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94" r:id="rId3"/>
  </p:sldMasterIdLst>
  <p:notesMasterIdLst>
    <p:notesMasterId r:id="rId80"/>
  </p:notesMasterIdLst>
  <p:sldIdLst>
    <p:sldId id="355" r:id="rId4"/>
    <p:sldId id="258" r:id="rId5"/>
    <p:sldId id="263" r:id="rId6"/>
    <p:sldId id="270" r:id="rId7"/>
    <p:sldId id="271" r:id="rId8"/>
    <p:sldId id="268" r:id="rId9"/>
    <p:sldId id="280" r:id="rId10"/>
    <p:sldId id="272" r:id="rId11"/>
    <p:sldId id="269" r:id="rId12"/>
    <p:sldId id="292" r:id="rId13"/>
    <p:sldId id="293" r:id="rId14"/>
    <p:sldId id="294" r:id="rId15"/>
    <p:sldId id="295" r:id="rId16"/>
    <p:sldId id="296" r:id="rId17"/>
    <p:sldId id="297" r:id="rId18"/>
    <p:sldId id="298" r:id="rId19"/>
    <p:sldId id="299" r:id="rId20"/>
    <p:sldId id="300" r:id="rId21"/>
    <p:sldId id="363" r:id="rId22"/>
    <p:sldId id="321" r:id="rId23"/>
    <p:sldId id="273" r:id="rId24"/>
    <p:sldId id="301" r:id="rId25"/>
    <p:sldId id="274" r:id="rId26"/>
    <p:sldId id="302" r:id="rId27"/>
    <p:sldId id="275" r:id="rId28"/>
    <p:sldId id="308" r:id="rId29"/>
    <p:sldId id="314" r:id="rId30"/>
    <p:sldId id="315" r:id="rId31"/>
    <p:sldId id="316" r:id="rId32"/>
    <p:sldId id="317" r:id="rId33"/>
    <p:sldId id="318" r:id="rId34"/>
    <p:sldId id="319" r:id="rId35"/>
    <p:sldId id="303" r:id="rId36"/>
    <p:sldId id="364" r:id="rId37"/>
    <p:sldId id="365" r:id="rId38"/>
    <p:sldId id="325" r:id="rId39"/>
    <p:sldId id="326" r:id="rId40"/>
    <p:sldId id="327" r:id="rId41"/>
    <p:sldId id="328" r:id="rId42"/>
    <p:sldId id="329" r:id="rId43"/>
    <p:sldId id="330" r:id="rId44"/>
    <p:sldId id="331" r:id="rId45"/>
    <p:sldId id="332" r:id="rId46"/>
    <p:sldId id="333" r:id="rId47"/>
    <p:sldId id="334" r:id="rId48"/>
    <p:sldId id="335" r:id="rId49"/>
    <p:sldId id="336" r:id="rId50"/>
    <p:sldId id="337" r:id="rId51"/>
    <p:sldId id="338" r:id="rId52"/>
    <p:sldId id="339" r:id="rId53"/>
    <p:sldId id="340" r:id="rId54"/>
    <p:sldId id="341" r:id="rId55"/>
    <p:sldId id="342" r:id="rId56"/>
    <p:sldId id="343" r:id="rId57"/>
    <p:sldId id="344" r:id="rId58"/>
    <p:sldId id="345" r:id="rId59"/>
    <p:sldId id="346" r:id="rId60"/>
    <p:sldId id="347" r:id="rId61"/>
    <p:sldId id="348" r:id="rId62"/>
    <p:sldId id="349" r:id="rId63"/>
    <p:sldId id="350" r:id="rId64"/>
    <p:sldId id="283" r:id="rId65"/>
    <p:sldId id="352" r:id="rId66"/>
    <p:sldId id="353" r:id="rId67"/>
    <p:sldId id="359" r:id="rId68"/>
    <p:sldId id="354" r:id="rId69"/>
    <p:sldId id="358" r:id="rId70"/>
    <p:sldId id="360" r:id="rId71"/>
    <p:sldId id="361" r:id="rId72"/>
    <p:sldId id="284" r:id="rId73"/>
    <p:sldId id="279" r:id="rId74"/>
    <p:sldId id="306" r:id="rId75"/>
    <p:sldId id="305" r:id="rId76"/>
    <p:sldId id="307" r:id="rId77"/>
    <p:sldId id="357" r:id="rId78"/>
    <p:sldId id="356" r:id="rId7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EC14"/>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61" autoAdjust="0"/>
    <p:restoredTop sz="90989" autoAdjust="0"/>
  </p:normalViewPr>
  <p:slideViewPr>
    <p:cSldViewPr snapToObjects="1">
      <p:cViewPr>
        <p:scale>
          <a:sx n="106" d="100"/>
          <a:sy n="106" d="100"/>
        </p:scale>
        <p:origin x="-48" y="-150"/>
      </p:cViewPr>
      <p:guideLst>
        <p:guide orient="horz" pos="640"/>
        <p:guide pos="2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46ECE3-FD69-FE4C-B5B3-E9526994F809}" type="datetimeFigureOut">
              <a:rPr lang="en-US" smtClean="0"/>
              <a:t>12/7/2012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3568CC-110C-4346-A0AE-B1FBECAA9176}" type="slidenum">
              <a:rPr lang="en-US" smtClean="0"/>
              <a:t>‹#›</a:t>
            </a:fld>
            <a:endParaRPr lang="en-US"/>
          </a:p>
        </p:txBody>
      </p:sp>
    </p:spTree>
    <p:extLst>
      <p:ext uri="{BB962C8B-B14F-4D97-AF65-F5344CB8AC3E}">
        <p14:creationId xmlns:p14="http://schemas.microsoft.com/office/powerpoint/2010/main" val="321684552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2</a:t>
            </a:fld>
            <a:endParaRPr lang="en-US"/>
          </a:p>
        </p:txBody>
      </p:sp>
    </p:spTree>
    <p:extLst>
      <p:ext uri="{BB962C8B-B14F-4D97-AF65-F5344CB8AC3E}">
        <p14:creationId xmlns:p14="http://schemas.microsoft.com/office/powerpoint/2010/main" val="2905857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Кент Бек — разработчик программного обеспечения, создатель таких методологий разработки ПО как экстремальное программирование (XP) и разработка через тестирование (TDD)  Он</a:t>
            </a:r>
            <a:r>
              <a:rPr lang="ru-RU" baseline="0" dirty="0" smtClean="0"/>
              <a:t> </a:t>
            </a:r>
            <a:r>
              <a:rPr lang="ru-RU" dirty="0" smtClean="0"/>
              <a:t>был одним из 17 специалистов подписавших </a:t>
            </a:r>
            <a:r>
              <a:rPr lang="ru-RU" dirty="0" err="1" smtClean="0"/>
              <a:t>Agile</a:t>
            </a:r>
            <a:r>
              <a:rPr lang="ru-RU" dirty="0" smtClean="0"/>
              <a:t> </a:t>
            </a:r>
            <a:r>
              <a:rPr lang="ru-RU" dirty="0" err="1" smtClean="0"/>
              <a:t>Manifesto</a:t>
            </a:r>
            <a:r>
              <a:rPr lang="ru-RU" dirty="0" smtClean="0"/>
              <a:t> в 2001 году.</a:t>
            </a:r>
          </a:p>
          <a:p>
            <a:endParaRPr lang="ru-RU" dirty="0" smtClean="0"/>
          </a:p>
          <a:p>
            <a:r>
              <a:rPr lang="ru-RU" dirty="0" smtClean="0"/>
              <a:t>Кент Бек является пионером во введении в практику шаблонов проектирования ПО, создании методологии разработки через тестирование, а также коммерческого использования языка </a:t>
            </a:r>
            <a:r>
              <a:rPr lang="ru-RU" dirty="0" err="1" smtClean="0"/>
              <a:t>Smalltalk</a:t>
            </a:r>
            <a:r>
              <a:rPr lang="ru-RU" dirty="0" smtClean="0"/>
              <a:t>. Бек популяризовал CRC-карты вместе с Уордом </a:t>
            </a:r>
            <a:r>
              <a:rPr lang="ru-RU" dirty="0" err="1" smtClean="0"/>
              <a:t>Каннингемом</a:t>
            </a:r>
            <a:r>
              <a:rPr lang="ru-RU" dirty="0" smtClean="0"/>
              <a:t>, совместно с Эрихом Гамма является создателем </a:t>
            </a:r>
            <a:r>
              <a:rPr lang="ru-RU" dirty="0" err="1" smtClean="0"/>
              <a:t>фреймворка</a:t>
            </a:r>
            <a:r>
              <a:rPr lang="ru-RU" dirty="0" smtClean="0"/>
              <a:t> для тестирования </a:t>
            </a:r>
            <a:r>
              <a:rPr lang="ru-RU" dirty="0" err="1" smtClean="0"/>
              <a:t>JUnit</a:t>
            </a:r>
            <a:r>
              <a:rPr lang="ru-RU" dirty="0" smtClean="0"/>
              <a:t>.</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3</a:t>
            </a:fld>
            <a:endParaRPr lang="en-US"/>
          </a:p>
        </p:txBody>
      </p:sp>
    </p:spTree>
    <p:extLst>
      <p:ext uri="{BB962C8B-B14F-4D97-AF65-F5344CB8AC3E}">
        <p14:creationId xmlns:p14="http://schemas.microsoft.com/office/powerpoint/2010/main" val="3391406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6</a:t>
            </a:fld>
            <a:endParaRPr lang="en-US"/>
          </a:p>
        </p:txBody>
      </p:sp>
    </p:spTree>
    <p:extLst>
      <p:ext uri="{BB962C8B-B14F-4D97-AF65-F5344CB8AC3E}">
        <p14:creationId xmlns:p14="http://schemas.microsoft.com/office/powerpoint/2010/main" val="599945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err="1" smtClean="0"/>
              <a:t>Red-Green-Refactoring</a:t>
            </a:r>
            <a:endParaRPr lang="ru-RU" dirty="0" smtClean="0"/>
          </a:p>
          <a:p>
            <a:r>
              <a:rPr lang="ru-RU" dirty="0" smtClean="0"/>
              <a:t>Пишем новый код только тогда, когда автоматический код не сработал.</a:t>
            </a:r>
          </a:p>
          <a:p>
            <a:r>
              <a:rPr lang="ru-RU" dirty="0" smtClean="0"/>
              <a:t>Удаляем дублирование.</a:t>
            </a:r>
          </a:p>
          <a:p>
            <a:endParaRPr lang="ru-RU" dirty="0" smtClean="0"/>
          </a:p>
          <a:p>
            <a:r>
              <a:rPr lang="ru-RU" dirty="0" smtClean="0"/>
              <a:t>Два упомянутых правила TDD определяют порядок этапов программирования:</a:t>
            </a:r>
          </a:p>
          <a:p>
            <a:r>
              <a:rPr lang="ru-RU" dirty="0" smtClean="0"/>
              <a:t>Красный – напишите небольшой тест, который не работает, а возможно, даже не компилируется.</a:t>
            </a:r>
          </a:p>
          <a:p>
            <a:r>
              <a:rPr lang="ru-RU" dirty="0" smtClean="0"/>
              <a:t>Зеленый – заставьте тест работать как можно быстрее, при этом не думайте о правильности дизайна и чистоте кода. Напишите ровно столько кода, чтобы тест сработал.</a:t>
            </a:r>
          </a:p>
          <a:p>
            <a:r>
              <a:rPr lang="ru-RU" dirty="0" err="1" smtClean="0"/>
              <a:t>Рефакторинг</a:t>
            </a:r>
            <a:r>
              <a:rPr lang="ru-RU" dirty="0" smtClean="0"/>
              <a:t> – удалите из написанного вами кода любое дублирование.</a:t>
            </a:r>
            <a:endParaRPr lang="en-US" dirty="0" smtClean="0"/>
          </a:p>
          <a:p>
            <a:endParaRPr lang="en-US" dirty="0" smtClean="0"/>
          </a:p>
          <a:p>
            <a:r>
              <a:rPr lang="ru-RU" dirty="0" smtClean="0"/>
              <a:t>Освоив TDD, разработчики обнаруживают, что они пишут значительно больше тестов, чем раньше, и двигаются вперед маленькими шагами, которые раньше могли показаться бессмысленными.</a:t>
            </a:r>
            <a:endParaRPr lang="en-US" dirty="0"/>
          </a:p>
        </p:txBody>
      </p:sp>
      <p:sp>
        <p:nvSpPr>
          <p:cNvPr id="4" name="Slide Number Placeholder 3"/>
          <p:cNvSpPr>
            <a:spLocks noGrp="1"/>
          </p:cNvSpPr>
          <p:nvPr>
            <p:ph type="sldNum" sz="quarter" idx="10"/>
          </p:nvPr>
        </p:nvSpPr>
        <p:spPr/>
        <p:txBody>
          <a:bodyPr/>
          <a:lstStyle/>
          <a:p>
            <a:fld id="{3A3568CC-110C-4346-A0AE-B1FBECAA9176}" type="slidenum">
              <a:rPr lang="en-US" smtClean="0"/>
              <a:t>9</a:t>
            </a:fld>
            <a:endParaRPr lang="en-US"/>
          </a:p>
        </p:txBody>
      </p:sp>
    </p:spTree>
    <p:extLst>
      <p:ext uri="{BB962C8B-B14F-4D97-AF65-F5344CB8AC3E}">
        <p14:creationId xmlns:p14="http://schemas.microsoft.com/office/powerpoint/2010/main" val="1190606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7"/>
          <p:cNvSpPr>
            <a:spLocks noGrp="1" noChangeArrowheads="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B77B2974-20B2-7648-871C-93ECFD18121B}" type="slidenum">
              <a:rPr lang="en-US"/>
              <a:pPr eaLnBrk="1" hangingPunct="1"/>
              <a:t>21</a:t>
            </a:fld>
            <a:endParaRPr lang="en-US"/>
          </a:p>
        </p:txBody>
      </p:sp>
      <p:sp>
        <p:nvSpPr>
          <p:cNvPr id="55299" name="Rectangle 2"/>
          <p:cNvSpPr>
            <a:spLocks noGrp="1" noRot="1" noChangeAspect="1" noChangeArrowheads="1" noTextEdit="1"/>
          </p:cNvSpPr>
          <p:nvPr>
            <p:ph type="sldImg"/>
          </p:nvPr>
        </p:nvSpPr>
        <p:spPr>
          <a:xfrm>
            <a:off x="-1800225" y="1177925"/>
            <a:ext cx="10415588" cy="7810500"/>
          </a:xfrm>
          <a:ln/>
        </p:spPr>
      </p:sp>
      <p:sp>
        <p:nvSpPr>
          <p:cNvPr id="55300" name="Rectangle 3"/>
          <p:cNvSpPr>
            <a:spLocks noGrp="1" noChangeArrowheads="1"/>
          </p:cNvSpPr>
          <p:nvPr>
            <p:ph type="body" idx="1"/>
          </p:nvPr>
        </p:nvSpPr>
        <p:spPr>
          <a:xfrm>
            <a:off x="559216" y="290146"/>
            <a:ext cx="4044297" cy="234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ru-RU" dirty="0" err="1" smtClean="0"/>
              <a:t>JUnit</a:t>
            </a:r>
            <a:r>
              <a:rPr lang="ru-RU" dirty="0" smtClean="0"/>
              <a:t> — библиотека для модульного тестирования программного обеспечения на языке </a:t>
            </a:r>
            <a:r>
              <a:rPr lang="ru-RU" dirty="0" err="1" smtClean="0"/>
              <a:t>Java</a:t>
            </a:r>
            <a:r>
              <a:rPr lang="ru-RU" dirty="0" smtClean="0"/>
              <a:t>.</a:t>
            </a:r>
          </a:p>
          <a:p>
            <a:pPr eaLnBrk="1" hangingPunct="1"/>
            <a:r>
              <a:rPr lang="ru-RU" dirty="0" smtClean="0"/>
              <a:t>Созданный Кентом Беком и Эриком Гаммой, </a:t>
            </a:r>
            <a:r>
              <a:rPr lang="ru-RU" dirty="0" err="1" smtClean="0"/>
              <a:t>JUnit</a:t>
            </a:r>
            <a:r>
              <a:rPr lang="ru-RU" dirty="0" smtClean="0"/>
              <a:t> принадлежит семье </a:t>
            </a:r>
            <a:r>
              <a:rPr lang="ru-RU" dirty="0" err="1" smtClean="0"/>
              <a:t>фреймворков</a:t>
            </a:r>
            <a:r>
              <a:rPr lang="ru-RU" dirty="0" smtClean="0"/>
              <a:t> </a:t>
            </a:r>
            <a:r>
              <a:rPr lang="ru-RU" dirty="0" err="1" smtClean="0"/>
              <a:t>xUnit</a:t>
            </a:r>
            <a:r>
              <a:rPr lang="ru-RU" dirty="0" smtClean="0"/>
              <a:t> для разных языков программирования, берущей начало в </a:t>
            </a:r>
            <a:r>
              <a:rPr lang="ru-RU" dirty="0" err="1" smtClean="0"/>
              <a:t>SUnit</a:t>
            </a:r>
            <a:r>
              <a:rPr lang="ru-RU" dirty="0" smtClean="0"/>
              <a:t> Кента Бека для </a:t>
            </a:r>
            <a:r>
              <a:rPr lang="ru-RU" dirty="0" err="1" smtClean="0"/>
              <a:t>Smalltalk</a:t>
            </a:r>
            <a:r>
              <a:rPr lang="ru-RU" dirty="0" smtClean="0"/>
              <a:t>. </a:t>
            </a:r>
            <a:r>
              <a:rPr lang="ru-RU" dirty="0" err="1" smtClean="0"/>
              <a:t>JUnit</a:t>
            </a:r>
            <a:r>
              <a:rPr lang="ru-RU" dirty="0" smtClean="0"/>
              <a:t> породил экосистему расширений — </a:t>
            </a:r>
            <a:r>
              <a:rPr lang="ru-RU" dirty="0" err="1" smtClean="0"/>
              <a:t>JMock</a:t>
            </a:r>
            <a:r>
              <a:rPr lang="ru-RU" dirty="0" smtClean="0"/>
              <a:t>, </a:t>
            </a:r>
            <a:r>
              <a:rPr lang="ru-RU" dirty="0" err="1" smtClean="0"/>
              <a:t>EasyMock</a:t>
            </a:r>
            <a:r>
              <a:rPr lang="ru-RU" dirty="0" smtClean="0"/>
              <a:t>, </a:t>
            </a:r>
            <a:r>
              <a:rPr lang="ru-RU" dirty="0" err="1" smtClean="0"/>
              <a:t>DbUnit</a:t>
            </a:r>
            <a:r>
              <a:rPr lang="ru-RU" dirty="0" smtClean="0"/>
              <a:t>, </a:t>
            </a:r>
            <a:r>
              <a:rPr lang="ru-RU" dirty="0" err="1" smtClean="0"/>
              <a:t>HttpUnit</a:t>
            </a:r>
            <a:r>
              <a:rPr lang="ru-RU" dirty="0" smtClean="0"/>
              <a:t> и т. д.</a:t>
            </a:r>
          </a:p>
          <a:p>
            <a:pPr eaLnBrk="1" hangingPunct="1"/>
            <a:r>
              <a:rPr lang="ru-RU" dirty="0" err="1" smtClean="0"/>
              <a:t>junit.framework.Assert</a:t>
            </a:r>
            <a:endParaRPr lang="ru-RU" dirty="0" smtClean="0"/>
          </a:p>
          <a:p>
            <a:pPr eaLnBrk="1" hangingPunct="1"/>
            <a:r>
              <a:rPr lang="ru-RU" dirty="0" err="1" smtClean="0"/>
              <a:t>assertEquals</a:t>
            </a:r>
            <a:endParaRPr lang="ru-RU" dirty="0" smtClean="0"/>
          </a:p>
          <a:p>
            <a:pPr eaLnBrk="1" hangingPunct="1"/>
            <a:r>
              <a:rPr lang="ru-RU" dirty="0" err="1" smtClean="0"/>
              <a:t>assertFalse</a:t>
            </a:r>
            <a:endParaRPr lang="ru-RU" dirty="0" smtClean="0"/>
          </a:p>
          <a:p>
            <a:pPr eaLnBrk="1" hangingPunct="1"/>
            <a:r>
              <a:rPr lang="ru-RU" dirty="0" err="1" smtClean="0"/>
              <a:t>assertNotNull</a:t>
            </a:r>
            <a:endParaRPr lang="ru-RU" dirty="0" smtClean="0"/>
          </a:p>
          <a:p>
            <a:pPr eaLnBrk="1" hangingPunct="1"/>
            <a:r>
              <a:rPr lang="ru-RU" dirty="0" err="1" smtClean="0"/>
              <a:t>assertNull</a:t>
            </a:r>
            <a:endParaRPr lang="ru-RU" dirty="0" smtClean="0"/>
          </a:p>
          <a:p>
            <a:pPr eaLnBrk="1" hangingPunct="1"/>
            <a:r>
              <a:rPr lang="ru-RU" dirty="0" err="1" smtClean="0"/>
              <a:t>assertNotSame</a:t>
            </a:r>
            <a:endParaRPr lang="ru-RU" dirty="0" smtClean="0"/>
          </a:p>
          <a:p>
            <a:pPr eaLnBrk="1" hangingPunct="1"/>
            <a:r>
              <a:rPr lang="ru-RU" dirty="0" err="1" smtClean="0"/>
              <a:t>assertSame</a:t>
            </a:r>
            <a:endParaRPr lang="ru-RU" dirty="0" smtClean="0"/>
          </a:p>
          <a:p>
            <a:pPr eaLnBrk="1" hangingPunct="1"/>
            <a:r>
              <a:rPr lang="ru-RU" dirty="0" err="1" smtClean="0"/>
              <a:t>assertTrue</a:t>
            </a:r>
            <a:endParaRPr lang="en-US" dirty="0" smtClean="0"/>
          </a:p>
          <a:p>
            <a:pPr eaLnBrk="1" hangingPunct="1"/>
            <a:endParaRPr lang="ru-RU" dirty="0" smtClean="0"/>
          </a:p>
          <a:p>
            <a:pPr eaLnBrk="1" hangingPunct="1"/>
            <a:r>
              <a:rPr lang="ru-RU" dirty="0" err="1" smtClean="0"/>
              <a:t>junit.framework.TestCase</a:t>
            </a:r>
            <a:r>
              <a:rPr lang="ru-RU" dirty="0" smtClean="0"/>
              <a:t> </a:t>
            </a:r>
            <a:r>
              <a:rPr lang="ru-RU" dirty="0" err="1" smtClean="0"/>
              <a:t>extends</a:t>
            </a:r>
            <a:r>
              <a:rPr lang="ru-RU" dirty="0" smtClean="0"/>
              <a:t> </a:t>
            </a:r>
            <a:r>
              <a:rPr lang="ru-RU" dirty="0" err="1" smtClean="0"/>
              <a:t>junit.framework.Assert</a:t>
            </a:r>
            <a:endParaRPr lang="ru-RU" dirty="0" smtClean="0"/>
          </a:p>
          <a:p>
            <a:pPr eaLnBrk="1" hangingPunct="1"/>
            <a:r>
              <a:rPr lang="ru-RU" dirty="0" err="1" smtClean="0"/>
              <a:t>run</a:t>
            </a:r>
            <a:endParaRPr lang="ru-RU" dirty="0" smtClean="0"/>
          </a:p>
          <a:p>
            <a:pPr eaLnBrk="1" hangingPunct="1"/>
            <a:r>
              <a:rPr lang="ru-RU" dirty="0" err="1" smtClean="0"/>
              <a:t>setUp</a:t>
            </a:r>
            <a:endParaRPr lang="ru-RU" dirty="0" smtClean="0"/>
          </a:p>
          <a:p>
            <a:pPr eaLnBrk="1" hangingPunct="1"/>
            <a:r>
              <a:rPr lang="ru-RU" dirty="0" err="1" smtClean="0"/>
              <a:t>tearDown</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7"/>
          <p:cNvSpPr>
            <a:spLocks noGrp="1" noChangeArrowheads="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B77B2974-20B2-7648-871C-93ECFD18121B}" type="slidenum">
              <a:rPr lang="en-US"/>
              <a:pPr eaLnBrk="1" hangingPunct="1"/>
              <a:t>22</a:t>
            </a:fld>
            <a:endParaRPr lang="en-US"/>
          </a:p>
        </p:txBody>
      </p:sp>
      <p:sp>
        <p:nvSpPr>
          <p:cNvPr id="55299" name="Rectangle 2"/>
          <p:cNvSpPr>
            <a:spLocks noGrp="1" noRot="1" noChangeAspect="1" noChangeArrowheads="1" noTextEdit="1"/>
          </p:cNvSpPr>
          <p:nvPr>
            <p:ph type="sldImg"/>
          </p:nvPr>
        </p:nvSpPr>
        <p:spPr>
          <a:xfrm>
            <a:off x="-1800225" y="1177925"/>
            <a:ext cx="10415588" cy="7810500"/>
          </a:xfrm>
          <a:ln/>
        </p:spPr>
      </p:sp>
      <p:sp>
        <p:nvSpPr>
          <p:cNvPr id="55300" name="Rectangle 3"/>
          <p:cNvSpPr>
            <a:spLocks noGrp="1" noChangeArrowheads="1"/>
          </p:cNvSpPr>
          <p:nvPr>
            <p:ph type="body" idx="1"/>
          </p:nvPr>
        </p:nvSpPr>
        <p:spPr>
          <a:xfrm>
            <a:off x="559216" y="290146"/>
            <a:ext cx="4044297" cy="234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ru-RU" dirty="0" err="1" smtClean="0"/>
              <a:t>JUnit</a:t>
            </a:r>
            <a:r>
              <a:rPr lang="ru-RU" dirty="0" smtClean="0"/>
              <a:t> — библиотека для модульного тестирования программного обеспечения на языке </a:t>
            </a:r>
            <a:r>
              <a:rPr lang="ru-RU" dirty="0" err="1" smtClean="0"/>
              <a:t>Java</a:t>
            </a:r>
            <a:r>
              <a:rPr lang="ru-RU" dirty="0" smtClean="0"/>
              <a:t>.</a:t>
            </a:r>
          </a:p>
          <a:p>
            <a:pPr eaLnBrk="1" hangingPunct="1"/>
            <a:r>
              <a:rPr lang="ru-RU" dirty="0" smtClean="0"/>
              <a:t>Созданный Кентом Беком и Эриком Гаммой, </a:t>
            </a:r>
            <a:r>
              <a:rPr lang="ru-RU" dirty="0" err="1" smtClean="0"/>
              <a:t>JUnit</a:t>
            </a:r>
            <a:r>
              <a:rPr lang="ru-RU" dirty="0" smtClean="0"/>
              <a:t> принадлежит семье </a:t>
            </a:r>
            <a:r>
              <a:rPr lang="ru-RU" dirty="0" err="1" smtClean="0"/>
              <a:t>фреймворков</a:t>
            </a:r>
            <a:r>
              <a:rPr lang="ru-RU" dirty="0" smtClean="0"/>
              <a:t> </a:t>
            </a:r>
            <a:r>
              <a:rPr lang="ru-RU" dirty="0" err="1" smtClean="0"/>
              <a:t>xUnit</a:t>
            </a:r>
            <a:r>
              <a:rPr lang="ru-RU" dirty="0" smtClean="0"/>
              <a:t> для разных языков программирования, берущей начало в </a:t>
            </a:r>
            <a:r>
              <a:rPr lang="ru-RU" dirty="0" err="1" smtClean="0"/>
              <a:t>SUnit</a:t>
            </a:r>
            <a:r>
              <a:rPr lang="ru-RU" dirty="0" smtClean="0"/>
              <a:t> Кента Бека для </a:t>
            </a:r>
            <a:r>
              <a:rPr lang="ru-RU" dirty="0" err="1" smtClean="0"/>
              <a:t>Smalltalk</a:t>
            </a:r>
            <a:r>
              <a:rPr lang="ru-RU" dirty="0" smtClean="0"/>
              <a:t>. </a:t>
            </a:r>
            <a:r>
              <a:rPr lang="ru-RU" dirty="0" err="1" smtClean="0"/>
              <a:t>JUnit</a:t>
            </a:r>
            <a:r>
              <a:rPr lang="ru-RU" dirty="0" smtClean="0"/>
              <a:t> породил экосистему расширений — </a:t>
            </a:r>
            <a:r>
              <a:rPr lang="ru-RU" dirty="0" err="1" smtClean="0"/>
              <a:t>JMock</a:t>
            </a:r>
            <a:r>
              <a:rPr lang="ru-RU" dirty="0" smtClean="0"/>
              <a:t>, </a:t>
            </a:r>
            <a:r>
              <a:rPr lang="ru-RU" dirty="0" err="1" smtClean="0"/>
              <a:t>EasyMock</a:t>
            </a:r>
            <a:r>
              <a:rPr lang="ru-RU" dirty="0" smtClean="0"/>
              <a:t>, </a:t>
            </a:r>
            <a:r>
              <a:rPr lang="ru-RU" dirty="0" err="1" smtClean="0"/>
              <a:t>DbUnit</a:t>
            </a:r>
            <a:r>
              <a:rPr lang="ru-RU" dirty="0" smtClean="0"/>
              <a:t>, </a:t>
            </a:r>
            <a:r>
              <a:rPr lang="ru-RU" dirty="0" err="1" smtClean="0"/>
              <a:t>HttpUnit</a:t>
            </a:r>
            <a:r>
              <a:rPr lang="ru-RU" dirty="0" smtClean="0"/>
              <a:t> и т. д.</a:t>
            </a:r>
          </a:p>
          <a:p>
            <a:pPr eaLnBrk="1" hangingPunct="1"/>
            <a:r>
              <a:rPr lang="ru-RU" dirty="0" err="1" smtClean="0"/>
              <a:t>junit.framework.Assert</a:t>
            </a:r>
            <a:endParaRPr lang="ru-RU" dirty="0" smtClean="0"/>
          </a:p>
          <a:p>
            <a:pPr eaLnBrk="1" hangingPunct="1"/>
            <a:r>
              <a:rPr lang="ru-RU" dirty="0" err="1" smtClean="0"/>
              <a:t>assertEquals</a:t>
            </a:r>
            <a:endParaRPr lang="ru-RU" dirty="0" smtClean="0"/>
          </a:p>
          <a:p>
            <a:pPr eaLnBrk="1" hangingPunct="1"/>
            <a:r>
              <a:rPr lang="ru-RU" dirty="0" err="1" smtClean="0"/>
              <a:t>assertFalse</a:t>
            </a:r>
            <a:endParaRPr lang="ru-RU" dirty="0" smtClean="0"/>
          </a:p>
          <a:p>
            <a:pPr eaLnBrk="1" hangingPunct="1"/>
            <a:r>
              <a:rPr lang="ru-RU" dirty="0" err="1" smtClean="0"/>
              <a:t>assertNotNull</a:t>
            </a:r>
            <a:endParaRPr lang="ru-RU" dirty="0" smtClean="0"/>
          </a:p>
          <a:p>
            <a:pPr eaLnBrk="1" hangingPunct="1"/>
            <a:r>
              <a:rPr lang="ru-RU" dirty="0" err="1" smtClean="0"/>
              <a:t>assertNull</a:t>
            </a:r>
            <a:endParaRPr lang="ru-RU" dirty="0" smtClean="0"/>
          </a:p>
          <a:p>
            <a:pPr eaLnBrk="1" hangingPunct="1"/>
            <a:r>
              <a:rPr lang="ru-RU" dirty="0" err="1" smtClean="0"/>
              <a:t>assertNotSame</a:t>
            </a:r>
            <a:endParaRPr lang="ru-RU" dirty="0" smtClean="0"/>
          </a:p>
          <a:p>
            <a:pPr eaLnBrk="1" hangingPunct="1"/>
            <a:r>
              <a:rPr lang="ru-RU" dirty="0" err="1" smtClean="0"/>
              <a:t>assertSame</a:t>
            </a:r>
            <a:endParaRPr lang="ru-RU" dirty="0" smtClean="0"/>
          </a:p>
          <a:p>
            <a:pPr eaLnBrk="1" hangingPunct="1"/>
            <a:r>
              <a:rPr lang="ru-RU" dirty="0" err="1" smtClean="0"/>
              <a:t>assertTrue</a:t>
            </a:r>
            <a:endParaRPr lang="en-US" dirty="0" smtClean="0"/>
          </a:p>
          <a:p>
            <a:pPr eaLnBrk="1" hangingPunct="1"/>
            <a:endParaRPr lang="ru-RU" dirty="0" smtClean="0"/>
          </a:p>
          <a:p>
            <a:pPr eaLnBrk="1" hangingPunct="1"/>
            <a:r>
              <a:rPr lang="ru-RU" dirty="0" err="1" smtClean="0"/>
              <a:t>junit.framework.TestCase</a:t>
            </a:r>
            <a:r>
              <a:rPr lang="ru-RU" dirty="0" smtClean="0"/>
              <a:t> </a:t>
            </a:r>
            <a:r>
              <a:rPr lang="ru-RU" dirty="0" err="1" smtClean="0"/>
              <a:t>extends</a:t>
            </a:r>
            <a:r>
              <a:rPr lang="ru-RU" dirty="0" smtClean="0"/>
              <a:t> </a:t>
            </a:r>
            <a:r>
              <a:rPr lang="ru-RU" dirty="0" err="1" smtClean="0"/>
              <a:t>junit.framework.Assert</a:t>
            </a:r>
            <a:endParaRPr lang="ru-RU" dirty="0" smtClean="0"/>
          </a:p>
          <a:p>
            <a:pPr eaLnBrk="1" hangingPunct="1"/>
            <a:r>
              <a:rPr lang="ru-RU" dirty="0" err="1" smtClean="0"/>
              <a:t>run</a:t>
            </a:r>
            <a:endParaRPr lang="ru-RU" dirty="0" smtClean="0"/>
          </a:p>
          <a:p>
            <a:pPr eaLnBrk="1" hangingPunct="1"/>
            <a:r>
              <a:rPr lang="ru-RU" dirty="0" err="1" smtClean="0"/>
              <a:t>setUp</a:t>
            </a:r>
            <a:endParaRPr lang="ru-RU" dirty="0" smtClean="0"/>
          </a:p>
          <a:p>
            <a:pPr eaLnBrk="1" hangingPunct="1"/>
            <a:r>
              <a:rPr lang="ru-RU" dirty="0" err="1" smtClean="0"/>
              <a:t>tearDown</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A3568CC-110C-4346-A0AE-B1FBECAA9176}" type="slidenum">
              <a:rPr lang="en-US" smtClean="0"/>
              <a:t>34</a:t>
            </a:fld>
            <a:endParaRPr lang="en-US"/>
          </a:p>
        </p:txBody>
      </p:sp>
    </p:spTree>
    <p:extLst>
      <p:ext uri="{BB962C8B-B14F-4D97-AF65-F5344CB8AC3E}">
        <p14:creationId xmlns:p14="http://schemas.microsoft.com/office/powerpoint/2010/main" val="2205010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Legacy is another story: you have no tests there at all, but you have to change code to implement new feature or refactor. The interesting thing about legacy code - It works! It works for years, no matter how it written (remember, virtual box). And this is a very great advantage of that code. With approvals, with only one test you can get all possible outputs (HTML, XLM, JSON, SQL or whatever output it could be) and approve, because you know - it works! After you have such test and approved result you are really much safe with a refactoring, since now you "locked down" all existing behavior.</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Approvals are not something you need to run all the time, like units or integration tests. It more like handy tool. You create approval tests, you do your job and at the end of the day it might happen - you no longer needed, so you can just throw it away.</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3568CC-110C-4346-A0AE-B1FBECAA9176}" type="slidenum">
              <a:rPr lang="en-US" smtClean="0"/>
              <a:t>35</a:t>
            </a:fld>
            <a:endParaRPr lang="en-US"/>
          </a:p>
        </p:txBody>
      </p:sp>
    </p:spTree>
    <p:extLst>
      <p:ext uri="{BB962C8B-B14F-4D97-AF65-F5344CB8AC3E}">
        <p14:creationId xmlns:p14="http://schemas.microsoft.com/office/powerpoint/2010/main" val="2205010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3.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3.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Master" Target="../slideMasters/slideMaster3.xml"/><Relationship Id="rId4" Type="http://schemas.openxmlformats.org/officeDocument/2006/relationships/image" Target="../media/image10.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93EDCB-5B64-3143-AFED-AA1357A092FA}" type="datetimeFigureOut">
              <a:rPr lang="en-US" smtClean="0"/>
              <a:t>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2113188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93EDCB-5B64-3143-AFED-AA1357A092FA}" type="datetimeFigureOut">
              <a:rPr lang="en-US" smtClean="0"/>
              <a:t>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3606601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93EDCB-5B64-3143-AFED-AA1357A092FA}" type="datetimeFigureOut">
              <a:rPr lang="en-US" smtClean="0"/>
              <a:t>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4245783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pic>
        <p:nvPicPr>
          <p:cNvPr id="4" name="Picture 9" descr="Untitled-4.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84888" y="1038225"/>
            <a:ext cx="219710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Rectangle 4"/>
          <p:cNvSpPr>
            <a:spLocks noGrp="1" noChangeArrowheads="1"/>
          </p:cNvSpPr>
          <p:nvPr>
            <p:ph type="ctrTitle"/>
          </p:nvPr>
        </p:nvSpPr>
        <p:spPr>
          <a:xfrm>
            <a:off x="685800" y="2532063"/>
            <a:ext cx="7772400" cy="1190625"/>
          </a:xfrm>
        </p:spPr>
        <p:txBody>
          <a:bodyPr/>
          <a:lstStyle>
            <a:lvl1pPr>
              <a:defRPr sz="3600">
                <a:solidFill>
                  <a:schemeClr val="bg1"/>
                </a:solidFill>
              </a:defRPr>
            </a:lvl1pPr>
          </a:lstStyle>
          <a:p>
            <a:r>
              <a:rPr lang="ru-RU" dirty="0"/>
              <a:t>Click to edit Master title style</a:t>
            </a:r>
          </a:p>
        </p:txBody>
      </p:sp>
      <p:sp>
        <p:nvSpPr>
          <p:cNvPr id="4101" name="Rectangle 5"/>
          <p:cNvSpPr>
            <a:spLocks noGrp="1" noChangeArrowheads="1"/>
          </p:cNvSpPr>
          <p:nvPr>
            <p:ph type="subTitle" idx="1"/>
          </p:nvPr>
        </p:nvSpPr>
        <p:spPr>
          <a:xfrm>
            <a:off x="703263" y="4554538"/>
            <a:ext cx="7764462" cy="1752600"/>
          </a:xfrm>
        </p:spPr>
        <p:txBody>
          <a:bodyPr/>
          <a:lstStyle>
            <a:lvl1pPr marL="0" indent="0" algn="r">
              <a:buFont typeface="Wingdings" pitchFamily="2" charset="2"/>
              <a:buNone/>
              <a:defRPr>
                <a:solidFill>
                  <a:schemeClr val="accent4"/>
                </a:solidFill>
              </a:defRPr>
            </a:lvl1pPr>
          </a:lstStyle>
          <a:p>
            <a:r>
              <a:rPr lang="ru-RU" dirty="0"/>
              <a:t>Click to edit Master subtitle style</a:t>
            </a:r>
          </a:p>
        </p:txBody>
      </p:sp>
    </p:spTree>
    <p:extLst>
      <p:ext uri="{BB962C8B-B14F-4D97-AF65-F5344CB8AC3E}">
        <p14:creationId xmlns:p14="http://schemas.microsoft.com/office/powerpoint/2010/main" val="2451594014"/>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1 box)">
    <p:spTree>
      <p:nvGrpSpPr>
        <p:cNvPr id="1" name=""/>
        <p:cNvGrpSpPr/>
        <p:nvPr/>
      </p:nvGrpSpPr>
      <p:grpSpPr>
        <a:xfrm>
          <a:off x="0" y="0"/>
          <a:ext cx="0" cy="0"/>
          <a:chOff x="0" y="0"/>
          <a:chExt cx="0" cy="0"/>
        </a:xfrm>
      </p:grpSpPr>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Rectangle 7"/>
          <p:cNvSpPr>
            <a:spLocks noGrp="1" noChangeArrowheads="1"/>
          </p:cNvSpPr>
          <p:nvPr>
            <p:ph idx="1"/>
          </p:nvPr>
        </p:nvSpPr>
        <p:spPr bwMode="auto">
          <a:xfrm>
            <a:off x="361950" y="1381125"/>
            <a:ext cx="8308975" cy="4916488"/>
          </a:xfrm>
          <a:prstGeom prst="rect">
            <a:avLst/>
          </a:prstGeom>
          <a:noFill/>
          <a:ln w="9525">
            <a:noFill/>
            <a:miter lim="800000"/>
            <a:headEnd/>
            <a:tailEnd/>
          </a:ln>
        </p:spPr>
        <p:txBody>
          <a:bodyPr/>
          <a:lstStyle>
            <a:lvl1pPr>
              <a:defRPr sz="1800"/>
            </a:lvl1pPr>
            <a:lvl2pPr>
              <a:defRPr sz="1800"/>
            </a:lvl2pPr>
            <a:lvl3pPr>
              <a:defRPr sz="1800"/>
            </a:lvl3pPr>
            <a:lvl4pPr>
              <a:defRPr sz="1800"/>
            </a:lvl4pPr>
            <a:lvl5pPr>
              <a:defRPr sz="1800"/>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a:p>
            <a:pPr lvl="2"/>
            <a:r>
              <a:rPr lang="ru-RU" dirty="0" err="1" smtClean="0"/>
              <a:t>Third</a:t>
            </a:r>
            <a:r>
              <a:rPr lang="ru-RU" dirty="0" smtClean="0"/>
              <a:t> </a:t>
            </a:r>
            <a:r>
              <a:rPr lang="ru-RU" dirty="0" err="1" smtClean="0"/>
              <a:t>level</a:t>
            </a:r>
            <a:endParaRPr lang="ru-RU" dirty="0" smtClean="0"/>
          </a:p>
          <a:p>
            <a:pPr lvl="3"/>
            <a:r>
              <a:rPr lang="ru-RU" dirty="0" err="1" smtClean="0"/>
              <a:t>Fourth</a:t>
            </a:r>
            <a:r>
              <a:rPr lang="ru-RU" dirty="0" smtClean="0"/>
              <a:t> </a:t>
            </a:r>
            <a:r>
              <a:rPr lang="ru-RU" dirty="0" err="1" smtClean="0"/>
              <a:t>level</a:t>
            </a:r>
            <a:endParaRPr lang="ru-RU" dirty="0" smtClean="0"/>
          </a:p>
          <a:p>
            <a:pPr lvl="4"/>
            <a:r>
              <a:rPr lang="ru-RU" dirty="0" err="1" smtClean="0"/>
              <a:t>Fifth</a:t>
            </a:r>
            <a:r>
              <a:rPr lang="ru-RU" dirty="0" smtClean="0"/>
              <a:t> </a:t>
            </a:r>
            <a:r>
              <a:rPr lang="ru-RU" dirty="0" err="1" smtClean="0"/>
              <a:t>level</a:t>
            </a:r>
            <a:endParaRPr lang="ru-RU" dirty="0" smtClean="0"/>
          </a:p>
        </p:txBody>
      </p:sp>
    </p:spTree>
    <p:extLst>
      <p:ext uri="{BB962C8B-B14F-4D97-AF65-F5344CB8AC3E}">
        <p14:creationId xmlns:p14="http://schemas.microsoft.com/office/powerpoint/2010/main" val="1618823285"/>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2 boxe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61950" y="1390650"/>
            <a:ext cx="4078288" cy="4916488"/>
          </a:xfrm>
        </p:spPr>
        <p:txBody>
          <a:bodyPr/>
          <a:lstStyle>
            <a:lvl1pPr>
              <a:defRPr sz="1800"/>
            </a:lvl1pPr>
            <a:lvl2pPr>
              <a:defRPr sz="1800"/>
            </a:lvl2pPr>
            <a:lvl3pPr>
              <a:defRPr sz="1800"/>
            </a:lvl3pPr>
            <a:lvl4pPr>
              <a:buFont typeface="Arial" pitchFamily="34" charset="0"/>
              <a:buChar cha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592638" y="1390650"/>
            <a:ext cx="4078287" cy="491648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Tree>
    <p:extLst>
      <p:ext uri="{BB962C8B-B14F-4D97-AF65-F5344CB8AC3E}">
        <p14:creationId xmlns:p14="http://schemas.microsoft.com/office/powerpoint/2010/main" val="4252441838"/>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4 boxe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61950" y="1390650"/>
            <a:ext cx="4078288" cy="2400300"/>
          </a:xfrm>
        </p:spPr>
        <p:txBody>
          <a:bodyPr/>
          <a:lstStyle>
            <a:lvl1pPr>
              <a:defRPr sz="1800"/>
            </a:lvl1pPr>
            <a:lvl2pPr>
              <a:defRPr sz="1800"/>
            </a:lvl2pPr>
            <a:lvl3pPr>
              <a:defRPr sz="1800"/>
            </a:lvl3pPr>
            <a:lvl4pPr>
              <a:buFont typeface="Arial" pitchFamily="34" charset="0"/>
              <a:buChar cha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592638" y="1390650"/>
            <a:ext cx="4078287" cy="24003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8" name="Content Placeholder 2"/>
          <p:cNvSpPr>
            <a:spLocks noGrp="1"/>
          </p:cNvSpPr>
          <p:nvPr>
            <p:ph sz="half" idx="10"/>
          </p:nvPr>
        </p:nvSpPr>
        <p:spPr>
          <a:xfrm>
            <a:off x="361950" y="3952875"/>
            <a:ext cx="4078288" cy="2400300"/>
          </a:xfrm>
        </p:spPr>
        <p:txBody>
          <a:bodyPr/>
          <a:lstStyle>
            <a:lvl1pPr>
              <a:defRPr sz="1800"/>
            </a:lvl1pPr>
            <a:lvl2pPr>
              <a:defRPr sz="1800"/>
            </a:lvl2pPr>
            <a:lvl3pPr>
              <a:defRPr sz="1800"/>
            </a:lvl3pPr>
            <a:lvl4pPr>
              <a:buFont typeface="Arial" pitchFamily="34" charset="0"/>
              <a:buChar cha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3"/>
          <p:cNvSpPr>
            <a:spLocks noGrp="1"/>
          </p:cNvSpPr>
          <p:nvPr>
            <p:ph sz="half" idx="11"/>
          </p:nvPr>
        </p:nvSpPr>
        <p:spPr>
          <a:xfrm>
            <a:off x="4592638" y="3952875"/>
            <a:ext cx="4078287" cy="24003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75425966"/>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title and Text (2 boxe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16063"/>
            <a:ext cx="4040188" cy="639762"/>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41550"/>
            <a:ext cx="4040188" cy="3951288"/>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16063"/>
            <a:ext cx="4041775" cy="639762"/>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41550"/>
            <a:ext cx="4041775" cy="3951288"/>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Tree>
    <p:extLst>
      <p:ext uri="{BB962C8B-B14F-4D97-AF65-F5344CB8AC3E}">
        <p14:creationId xmlns:p14="http://schemas.microsoft.com/office/powerpoint/2010/main" val="3930404826"/>
      </p:ext>
    </p:extLst>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4 boxe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66824"/>
            <a:ext cx="4040188" cy="498475"/>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851026"/>
            <a:ext cx="4040188" cy="191135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266824"/>
            <a:ext cx="4041775" cy="498475"/>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851026"/>
            <a:ext cx="4041775" cy="191135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2" name="Text Placeholder 2"/>
          <p:cNvSpPr>
            <a:spLocks noGrp="1"/>
          </p:cNvSpPr>
          <p:nvPr>
            <p:ph type="body" idx="10"/>
          </p:nvPr>
        </p:nvSpPr>
        <p:spPr>
          <a:xfrm>
            <a:off x="457200" y="3895724"/>
            <a:ext cx="4040188" cy="498475"/>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3" name="Content Placeholder 3"/>
          <p:cNvSpPr>
            <a:spLocks noGrp="1"/>
          </p:cNvSpPr>
          <p:nvPr>
            <p:ph sz="half" idx="11"/>
          </p:nvPr>
        </p:nvSpPr>
        <p:spPr>
          <a:xfrm>
            <a:off x="457200" y="4479926"/>
            <a:ext cx="4040188" cy="191135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4"/>
          <p:cNvSpPr>
            <a:spLocks noGrp="1"/>
          </p:cNvSpPr>
          <p:nvPr>
            <p:ph type="body" sz="quarter" idx="12"/>
          </p:nvPr>
        </p:nvSpPr>
        <p:spPr>
          <a:xfrm>
            <a:off x="4645025" y="3895724"/>
            <a:ext cx="4041775" cy="498475"/>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5" name="Content Placeholder 5"/>
          <p:cNvSpPr>
            <a:spLocks noGrp="1"/>
          </p:cNvSpPr>
          <p:nvPr>
            <p:ph sz="quarter" idx="13"/>
          </p:nvPr>
        </p:nvSpPr>
        <p:spPr>
          <a:xfrm>
            <a:off x="4645025" y="4479926"/>
            <a:ext cx="4041775" cy="1911350"/>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98047372"/>
      </p:ext>
    </p:extLst>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2+1 boxes)">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16450" y="1374774"/>
            <a:ext cx="4041775" cy="496887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8" name="Content Placeholder 3"/>
          <p:cNvSpPr>
            <a:spLocks noGrp="1"/>
          </p:cNvSpPr>
          <p:nvPr>
            <p:ph sz="half" idx="10"/>
          </p:nvPr>
        </p:nvSpPr>
        <p:spPr>
          <a:xfrm>
            <a:off x="457200" y="3917950"/>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0414055"/>
      </p:ext>
    </p:extLst>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3+1 boxes)">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250951"/>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16450" y="1250949"/>
            <a:ext cx="4041775" cy="5130801"/>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9" name="Content Placeholder 3"/>
          <p:cNvSpPr>
            <a:spLocks noGrp="1"/>
          </p:cNvSpPr>
          <p:nvPr>
            <p:ph sz="half" idx="10"/>
          </p:nvPr>
        </p:nvSpPr>
        <p:spPr>
          <a:xfrm>
            <a:off x="457200" y="3008314"/>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3"/>
          <p:cNvSpPr>
            <a:spLocks noGrp="1"/>
          </p:cNvSpPr>
          <p:nvPr>
            <p:ph sz="half" idx="11"/>
          </p:nvPr>
        </p:nvSpPr>
        <p:spPr>
          <a:xfrm>
            <a:off x="457200" y="4765676"/>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31658417"/>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93EDCB-5B64-3143-AFED-AA1357A092FA}" type="datetimeFigureOut">
              <a:rPr lang="en-US" smtClean="0"/>
              <a:t>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35686464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1+2 boxes)">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454025" y="1374774"/>
            <a:ext cx="4041775" cy="496887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9" name="Content Placeholder 3"/>
          <p:cNvSpPr>
            <a:spLocks noGrp="1"/>
          </p:cNvSpPr>
          <p:nvPr>
            <p:ph sz="half" idx="11"/>
          </p:nvPr>
        </p:nvSpPr>
        <p:spPr>
          <a:xfrm>
            <a:off x="4619625"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half" idx="12"/>
          </p:nvPr>
        </p:nvSpPr>
        <p:spPr>
          <a:xfrm>
            <a:off x="4619625" y="3917950"/>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88872241"/>
      </p:ext>
    </p:extLst>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1+3 boxes)">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8" name="Content Placeholder 3"/>
          <p:cNvSpPr>
            <a:spLocks noGrp="1"/>
          </p:cNvSpPr>
          <p:nvPr>
            <p:ph sz="half" idx="2"/>
          </p:nvPr>
        </p:nvSpPr>
        <p:spPr>
          <a:xfrm>
            <a:off x="4619625" y="1250951"/>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5"/>
          <p:cNvSpPr>
            <a:spLocks noGrp="1"/>
          </p:cNvSpPr>
          <p:nvPr>
            <p:ph sz="quarter" idx="4"/>
          </p:nvPr>
        </p:nvSpPr>
        <p:spPr>
          <a:xfrm>
            <a:off x="434975" y="1250949"/>
            <a:ext cx="4041775" cy="5130801"/>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3"/>
          <p:cNvSpPr>
            <a:spLocks noGrp="1"/>
          </p:cNvSpPr>
          <p:nvPr>
            <p:ph sz="half" idx="10"/>
          </p:nvPr>
        </p:nvSpPr>
        <p:spPr>
          <a:xfrm>
            <a:off x="4619625" y="3003551"/>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3"/>
          <p:cNvSpPr>
            <a:spLocks noGrp="1"/>
          </p:cNvSpPr>
          <p:nvPr>
            <p:ph sz="half" idx="11"/>
          </p:nvPr>
        </p:nvSpPr>
        <p:spPr>
          <a:xfrm>
            <a:off x="4619625" y="4756150"/>
            <a:ext cx="4040188" cy="1625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06093919"/>
      </p:ext>
    </p:extLst>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2+1 boxes - horizontal)">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9" name="Content Placeholder 3"/>
          <p:cNvSpPr>
            <a:spLocks noGrp="1"/>
          </p:cNvSpPr>
          <p:nvPr>
            <p:ph sz="half" idx="11"/>
          </p:nvPr>
        </p:nvSpPr>
        <p:spPr>
          <a:xfrm>
            <a:off x="4619625"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half" idx="12"/>
          </p:nvPr>
        </p:nvSpPr>
        <p:spPr>
          <a:xfrm>
            <a:off x="466725"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2543175" y="39274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0203088"/>
      </p:ext>
    </p:extLst>
  </p:cSld>
  <p:clrMapOvr>
    <a:masterClrMapping/>
  </p:clrMapOvr>
  <p:transitio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1+2 boxes - horizontal)">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9" name="Content Placeholder 3"/>
          <p:cNvSpPr>
            <a:spLocks noGrp="1"/>
          </p:cNvSpPr>
          <p:nvPr>
            <p:ph sz="half" idx="11"/>
          </p:nvPr>
        </p:nvSpPr>
        <p:spPr>
          <a:xfrm>
            <a:off x="4619625" y="39274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half" idx="12"/>
          </p:nvPr>
        </p:nvSpPr>
        <p:spPr>
          <a:xfrm>
            <a:off x="2543175" y="13747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466725" y="3927475"/>
            <a:ext cx="4040188" cy="243522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64531202"/>
      </p:ext>
    </p:extLst>
  </p:cSld>
  <p:clrMapOvr>
    <a:masterClrMapping/>
  </p:clrMapOvr>
  <p:transition spd="slow">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1+3 boxes - horizontal)">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Content Placeholder 3"/>
          <p:cNvSpPr>
            <a:spLocks noGrp="1"/>
          </p:cNvSpPr>
          <p:nvPr>
            <p:ph sz="half" idx="12"/>
          </p:nvPr>
        </p:nvSpPr>
        <p:spPr>
          <a:xfrm>
            <a:off x="468313" y="1336675"/>
            <a:ext cx="8189912"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466726" y="39274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3"/>
          <p:cNvSpPr>
            <a:spLocks noGrp="1"/>
          </p:cNvSpPr>
          <p:nvPr>
            <p:ph sz="half" idx="14"/>
          </p:nvPr>
        </p:nvSpPr>
        <p:spPr>
          <a:xfrm>
            <a:off x="3267076" y="39274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3"/>
          <p:cNvSpPr>
            <a:spLocks noGrp="1"/>
          </p:cNvSpPr>
          <p:nvPr>
            <p:ph sz="half" idx="15"/>
          </p:nvPr>
        </p:nvSpPr>
        <p:spPr>
          <a:xfrm>
            <a:off x="6067425" y="39274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07030525"/>
      </p:ext>
    </p:extLst>
  </p:cSld>
  <p:clrMapOvr>
    <a:masterClrMapping/>
  </p:clrMapOvr>
  <p:transition spd="slow">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3+1 boxes - horizontal)">
    <p:spTree>
      <p:nvGrpSpPr>
        <p:cNvPr id="1" name=""/>
        <p:cNvGrpSpPr/>
        <p:nvPr/>
      </p:nvGrpSpPr>
      <p:grpSpPr>
        <a:xfrm>
          <a:off x="0" y="0"/>
          <a:ext cx="0" cy="0"/>
          <a:chOff x="0" y="0"/>
          <a:chExt cx="0" cy="0"/>
        </a:xfrm>
      </p:grpSpPr>
      <p:sp>
        <p:nvSpPr>
          <p:cNvPr id="7"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Content Placeholder 3"/>
          <p:cNvSpPr>
            <a:spLocks noGrp="1"/>
          </p:cNvSpPr>
          <p:nvPr>
            <p:ph sz="half" idx="12"/>
          </p:nvPr>
        </p:nvSpPr>
        <p:spPr>
          <a:xfrm>
            <a:off x="468313" y="3965575"/>
            <a:ext cx="8189912"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466726" y="13366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3"/>
          <p:cNvSpPr>
            <a:spLocks noGrp="1"/>
          </p:cNvSpPr>
          <p:nvPr>
            <p:ph sz="half" idx="14"/>
          </p:nvPr>
        </p:nvSpPr>
        <p:spPr>
          <a:xfrm>
            <a:off x="3267076" y="13366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3"/>
          <p:cNvSpPr>
            <a:spLocks noGrp="1"/>
          </p:cNvSpPr>
          <p:nvPr>
            <p:ph sz="half" idx="15"/>
          </p:nvPr>
        </p:nvSpPr>
        <p:spPr>
          <a:xfrm>
            <a:off x="6067425" y="1336675"/>
            <a:ext cx="2590800" cy="2435225"/>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20538778"/>
      </p:ext>
    </p:extLst>
  </p:cSld>
  <p:clrMapOvr>
    <a:masterClrMapping/>
  </p:clrMapOvr>
  <p:transition spd="slow">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495425"/>
            <a:ext cx="5486400" cy="32321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46258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64373294"/>
      </p:ext>
    </p:extLst>
  </p:cSld>
  <p:clrMapOvr>
    <a:masterClrMapping/>
  </p:clrMapOvr>
  <p:transition spd="slow">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chart" preserve="1">
  <p:cSld name="Chart">
    <p:spTree>
      <p:nvGrpSpPr>
        <p:cNvPr id="1" name=""/>
        <p:cNvGrpSpPr/>
        <p:nvPr/>
      </p:nvGrpSpPr>
      <p:grpSpPr>
        <a:xfrm>
          <a:off x="0" y="0"/>
          <a:ext cx="0" cy="0"/>
          <a:chOff x="0" y="0"/>
          <a:chExt cx="0" cy="0"/>
        </a:xfrm>
      </p:grpSpPr>
      <p:sp>
        <p:nvSpPr>
          <p:cNvPr id="2" name="Title 1"/>
          <p:cNvSpPr>
            <a:spLocks noGrp="1"/>
          </p:cNvSpPr>
          <p:nvPr>
            <p:ph type="title"/>
          </p:nvPr>
        </p:nvSpPr>
        <p:spPr>
          <a:xfrm>
            <a:off x="361950" y="385763"/>
            <a:ext cx="6297613" cy="585787"/>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361950" y="1600200"/>
            <a:ext cx="8308975" cy="4916488"/>
          </a:xfrm>
        </p:spPr>
        <p:txBody>
          <a:bodyPr/>
          <a:lstStyle/>
          <a:p>
            <a:pPr lvl="0"/>
            <a:endParaRPr lang="en-US" noProof="0" smtClean="0"/>
          </a:p>
        </p:txBody>
      </p:sp>
    </p:spTree>
    <p:extLst>
      <p:ext uri="{BB962C8B-B14F-4D97-AF65-F5344CB8AC3E}">
        <p14:creationId xmlns:p14="http://schemas.microsoft.com/office/powerpoint/2010/main" val="3274171447"/>
      </p:ext>
    </p:extLst>
  </p:cSld>
  <p:clrMapOvr>
    <a:masterClrMapping/>
  </p:clrMapOvr>
  <p:transition spd="slow">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defTabSz="914400" fontAlgn="base">
              <a:spcBef>
                <a:spcPct val="0"/>
              </a:spcBef>
              <a:spcAft>
                <a:spcPct val="0"/>
              </a:spcAft>
            </a:pPr>
            <a:fld id="{C7D37F41-EDC7-484B-BB3F-2BF3F48B2064}" type="datetimeFigureOut">
              <a:rPr lang="ru-RU">
                <a:solidFill>
                  <a:srgbClr val="161645"/>
                </a:solidFill>
                <a:latin typeface="Arial" charset="0"/>
                <a:ea typeface="ＭＳ Ｐゴシック" charset="0"/>
                <a:cs typeface="Arial" charset="0"/>
              </a:rPr>
              <a:pPr defTabSz="914400" fontAlgn="base">
                <a:spcBef>
                  <a:spcPct val="0"/>
                </a:spcBef>
                <a:spcAft>
                  <a:spcPct val="0"/>
                </a:spcAft>
              </a:pPr>
              <a:t>07.12.2012</a:t>
            </a:fld>
            <a:endParaRPr lang="ru-RU">
              <a:solidFill>
                <a:srgbClr val="161645"/>
              </a:solidFill>
              <a:latin typeface="Arial" charset="0"/>
              <a:ea typeface="ＭＳ Ｐゴシック" charset="0"/>
              <a:cs typeface="Arial" charset="0"/>
            </a:endParaRPr>
          </a:p>
        </p:txBody>
      </p:sp>
      <p:sp>
        <p:nvSpPr>
          <p:cNvPr id="5" name="Нижний колонтитул 4"/>
          <p:cNvSpPr>
            <a:spLocks noGrp="1"/>
          </p:cNvSpPr>
          <p:nvPr>
            <p:ph type="ftr" sz="quarter" idx="11"/>
          </p:nvPr>
        </p:nvSpPr>
        <p:spPr>
          <a:xfrm>
            <a:off x="3124200" y="6356350"/>
            <a:ext cx="2895600" cy="365125"/>
          </a:xfrm>
          <a:prstGeom prst="rect">
            <a:avLst/>
          </a:prstGeom>
        </p:spPr>
        <p:txBody>
          <a:bodyPr/>
          <a:lstStyle>
            <a:lvl1pPr>
              <a:defRPr>
                <a:latin typeface="Arial" pitchFamily="34" charset="0"/>
                <a:ea typeface="+mn-ea"/>
                <a:cs typeface="Arial" pitchFamily="34" charset="0"/>
              </a:defRPr>
            </a:lvl1pPr>
          </a:lstStyle>
          <a:p>
            <a:pPr defTabSz="914400" fontAlgn="base">
              <a:spcBef>
                <a:spcPct val="0"/>
              </a:spcBef>
              <a:spcAft>
                <a:spcPct val="0"/>
              </a:spcAft>
              <a:defRPr/>
            </a:pPr>
            <a:endParaRPr lang="ru-RU">
              <a:solidFill>
                <a:srgbClr val="161645"/>
              </a:solidFill>
            </a:endParaRPr>
          </a:p>
        </p:txBody>
      </p:sp>
      <p:sp>
        <p:nvSpPr>
          <p:cNvPr id="6" name="Номер слайда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defTabSz="914400" fontAlgn="base">
              <a:spcBef>
                <a:spcPct val="0"/>
              </a:spcBef>
              <a:spcAft>
                <a:spcPct val="0"/>
              </a:spcAft>
            </a:pPr>
            <a:fld id="{73E402D1-871A-4F49-988F-991EA69C6ED8}" type="slidenum">
              <a:rPr lang="ru-RU">
                <a:solidFill>
                  <a:srgbClr val="161645"/>
                </a:solidFill>
                <a:latin typeface="Arial" charset="0"/>
                <a:ea typeface="ＭＳ Ｐゴシック" charset="0"/>
                <a:cs typeface="Arial" charset="0"/>
              </a:rPr>
              <a:pPr defTabSz="914400" fontAlgn="base">
                <a:spcBef>
                  <a:spcPct val="0"/>
                </a:spcBef>
                <a:spcAft>
                  <a:spcPct val="0"/>
                </a:spcAft>
              </a:pPr>
              <a:t>‹#›</a:t>
            </a:fld>
            <a:endParaRPr lang="ru-RU">
              <a:solidFill>
                <a:srgbClr val="161645"/>
              </a:solidFill>
              <a:latin typeface="Arial" charset="0"/>
              <a:ea typeface="ＭＳ Ｐゴシック" charset="0"/>
              <a:cs typeface="Arial" charset="0"/>
            </a:endParaRPr>
          </a:p>
        </p:txBody>
      </p:sp>
    </p:spTree>
    <p:extLst>
      <p:ext uri="{BB962C8B-B14F-4D97-AF65-F5344CB8AC3E}">
        <p14:creationId xmlns:p14="http://schemas.microsoft.com/office/powerpoint/2010/main" val="32100952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883340"/>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93EDCB-5B64-3143-AFED-AA1357A092FA}" type="datetimeFigureOut">
              <a:rPr lang="en-US" smtClean="0"/>
              <a:t>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22209081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oc id"/>
          <p:cNvSpPr>
            <a:spLocks noGrp="1" noChangeArrowheads="1"/>
          </p:cNvSpPr>
          <p:nvPr>
            <p:ph type="ftr" sz="quarter" idx="10"/>
          </p:nvPr>
        </p:nvSpPr>
        <p:spPr>
          <a:xfrm>
            <a:off x="8613775" y="36513"/>
            <a:ext cx="301625" cy="125412"/>
          </a:xfrm>
          <a:prstGeom prst="rect">
            <a:avLst/>
          </a:prstGeom>
        </p:spPr>
        <p:txBody>
          <a:bodyPr lIns="93296" tIns="46648" rIns="93296" bIns="46648"/>
          <a:lstStyle>
            <a:lvl1pPr>
              <a:defRPr>
                <a:latin typeface="Arial" pitchFamily="34" charset="0"/>
                <a:ea typeface="+mn-ea"/>
                <a:cs typeface="Arial" pitchFamily="34" charset="0"/>
              </a:defRPr>
            </a:lvl1pPr>
          </a:lstStyle>
          <a:p>
            <a:pPr>
              <a:defRPr/>
            </a:pPr>
            <a:endParaRPr lang="ru-RU"/>
          </a:p>
        </p:txBody>
      </p:sp>
      <p:sp>
        <p:nvSpPr>
          <p:cNvPr id="4" name="Rectangle 6"/>
          <p:cNvSpPr>
            <a:spLocks noGrp="1" noChangeArrowheads="1"/>
          </p:cNvSpPr>
          <p:nvPr>
            <p:ph type="sldNum" sz="quarter" idx="11"/>
          </p:nvPr>
        </p:nvSpPr>
        <p:spPr>
          <a:xfrm>
            <a:off x="7597775" y="6551613"/>
            <a:ext cx="1511300" cy="333375"/>
          </a:xfrm>
          <a:prstGeom prst="rect">
            <a:avLst/>
          </a:prstGeom>
        </p:spPr>
        <p:txBody>
          <a:bodyPr vert="horz" wrap="square" lIns="91440" tIns="45720" rIns="91440" bIns="45720" numCol="1" anchor="t" anchorCtr="0" compatLnSpc="1">
            <a:prstTxWarp prst="textNoShape">
              <a:avLst/>
            </a:prstTxWarp>
          </a:bodyPr>
          <a:lstStyle>
            <a:lvl1pPr>
              <a:defRPr/>
            </a:lvl1pPr>
          </a:lstStyle>
          <a:p>
            <a:fld id="{E3313FD0-C96E-C740-ABC8-745704B6E7B1}" type="slidenum">
              <a:rPr lang="en-US"/>
              <a:pPr/>
              <a:t>‹#›</a:t>
            </a:fld>
            <a:endParaRPr lang="en-US"/>
          </a:p>
        </p:txBody>
      </p:sp>
    </p:spTree>
    <p:extLst>
      <p:ext uri="{BB962C8B-B14F-4D97-AF65-F5344CB8AC3E}">
        <p14:creationId xmlns:p14="http://schemas.microsoft.com/office/powerpoint/2010/main" val="4231767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6" name="Obraz 16" descr="prezentacja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blip>
          <a:stretch>
            <a:fillRect/>
          </a:stretch>
        </p:blipFill>
        <p:spPr>
          <a:xfrm>
            <a:off x="618007" y="1776609"/>
            <a:ext cx="3161905" cy="3161905"/>
          </a:xfrm>
          <a:prstGeom prst="ellipse">
            <a:avLst/>
          </a:prstGeom>
          <a:ln w="19050">
            <a:solidFill>
              <a:schemeClr val="tx2"/>
            </a:solidFill>
          </a:ln>
          <a:effectLst/>
        </p:spPr>
      </p:pic>
      <p:sp>
        <p:nvSpPr>
          <p:cNvPr id="8" name="Prostokąt 24"/>
          <p:cNvSpPr/>
          <p:nvPr/>
        </p:nvSpPr>
        <p:spPr>
          <a:xfrm flipH="1">
            <a:off x="8748713" y="2427288"/>
            <a:ext cx="395287" cy="229870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cs typeface="Arial" pitchFamily="34" charset="0"/>
            </a:endParaRPr>
          </a:p>
        </p:txBody>
      </p:sp>
      <p:pic>
        <p:nvPicPr>
          <p:cNvPr id="9" name="Picture 20" descr="3 Quadra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descr="Luxoft_Logo_white.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0850" y="190500"/>
            <a:ext cx="21971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odtytuł 2"/>
          <p:cNvSpPr>
            <a:spLocks noGrp="1"/>
          </p:cNvSpPr>
          <p:nvPr>
            <p:ph type="subTitle" idx="1"/>
          </p:nvPr>
        </p:nvSpPr>
        <p:spPr>
          <a:xfrm>
            <a:off x="4168239" y="4221226"/>
            <a:ext cx="4580473" cy="486823"/>
          </a:xfrm>
        </p:spPr>
        <p:txBody>
          <a:bodyPr>
            <a:normAutofit/>
          </a:bodyPr>
          <a:lstStyle>
            <a:lvl1pPr marL="0" indent="0" algn="r">
              <a:buNone/>
              <a:defRPr sz="2000" baseline="0">
                <a:solidFill>
                  <a:schemeClr val="bg1"/>
                </a:solidFill>
                <a:latin typeface="+mj-lt"/>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a:p>
        </p:txBody>
      </p:sp>
      <p:sp>
        <p:nvSpPr>
          <p:cNvPr id="18" name="Tytuł 10"/>
          <p:cNvSpPr>
            <a:spLocks noGrp="1"/>
          </p:cNvSpPr>
          <p:nvPr>
            <p:ph type="title"/>
          </p:nvPr>
        </p:nvSpPr>
        <p:spPr>
          <a:xfrm>
            <a:off x="4180114" y="2427157"/>
            <a:ext cx="4568350" cy="1752957"/>
          </a:xfrm>
          <a:prstGeom prst="rect">
            <a:avLst/>
          </a:prstGeom>
        </p:spPr>
        <p:txBody>
          <a:bodyPr>
            <a:normAutofit/>
          </a:bodyPr>
          <a:lstStyle>
            <a:lvl1pPr algn="r">
              <a:defRPr sz="2800" b="1" baseline="0">
                <a:solidFill>
                  <a:schemeClr val="bg1"/>
                </a:solidFill>
                <a:latin typeface="+mj-lt"/>
                <a:cs typeface="Arial" pitchFamily="34" charset="0"/>
              </a:defRPr>
            </a:lvl1pPr>
          </a:lstStyle>
          <a:p>
            <a:r>
              <a:rPr lang="en-US" smtClean="0"/>
              <a:t>Click to edit Master title style</a:t>
            </a:r>
            <a:endParaRPr lang="pl-PL" dirty="0"/>
          </a:p>
        </p:txBody>
      </p:sp>
      <p:sp>
        <p:nvSpPr>
          <p:cNvPr id="19" name="Symbol zastępczy tekstu 5"/>
          <p:cNvSpPr>
            <a:spLocks noGrp="1"/>
          </p:cNvSpPr>
          <p:nvPr>
            <p:ph type="body" sz="quarter" idx="11"/>
          </p:nvPr>
        </p:nvSpPr>
        <p:spPr>
          <a:xfrm>
            <a:off x="4168239" y="5762184"/>
            <a:ext cx="4580473" cy="360040"/>
          </a:xfrm>
        </p:spPr>
        <p:txBody>
          <a:bodyPr anchor="ctr">
            <a:normAutofit/>
          </a:bodyPr>
          <a:lstStyle>
            <a:lvl1pPr marL="0" indent="0" algn="r">
              <a:buNone/>
              <a:defRPr sz="1200" baseline="0">
                <a:solidFill>
                  <a:schemeClr val="bg1"/>
                </a:solidFill>
                <a:latin typeface="+mj-lt"/>
                <a:cs typeface="Arial" pitchFamily="34" charset="0"/>
              </a:defRPr>
            </a:lvl1pPr>
          </a:lstStyle>
          <a:p>
            <a:pPr lvl="0"/>
            <a:r>
              <a:rPr lang="en-US" smtClean="0"/>
              <a:t>Click to edit Master text styles</a:t>
            </a:r>
          </a:p>
        </p:txBody>
      </p:sp>
      <p:sp>
        <p:nvSpPr>
          <p:cNvPr id="20" name="Symbol zastępczy tekstu 5"/>
          <p:cNvSpPr>
            <a:spLocks noGrp="1"/>
          </p:cNvSpPr>
          <p:nvPr>
            <p:ph type="body" sz="quarter" idx="12"/>
          </p:nvPr>
        </p:nvSpPr>
        <p:spPr>
          <a:xfrm>
            <a:off x="4168239" y="4930855"/>
            <a:ext cx="4568037" cy="384820"/>
          </a:xfrm>
        </p:spPr>
        <p:txBody>
          <a:bodyPr anchor="ctr">
            <a:normAutofit/>
          </a:bodyPr>
          <a:lstStyle>
            <a:lvl1pPr marL="0" indent="0" algn="r">
              <a:buNone/>
              <a:defRPr sz="1200" b="0" baseline="0">
                <a:solidFill>
                  <a:srgbClr val="F36E2B"/>
                </a:solidFill>
                <a:latin typeface="+mj-lt"/>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481869399"/>
      </p:ext>
    </p:extLst>
  </p:cSld>
  <p:clrMapOvr>
    <a:masterClrMapping/>
  </p:clrMapOvr>
  <p:transition>
    <p:zo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Text (1 box)">
    <p:spTree>
      <p:nvGrpSpPr>
        <p:cNvPr id="1" name=""/>
        <p:cNvGrpSpPr/>
        <p:nvPr/>
      </p:nvGrpSpPr>
      <p:grpSpPr>
        <a:xfrm>
          <a:off x="0" y="0"/>
          <a:ext cx="0" cy="0"/>
          <a:chOff x="0" y="0"/>
          <a:chExt cx="0" cy="0"/>
        </a:xfrm>
      </p:grpSpPr>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Rectangle 7"/>
          <p:cNvSpPr>
            <a:spLocks noGrp="1" noChangeArrowheads="1"/>
          </p:cNvSpPr>
          <p:nvPr>
            <p:ph idx="1"/>
          </p:nvPr>
        </p:nvSpPr>
        <p:spPr bwMode="auto">
          <a:xfrm>
            <a:off x="361950" y="1381125"/>
            <a:ext cx="8308975" cy="4916488"/>
          </a:xfrm>
          <a:prstGeom prst="rect">
            <a:avLst/>
          </a:prstGeom>
          <a:noFill/>
          <a:ln w="9525">
            <a:noFill/>
            <a:miter lim="800000"/>
            <a:headEnd/>
            <a:tailEnd/>
          </a:ln>
        </p:spPr>
        <p:txBody>
          <a:bodyPr/>
          <a:lstStyle>
            <a:lvl1pPr>
              <a:defRPr sz="1800"/>
            </a:lvl1pPr>
            <a:lvl2pPr>
              <a:defRPr sz="1800"/>
            </a:lvl2pPr>
            <a:lvl3pPr>
              <a:defRPr sz="1800"/>
            </a:lvl3pPr>
            <a:lvl4pPr>
              <a:defRPr sz="1800"/>
            </a:lvl4pPr>
            <a:lvl5pPr>
              <a:defRPr sz="1800"/>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a:p>
            <a:pPr lvl="2"/>
            <a:r>
              <a:rPr lang="ru-RU" dirty="0" err="1" smtClean="0"/>
              <a:t>Third</a:t>
            </a:r>
            <a:r>
              <a:rPr lang="ru-RU" dirty="0" smtClean="0"/>
              <a:t> </a:t>
            </a:r>
            <a:r>
              <a:rPr lang="ru-RU" dirty="0" err="1" smtClean="0"/>
              <a:t>level</a:t>
            </a:r>
            <a:endParaRPr lang="ru-RU" dirty="0" smtClean="0"/>
          </a:p>
          <a:p>
            <a:pPr lvl="3"/>
            <a:r>
              <a:rPr lang="ru-RU" dirty="0" err="1" smtClean="0"/>
              <a:t>Fourth</a:t>
            </a:r>
            <a:r>
              <a:rPr lang="ru-RU" dirty="0" smtClean="0"/>
              <a:t> </a:t>
            </a:r>
            <a:r>
              <a:rPr lang="ru-RU" dirty="0" err="1" smtClean="0"/>
              <a:t>level</a:t>
            </a:r>
            <a:endParaRPr lang="ru-RU" dirty="0" smtClean="0"/>
          </a:p>
          <a:p>
            <a:pPr lvl="4"/>
            <a:r>
              <a:rPr lang="ru-RU" dirty="0" err="1" smtClean="0"/>
              <a:t>Fifth</a:t>
            </a:r>
            <a:r>
              <a:rPr lang="ru-RU" dirty="0" smtClean="0"/>
              <a:t> </a:t>
            </a:r>
            <a:r>
              <a:rPr lang="ru-RU" dirty="0" err="1" smtClean="0"/>
              <a:t>level</a:t>
            </a:r>
            <a:endParaRPr lang="ru-RU" dirty="0" smtClean="0"/>
          </a:p>
        </p:txBody>
      </p:sp>
    </p:spTree>
    <p:extLst>
      <p:ext uri="{BB962C8B-B14F-4D97-AF65-F5344CB8AC3E}">
        <p14:creationId xmlns:p14="http://schemas.microsoft.com/office/powerpoint/2010/main" val="1618823285"/>
      </p:ext>
    </p:extLst>
  </p:cSld>
  <p:clrMapOvr>
    <a:masterClrMapping/>
  </p:clrMapOvr>
  <p:transition spd="slow">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Obraz 16" descr="prezentacja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blip>
          <a:stretch>
            <a:fillRect/>
          </a:stretch>
        </p:blipFill>
        <p:spPr>
          <a:xfrm>
            <a:off x="618007" y="1776609"/>
            <a:ext cx="3161905" cy="3161905"/>
          </a:xfrm>
          <a:prstGeom prst="ellipse">
            <a:avLst/>
          </a:prstGeom>
          <a:ln w="19050">
            <a:solidFill>
              <a:schemeClr val="tx2"/>
            </a:solidFill>
          </a:ln>
          <a:effectLst/>
        </p:spPr>
      </p:pic>
      <p:sp>
        <p:nvSpPr>
          <p:cNvPr id="8" name="Prostokąt 24"/>
          <p:cNvSpPr/>
          <p:nvPr/>
        </p:nvSpPr>
        <p:spPr>
          <a:xfrm flipH="1">
            <a:off x="8748713" y="2427288"/>
            <a:ext cx="395287" cy="229870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cs typeface="Arial" pitchFamily="34" charset="0"/>
            </a:endParaRPr>
          </a:p>
        </p:txBody>
      </p:sp>
      <p:pic>
        <p:nvPicPr>
          <p:cNvPr id="9" name="Picture 20" descr="3 Quadra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descr="Luxoft_Logo_white.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0850" y="190500"/>
            <a:ext cx="21971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odtytuł 2"/>
          <p:cNvSpPr>
            <a:spLocks noGrp="1"/>
          </p:cNvSpPr>
          <p:nvPr>
            <p:ph type="subTitle" idx="1"/>
          </p:nvPr>
        </p:nvSpPr>
        <p:spPr>
          <a:xfrm>
            <a:off x="4168239" y="4221226"/>
            <a:ext cx="4580473" cy="486823"/>
          </a:xfrm>
        </p:spPr>
        <p:txBody>
          <a:bodyPr>
            <a:normAutofit/>
          </a:bodyPr>
          <a:lstStyle>
            <a:lvl1pPr marL="0" indent="0" algn="r">
              <a:buNone/>
              <a:defRPr sz="2000" baseline="0">
                <a:solidFill>
                  <a:schemeClr val="bg1"/>
                </a:solidFill>
                <a:latin typeface="+mj-lt"/>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a:p>
        </p:txBody>
      </p:sp>
      <p:sp>
        <p:nvSpPr>
          <p:cNvPr id="18" name="Tytuł 10"/>
          <p:cNvSpPr>
            <a:spLocks noGrp="1"/>
          </p:cNvSpPr>
          <p:nvPr>
            <p:ph type="title"/>
          </p:nvPr>
        </p:nvSpPr>
        <p:spPr>
          <a:xfrm>
            <a:off x="4180114" y="2427157"/>
            <a:ext cx="4568350" cy="1752957"/>
          </a:xfrm>
          <a:prstGeom prst="rect">
            <a:avLst/>
          </a:prstGeom>
        </p:spPr>
        <p:txBody>
          <a:bodyPr>
            <a:normAutofit/>
          </a:bodyPr>
          <a:lstStyle>
            <a:lvl1pPr algn="r">
              <a:defRPr sz="2800" b="1" baseline="0">
                <a:solidFill>
                  <a:schemeClr val="bg1"/>
                </a:solidFill>
                <a:latin typeface="+mj-lt"/>
                <a:cs typeface="Arial" pitchFamily="34" charset="0"/>
              </a:defRPr>
            </a:lvl1pPr>
          </a:lstStyle>
          <a:p>
            <a:r>
              <a:rPr lang="en-US" smtClean="0"/>
              <a:t>Click to edit Master title style</a:t>
            </a:r>
            <a:endParaRPr lang="pl-PL" dirty="0"/>
          </a:p>
        </p:txBody>
      </p:sp>
      <p:sp>
        <p:nvSpPr>
          <p:cNvPr id="19" name="Symbol zastępczy tekstu 5"/>
          <p:cNvSpPr>
            <a:spLocks noGrp="1"/>
          </p:cNvSpPr>
          <p:nvPr>
            <p:ph type="body" sz="quarter" idx="11"/>
          </p:nvPr>
        </p:nvSpPr>
        <p:spPr>
          <a:xfrm>
            <a:off x="4168239" y="5762184"/>
            <a:ext cx="4580473" cy="360040"/>
          </a:xfrm>
        </p:spPr>
        <p:txBody>
          <a:bodyPr anchor="ctr">
            <a:normAutofit/>
          </a:bodyPr>
          <a:lstStyle>
            <a:lvl1pPr marL="0" indent="0" algn="r">
              <a:buNone/>
              <a:defRPr sz="1200" baseline="0">
                <a:solidFill>
                  <a:schemeClr val="bg1"/>
                </a:solidFill>
                <a:latin typeface="+mj-lt"/>
                <a:cs typeface="Arial" pitchFamily="34" charset="0"/>
              </a:defRPr>
            </a:lvl1pPr>
          </a:lstStyle>
          <a:p>
            <a:pPr lvl="0"/>
            <a:r>
              <a:rPr lang="en-US" smtClean="0"/>
              <a:t>Click to edit Master text styles</a:t>
            </a:r>
          </a:p>
        </p:txBody>
      </p:sp>
      <p:sp>
        <p:nvSpPr>
          <p:cNvPr id="20" name="Symbol zastępczy tekstu 5"/>
          <p:cNvSpPr>
            <a:spLocks noGrp="1"/>
          </p:cNvSpPr>
          <p:nvPr>
            <p:ph type="body" sz="quarter" idx="12"/>
          </p:nvPr>
        </p:nvSpPr>
        <p:spPr>
          <a:xfrm>
            <a:off x="4168239" y="4930855"/>
            <a:ext cx="4568037" cy="384820"/>
          </a:xfrm>
        </p:spPr>
        <p:txBody>
          <a:bodyPr anchor="ctr">
            <a:normAutofit/>
          </a:bodyPr>
          <a:lstStyle>
            <a:lvl1pPr marL="0" indent="0" algn="r">
              <a:buNone/>
              <a:defRPr sz="1200" b="0" baseline="0">
                <a:solidFill>
                  <a:srgbClr val="F36E2B"/>
                </a:solidFill>
                <a:latin typeface="+mj-lt"/>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733812002"/>
      </p:ext>
    </p:extLst>
  </p:cSld>
  <p:clrMapOvr>
    <a:masterClrMapping/>
  </p:clrMapOvr>
  <p:transition>
    <p:zo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Page">
    <p:spTree>
      <p:nvGrpSpPr>
        <p:cNvPr id="1" name=""/>
        <p:cNvGrpSpPr/>
        <p:nvPr/>
      </p:nvGrpSpPr>
      <p:grpSpPr>
        <a:xfrm>
          <a:off x="0" y="0"/>
          <a:ext cx="0" cy="0"/>
          <a:chOff x="0" y="0"/>
          <a:chExt cx="0" cy="0"/>
        </a:xfrm>
      </p:grpSpPr>
      <p:pic>
        <p:nvPicPr>
          <p:cNvPr id="6" name="Obraz 16" descr="prezentacja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blip>
          <a:stretch>
            <a:fillRect/>
          </a:stretch>
        </p:blipFill>
        <p:spPr>
          <a:xfrm>
            <a:off x="618007" y="1776609"/>
            <a:ext cx="3161905" cy="3161905"/>
          </a:xfrm>
          <a:prstGeom prst="ellipse">
            <a:avLst/>
          </a:prstGeom>
          <a:ln w="19050">
            <a:solidFill>
              <a:schemeClr val="tx2"/>
            </a:solidFill>
          </a:ln>
          <a:effectLst/>
        </p:spPr>
      </p:pic>
      <p:sp>
        <p:nvSpPr>
          <p:cNvPr id="8" name="Prostokąt 24"/>
          <p:cNvSpPr/>
          <p:nvPr/>
        </p:nvSpPr>
        <p:spPr>
          <a:xfrm flipH="1">
            <a:off x="8748713" y="2427288"/>
            <a:ext cx="395287" cy="2298700"/>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cs typeface="Arial" pitchFamily="34" charset="0"/>
            </a:endParaRPr>
          </a:p>
        </p:txBody>
      </p:sp>
      <p:pic>
        <p:nvPicPr>
          <p:cNvPr id="9" name="Picture 20" descr="3 Quadra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descr="Luxoft_Logo_white.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0850" y="190500"/>
            <a:ext cx="21971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odtytuł 2"/>
          <p:cNvSpPr>
            <a:spLocks noGrp="1"/>
          </p:cNvSpPr>
          <p:nvPr>
            <p:ph type="subTitle" idx="1"/>
          </p:nvPr>
        </p:nvSpPr>
        <p:spPr>
          <a:xfrm>
            <a:off x="4168239" y="4221226"/>
            <a:ext cx="4580473" cy="486823"/>
          </a:xfrm>
        </p:spPr>
        <p:txBody>
          <a:bodyPr>
            <a:normAutofit/>
          </a:bodyPr>
          <a:lstStyle>
            <a:lvl1pPr marL="0" indent="0" algn="r">
              <a:buNone/>
              <a:defRPr sz="2000" baseline="0">
                <a:solidFill>
                  <a:schemeClr val="bg1"/>
                </a:solidFill>
                <a:latin typeface="+mj-lt"/>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a:p>
        </p:txBody>
      </p:sp>
      <p:sp>
        <p:nvSpPr>
          <p:cNvPr id="18" name="Tytuł 10"/>
          <p:cNvSpPr>
            <a:spLocks noGrp="1"/>
          </p:cNvSpPr>
          <p:nvPr>
            <p:ph type="title"/>
          </p:nvPr>
        </p:nvSpPr>
        <p:spPr>
          <a:xfrm>
            <a:off x="4180114" y="2427157"/>
            <a:ext cx="4568350" cy="1752957"/>
          </a:xfrm>
          <a:prstGeom prst="rect">
            <a:avLst/>
          </a:prstGeom>
        </p:spPr>
        <p:txBody>
          <a:bodyPr>
            <a:normAutofit/>
          </a:bodyPr>
          <a:lstStyle>
            <a:lvl1pPr algn="r">
              <a:defRPr sz="2800" b="1" baseline="0">
                <a:solidFill>
                  <a:schemeClr val="bg1"/>
                </a:solidFill>
                <a:latin typeface="+mj-lt"/>
                <a:cs typeface="Arial" pitchFamily="34" charset="0"/>
              </a:defRPr>
            </a:lvl1pPr>
          </a:lstStyle>
          <a:p>
            <a:r>
              <a:rPr lang="en-US" smtClean="0"/>
              <a:t>Click to edit Master title style</a:t>
            </a:r>
            <a:endParaRPr lang="pl-PL" dirty="0"/>
          </a:p>
        </p:txBody>
      </p:sp>
      <p:sp>
        <p:nvSpPr>
          <p:cNvPr id="19" name="Symbol zastępczy tekstu 5"/>
          <p:cNvSpPr>
            <a:spLocks noGrp="1"/>
          </p:cNvSpPr>
          <p:nvPr>
            <p:ph type="body" sz="quarter" idx="11"/>
          </p:nvPr>
        </p:nvSpPr>
        <p:spPr>
          <a:xfrm>
            <a:off x="4168239" y="5762184"/>
            <a:ext cx="4580473" cy="360040"/>
          </a:xfrm>
        </p:spPr>
        <p:txBody>
          <a:bodyPr anchor="ctr">
            <a:normAutofit/>
          </a:bodyPr>
          <a:lstStyle>
            <a:lvl1pPr marL="0" indent="0" algn="r">
              <a:buNone/>
              <a:defRPr sz="1200" baseline="0">
                <a:solidFill>
                  <a:schemeClr val="bg1"/>
                </a:solidFill>
                <a:latin typeface="+mj-lt"/>
                <a:cs typeface="Arial" pitchFamily="34" charset="0"/>
              </a:defRPr>
            </a:lvl1pPr>
          </a:lstStyle>
          <a:p>
            <a:pPr lvl="0"/>
            <a:r>
              <a:rPr lang="en-US" smtClean="0"/>
              <a:t>Click to edit Master text styles</a:t>
            </a:r>
          </a:p>
        </p:txBody>
      </p:sp>
      <p:sp>
        <p:nvSpPr>
          <p:cNvPr id="20" name="Symbol zastępczy tekstu 5"/>
          <p:cNvSpPr>
            <a:spLocks noGrp="1"/>
          </p:cNvSpPr>
          <p:nvPr>
            <p:ph type="body" sz="quarter" idx="12"/>
          </p:nvPr>
        </p:nvSpPr>
        <p:spPr>
          <a:xfrm>
            <a:off x="4168239" y="4930855"/>
            <a:ext cx="4568037" cy="384820"/>
          </a:xfrm>
        </p:spPr>
        <p:txBody>
          <a:bodyPr anchor="ctr">
            <a:normAutofit/>
          </a:bodyPr>
          <a:lstStyle>
            <a:lvl1pPr marL="0" indent="0" algn="r">
              <a:buNone/>
              <a:defRPr sz="1200" b="0" baseline="0">
                <a:solidFill>
                  <a:srgbClr val="F36E2B"/>
                </a:solidFill>
                <a:latin typeface="+mj-lt"/>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763163749"/>
      </p:ext>
    </p:extLst>
  </p:cSld>
  <p:clrMapOvr>
    <a:masterClrMapping/>
  </p:clrMapOvr>
  <p:transition>
    <p:zoom/>
  </p:transition>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ub-title">
    <p:spTree>
      <p:nvGrpSpPr>
        <p:cNvPr id="1" name=""/>
        <p:cNvGrpSpPr/>
        <p:nvPr/>
      </p:nvGrpSpPr>
      <p:grpSpPr>
        <a:xfrm>
          <a:off x="0" y="0"/>
          <a:ext cx="0" cy="0"/>
          <a:chOff x="0" y="0"/>
          <a:chExt cx="0" cy="0"/>
        </a:xfrm>
      </p:grpSpPr>
      <p:sp>
        <p:nvSpPr>
          <p:cNvPr id="3" name="Prostokąt 10"/>
          <p:cNvSpPr/>
          <p:nvPr/>
        </p:nvSpPr>
        <p:spPr>
          <a:xfrm>
            <a:off x="0" y="0"/>
            <a:ext cx="214313"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p>
        </p:txBody>
      </p:sp>
      <p:pic>
        <p:nvPicPr>
          <p:cNvPr id="4" name="Picture 2" descr="F:\prezentacjav3\szblonu\kwadra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3813" y="285750"/>
            <a:ext cx="10001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Obraz 16" descr="prezentacja 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313" y="0"/>
            <a:ext cx="892968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Prostokąt 24"/>
          <p:cNvSpPr/>
          <p:nvPr/>
        </p:nvSpPr>
        <p:spPr>
          <a:xfrm flipH="1">
            <a:off x="8724900" y="2427288"/>
            <a:ext cx="246063" cy="19208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Arial" pitchFamily="34" charset="0"/>
              <a:cs typeface="Arial" pitchFamily="34" charset="0"/>
            </a:endParaRPr>
          </a:p>
        </p:txBody>
      </p:sp>
      <p:pic>
        <p:nvPicPr>
          <p:cNvPr id="7" name="Picture 23" descr="3 Quadra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Placeholder 13"/>
          <p:cNvSpPr>
            <a:spLocks noGrp="1"/>
          </p:cNvSpPr>
          <p:nvPr>
            <p:ph type="body" sz="quarter" idx="20"/>
          </p:nvPr>
        </p:nvSpPr>
        <p:spPr>
          <a:xfrm>
            <a:off x="2127250" y="2432649"/>
            <a:ext cx="6467476" cy="1917101"/>
          </a:xfrm>
        </p:spPr>
        <p:txBody>
          <a:bodyPr/>
          <a:lstStyle>
            <a:lvl1pPr marL="0" indent="0" algn="r">
              <a:spcAft>
                <a:spcPts val="0"/>
              </a:spcAft>
              <a:buFontTx/>
              <a:buNone/>
              <a:defRPr sz="2800" b="1">
                <a:solidFill>
                  <a:schemeClr val="bg1"/>
                </a:solidFill>
              </a:defRPr>
            </a:lvl1pPr>
            <a:lvl2pPr marL="0" indent="0">
              <a:spcAft>
                <a:spcPts val="0"/>
              </a:spcAft>
              <a:buFontTx/>
              <a:buNone/>
              <a:defRPr b="1">
                <a:solidFill>
                  <a:schemeClr val="bg1"/>
                </a:solidFill>
              </a:defRPr>
            </a:lvl2pPr>
            <a:lvl3pPr marL="0" indent="0">
              <a:spcAft>
                <a:spcPts val="0"/>
              </a:spcAft>
              <a:buFontTx/>
              <a:buNone/>
              <a:defRPr b="1">
                <a:solidFill>
                  <a:schemeClr val="bg1"/>
                </a:solidFill>
              </a:defRPr>
            </a:lvl3pPr>
            <a:lvl4pPr marL="0" indent="0">
              <a:spcAft>
                <a:spcPts val="0"/>
              </a:spcAft>
              <a:buFontTx/>
              <a:buNone/>
              <a:defRPr b="1">
                <a:solidFill>
                  <a:schemeClr val="bg1"/>
                </a:solidFill>
              </a:defRPr>
            </a:lvl4pPr>
            <a:lvl5pPr marL="0" indent="0">
              <a:spcAft>
                <a:spcPts val="0"/>
              </a:spcAft>
              <a:buFontTx/>
              <a:buNone/>
              <a:defRPr b="1">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170598011"/>
      </p:ext>
    </p:extLst>
  </p:cSld>
  <p:clrMapOvr>
    <a:masterClrMapping/>
  </p:clrMapOvr>
  <p:transition>
    <p:zoom/>
  </p:transition>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tandar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1625" y="1158876"/>
            <a:ext cx="8651875" cy="254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28091979"/>
      </p:ext>
    </p:extLst>
  </p:cSld>
  <p:clrMapOvr>
    <a:masterClrMapping/>
  </p:clrMapOvr>
  <p:transition>
    <p:zoom/>
  </p:transition>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ntent Table">
    <p:spTree>
      <p:nvGrpSpPr>
        <p:cNvPr id="1" name=""/>
        <p:cNvGrpSpPr/>
        <p:nvPr/>
      </p:nvGrpSpPr>
      <p:grpSpPr>
        <a:xfrm>
          <a:off x="0" y="0"/>
          <a:ext cx="0" cy="0"/>
          <a:chOff x="0" y="0"/>
          <a:chExt cx="0" cy="0"/>
        </a:xfrm>
      </p:grpSpPr>
      <p:sp>
        <p:nvSpPr>
          <p:cNvPr id="13" name="Prostokąt 1"/>
          <p:cNvSpPr/>
          <p:nvPr/>
        </p:nvSpPr>
        <p:spPr>
          <a:xfrm>
            <a:off x="257175" y="374650"/>
            <a:ext cx="885825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solidFill>
                <a:schemeClr val="tx1">
                  <a:lumMod val="65000"/>
                  <a:lumOff val="35000"/>
                </a:schemeClr>
              </a:solidFill>
              <a:latin typeface="+mj-lt"/>
            </a:endParaRPr>
          </a:p>
        </p:txBody>
      </p:sp>
      <p:sp>
        <p:nvSpPr>
          <p:cNvPr id="14" name="Prostokąt 32"/>
          <p:cNvSpPr/>
          <p:nvPr/>
        </p:nvSpPr>
        <p:spPr>
          <a:xfrm flipH="1">
            <a:off x="508000" y="1392238"/>
            <a:ext cx="177800" cy="7921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15" name="Prostokąt 33"/>
          <p:cNvSpPr/>
          <p:nvPr/>
        </p:nvSpPr>
        <p:spPr>
          <a:xfrm flipH="1">
            <a:off x="504825" y="2257425"/>
            <a:ext cx="184150" cy="7985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16" name="Prostokąt 34"/>
          <p:cNvSpPr/>
          <p:nvPr/>
        </p:nvSpPr>
        <p:spPr>
          <a:xfrm flipH="1">
            <a:off x="501650" y="3121025"/>
            <a:ext cx="184150" cy="7905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17" name="Prostokąt 46"/>
          <p:cNvSpPr/>
          <p:nvPr/>
        </p:nvSpPr>
        <p:spPr>
          <a:xfrm flipH="1">
            <a:off x="501650" y="3986213"/>
            <a:ext cx="184150" cy="7858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18" name="Prostokąt 47"/>
          <p:cNvSpPr/>
          <p:nvPr/>
        </p:nvSpPr>
        <p:spPr>
          <a:xfrm flipH="1">
            <a:off x="508000" y="4841875"/>
            <a:ext cx="177800" cy="800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pl-PL">
              <a:solidFill>
                <a:schemeClr val="tx1">
                  <a:lumMod val="65000"/>
                  <a:lumOff val="35000"/>
                </a:schemeClr>
              </a:solidFill>
              <a:latin typeface="+mj-lt"/>
            </a:endParaRPr>
          </a:p>
        </p:txBody>
      </p:sp>
      <p:sp>
        <p:nvSpPr>
          <p:cNvPr id="39" name="Symbol zastępczy tekstu 41"/>
          <p:cNvSpPr>
            <a:spLocks noGrp="1"/>
          </p:cNvSpPr>
          <p:nvPr>
            <p:ph type="body" sz="quarter" idx="27"/>
          </p:nvPr>
        </p:nvSpPr>
        <p:spPr>
          <a:xfrm>
            <a:off x="736526" y="1392585"/>
            <a:ext cx="3388936" cy="792162"/>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baseline="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40" name="Symbol zastępczy tekstu 43"/>
          <p:cNvSpPr>
            <a:spLocks noGrp="1"/>
          </p:cNvSpPr>
          <p:nvPr>
            <p:ph type="body" sz="quarter" idx="28"/>
          </p:nvPr>
        </p:nvSpPr>
        <p:spPr>
          <a:xfrm>
            <a:off x="4268338" y="1623630"/>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41" name="Symbol zastępczy tekstu 41"/>
          <p:cNvSpPr>
            <a:spLocks noGrp="1"/>
          </p:cNvSpPr>
          <p:nvPr>
            <p:ph type="body" sz="quarter" idx="29"/>
          </p:nvPr>
        </p:nvSpPr>
        <p:spPr>
          <a:xfrm>
            <a:off x="736526" y="2257028"/>
            <a:ext cx="3388936" cy="799480"/>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42" name="Symbol zastępczy tekstu 41"/>
          <p:cNvSpPr>
            <a:spLocks noGrp="1"/>
          </p:cNvSpPr>
          <p:nvPr>
            <p:ph type="body" sz="quarter" idx="30"/>
          </p:nvPr>
        </p:nvSpPr>
        <p:spPr>
          <a:xfrm>
            <a:off x="736526" y="3120455"/>
            <a:ext cx="3388936" cy="784026"/>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43" name="Symbol zastępczy tekstu 41"/>
          <p:cNvSpPr>
            <a:spLocks noGrp="1"/>
          </p:cNvSpPr>
          <p:nvPr>
            <p:ph type="body" sz="quarter" idx="31"/>
          </p:nvPr>
        </p:nvSpPr>
        <p:spPr>
          <a:xfrm>
            <a:off x="736526" y="3982907"/>
            <a:ext cx="3388936" cy="779063"/>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30" name="Symbol zastępczy tekstu 41"/>
          <p:cNvSpPr>
            <a:spLocks noGrp="1"/>
          </p:cNvSpPr>
          <p:nvPr>
            <p:ph type="body" sz="quarter" idx="35"/>
          </p:nvPr>
        </p:nvSpPr>
        <p:spPr>
          <a:xfrm>
            <a:off x="736526" y="4841508"/>
            <a:ext cx="3388936" cy="799895"/>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lvl="0"/>
            <a:r>
              <a:rPr lang="en-US" smtClean="0"/>
              <a:t>Click to edit Master text styles</a:t>
            </a:r>
          </a:p>
        </p:txBody>
      </p:sp>
      <p:sp>
        <p:nvSpPr>
          <p:cNvPr id="23" name="Symbol zastępczy tekstu 43"/>
          <p:cNvSpPr>
            <a:spLocks noGrp="1"/>
          </p:cNvSpPr>
          <p:nvPr>
            <p:ph type="body" sz="quarter" idx="41"/>
          </p:nvPr>
        </p:nvSpPr>
        <p:spPr>
          <a:xfrm>
            <a:off x="4268338" y="2491732"/>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7" name="Symbol zastępczy tekstu 43"/>
          <p:cNvSpPr>
            <a:spLocks noGrp="1"/>
          </p:cNvSpPr>
          <p:nvPr>
            <p:ph type="body" sz="quarter" idx="42"/>
          </p:nvPr>
        </p:nvSpPr>
        <p:spPr>
          <a:xfrm>
            <a:off x="4268338" y="3347432"/>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8" name="Symbol zastępczy tekstu 43"/>
          <p:cNvSpPr>
            <a:spLocks noGrp="1"/>
          </p:cNvSpPr>
          <p:nvPr>
            <p:ph type="body" sz="quarter" idx="43"/>
          </p:nvPr>
        </p:nvSpPr>
        <p:spPr>
          <a:xfrm>
            <a:off x="4268338" y="4207402"/>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9" name="Symbol zastępczy tekstu 43"/>
          <p:cNvSpPr>
            <a:spLocks noGrp="1"/>
          </p:cNvSpPr>
          <p:nvPr>
            <p:ph type="body" sz="quarter" idx="44"/>
          </p:nvPr>
        </p:nvSpPr>
        <p:spPr>
          <a:xfrm>
            <a:off x="4268338" y="5076419"/>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78261689"/>
      </p:ext>
    </p:extLst>
  </p:cSld>
  <p:clrMapOvr>
    <a:masterClrMapping/>
  </p:clrMapOvr>
  <p:transition>
    <p:zoom/>
  </p:transition>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ext in columns">
    <p:spTree>
      <p:nvGrpSpPr>
        <p:cNvPr id="1" name=""/>
        <p:cNvGrpSpPr/>
        <p:nvPr/>
      </p:nvGrpSpPr>
      <p:grpSpPr>
        <a:xfrm>
          <a:off x="0" y="0"/>
          <a:ext cx="0" cy="0"/>
          <a:chOff x="0" y="0"/>
          <a:chExt cx="0" cy="0"/>
        </a:xfrm>
      </p:grpSpPr>
      <p:sp>
        <p:nvSpPr>
          <p:cNvPr id="9" name="Prostokąt 10"/>
          <p:cNvSpPr/>
          <p:nvPr/>
        </p:nvSpPr>
        <p:spPr>
          <a:xfrm>
            <a:off x="0" y="142875"/>
            <a:ext cx="214313" cy="6000750"/>
          </a:xfrm>
          <a:prstGeom prst="rect">
            <a:avLst/>
          </a:prstGeom>
          <a:solidFill>
            <a:srgbClr val="0042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p>
        </p:txBody>
      </p:sp>
      <p:sp>
        <p:nvSpPr>
          <p:cNvPr id="10" name="Prostokąt 13"/>
          <p:cNvSpPr/>
          <p:nvPr/>
        </p:nvSpPr>
        <p:spPr>
          <a:xfrm>
            <a:off x="501650" y="1268413"/>
            <a:ext cx="2728913" cy="7556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endParaRPr>
          </a:p>
        </p:txBody>
      </p:sp>
      <p:sp>
        <p:nvSpPr>
          <p:cNvPr id="11" name="Prostokąt 14"/>
          <p:cNvSpPr/>
          <p:nvPr/>
        </p:nvSpPr>
        <p:spPr>
          <a:xfrm>
            <a:off x="6191250" y="1268413"/>
            <a:ext cx="2662238" cy="7556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endParaRPr>
          </a:p>
        </p:txBody>
      </p:sp>
      <p:sp>
        <p:nvSpPr>
          <p:cNvPr id="12" name="Prostokąt 15"/>
          <p:cNvSpPr/>
          <p:nvPr/>
        </p:nvSpPr>
        <p:spPr>
          <a:xfrm>
            <a:off x="3354388" y="1268413"/>
            <a:ext cx="2728912" cy="7556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endParaRPr>
          </a:p>
        </p:txBody>
      </p:sp>
      <p:sp>
        <p:nvSpPr>
          <p:cNvPr id="17" name="Symbol zastępczy tekstu 29"/>
          <p:cNvSpPr>
            <a:spLocks noGrp="1"/>
          </p:cNvSpPr>
          <p:nvPr>
            <p:ph type="body" sz="quarter" idx="23"/>
          </p:nvPr>
        </p:nvSpPr>
        <p:spPr>
          <a:xfrm>
            <a:off x="501650" y="1296312"/>
            <a:ext cx="2728903" cy="699404"/>
          </a:xfrm>
          <a:prstGeom prst="rect">
            <a:avLst/>
          </a:prstGeom>
        </p:spPr>
        <p:txBody>
          <a:bodyPr anchor="ctr"/>
          <a:lstStyle>
            <a:lvl1pPr marL="0" marR="0" indent="0" algn="ctr" defTabSz="914400" eaLnBrk="1" fontAlgn="auto" latinLnBrk="0" hangingPunct="1">
              <a:lnSpc>
                <a:spcPct val="100000"/>
              </a:lnSpc>
              <a:spcBef>
                <a:spcPts val="0"/>
              </a:spcBef>
              <a:spcAft>
                <a:spcPts val="0"/>
              </a:spcAft>
              <a:buClrTx/>
              <a:buSzTx/>
              <a:buFontTx/>
              <a:buNone/>
              <a:tabLst/>
              <a:defRPr sz="1800" b="1">
                <a:solidFill>
                  <a:schemeClr val="bg1"/>
                </a:solidFill>
                <a:latin typeface="+mj-lt"/>
              </a:defRPr>
            </a:lvl1pPr>
            <a:lvl2pPr>
              <a:defRPr sz="1200">
                <a:solidFill>
                  <a:schemeClr val="bg1"/>
                </a:solidFill>
                <a:latin typeface="Myriad Pro" pitchFamily="34" charset="0"/>
              </a:defRPr>
            </a:lvl2pPr>
            <a:lvl3pPr>
              <a:defRPr sz="1200">
                <a:solidFill>
                  <a:schemeClr val="bg1"/>
                </a:solidFill>
                <a:latin typeface="Myriad Pro" pitchFamily="34" charset="0"/>
              </a:defRPr>
            </a:lvl3pPr>
            <a:lvl4pPr>
              <a:defRPr sz="1200">
                <a:solidFill>
                  <a:schemeClr val="bg1"/>
                </a:solidFill>
                <a:latin typeface="Myriad Pro" pitchFamily="34" charset="0"/>
              </a:defRPr>
            </a:lvl4pPr>
            <a:lvl5pPr>
              <a:defRPr sz="1200">
                <a:solidFill>
                  <a:schemeClr val="bg1"/>
                </a:solidFill>
                <a:latin typeface="Myriad Pro" pitchFamily="34" charset="0"/>
              </a:defRPr>
            </a:lvl5pPr>
          </a:lstStyle>
          <a:p>
            <a:pPr lvl="0"/>
            <a:r>
              <a:rPr lang="en-US" smtClean="0"/>
              <a:t>Click to edit Master text styles</a:t>
            </a:r>
          </a:p>
        </p:txBody>
      </p:sp>
      <p:sp>
        <p:nvSpPr>
          <p:cNvPr id="23" name="Symbol zastępczy tekstu 29"/>
          <p:cNvSpPr>
            <a:spLocks noGrp="1"/>
          </p:cNvSpPr>
          <p:nvPr>
            <p:ph type="body" sz="quarter" idx="24"/>
          </p:nvPr>
        </p:nvSpPr>
        <p:spPr>
          <a:xfrm>
            <a:off x="6191816" y="1296312"/>
            <a:ext cx="2662315" cy="699404"/>
          </a:xfrm>
          <a:prstGeom prst="rect">
            <a:avLst/>
          </a:prstGeom>
        </p:spPr>
        <p:txBody>
          <a:bodyPr anchor="ctr"/>
          <a:lstStyle>
            <a:lvl1pPr marL="0" marR="0" indent="0" algn="ctr" defTabSz="914400" eaLnBrk="1" fontAlgn="auto" latinLnBrk="0" hangingPunct="1">
              <a:lnSpc>
                <a:spcPct val="100000"/>
              </a:lnSpc>
              <a:spcBef>
                <a:spcPts val="0"/>
              </a:spcBef>
              <a:spcAft>
                <a:spcPts val="0"/>
              </a:spcAft>
              <a:buClrTx/>
              <a:buSzTx/>
              <a:buFontTx/>
              <a:buNone/>
              <a:tabLst/>
              <a:defRPr sz="1800" b="1">
                <a:solidFill>
                  <a:schemeClr val="bg1"/>
                </a:solidFill>
                <a:latin typeface="+mj-lt"/>
              </a:defRPr>
            </a:lvl1pPr>
            <a:lvl2pPr>
              <a:defRPr sz="1200">
                <a:solidFill>
                  <a:schemeClr val="bg1"/>
                </a:solidFill>
                <a:latin typeface="Myriad Pro" pitchFamily="34" charset="0"/>
              </a:defRPr>
            </a:lvl2pPr>
            <a:lvl3pPr>
              <a:defRPr sz="1200">
                <a:solidFill>
                  <a:schemeClr val="bg1"/>
                </a:solidFill>
                <a:latin typeface="Myriad Pro" pitchFamily="34" charset="0"/>
              </a:defRPr>
            </a:lvl3pPr>
            <a:lvl4pPr>
              <a:defRPr sz="1200">
                <a:solidFill>
                  <a:schemeClr val="bg1"/>
                </a:solidFill>
                <a:latin typeface="Myriad Pro" pitchFamily="34" charset="0"/>
              </a:defRPr>
            </a:lvl4pPr>
            <a:lvl5pPr>
              <a:defRPr sz="1200">
                <a:solidFill>
                  <a:schemeClr val="bg1"/>
                </a:solidFill>
                <a:latin typeface="Myriad Pro" pitchFamily="34" charset="0"/>
              </a:defRPr>
            </a:lvl5pPr>
          </a:lstStyle>
          <a:p>
            <a:pPr lvl="0"/>
            <a:r>
              <a:rPr lang="en-US" smtClean="0"/>
              <a:t>Click to edit Master text styles</a:t>
            </a:r>
          </a:p>
        </p:txBody>
      </p:sp>
      <p:sp>
        <p:nvSpPr>
          <p:cNvPr id="24" name="Symbol zastępczy tekstu 29"/>
          <p:cNvSpPr>
            <a:spLocks noGrp="1"/>
          </p:cNvSpPr>
          <p:nvPr>
            <p:ph type="body" sz="quarter" idx="25"/>
          </p:nvPr>
        </p:nvSpPr>
        <p:spPr>
          <a:xfrm>
            <a:off x="3355075" y="1296312"/>
            <a:ext cx="2728903" cy="699404"/>
          </a:xfrm>
          <a:prstGeom prst="rect">
            <a:avLst/>
          </a:prstGeom>
        </p:spPr>
        <p:txBody>
          <a:bodyPr anchor="ctr"/>
          <a:lstStyle>
            <a:lvl1pPr marL="0" marR="0" indent="0" algn="ctr" defTabSz="914400" eaLnBrk="1" fontAlgn="auto" latinLnBrk="0" hangingPunct="1">
              <a:lnSpc>
                <a:spcPct val="100000"/>
              </a:lnSpc>
              <a:spcBef>
                <a:spcPts val="0"/>
              </a:spcBef>
              <a:spcAft>
                <a:spcPts val="0"/>
              </a:spcAft>
              <a:buClrTx/>
              <a:buSzTx/>
              <a:buFontTx/>
              <a:buNone/>
              <a:tabLst/>
              <a:defRPr sz="1800" b="1">
                <a:solidFill>
                  <a:schemeClr val="bg1"/>
                </a:solidFill>
                <a:latin typeface="+mj-lt"/>
              </a:defRPr>
            </a:lvl1pPr>
            <a:lvl2pPr>
              <a:defRPr sz="1200">
                <a:solidFill>
                  <a:schemeClr val="bg1"/>
                </a:solidFill>
                <a:latin typeface="Myriad Pro" pitchFamily="34" charset="0"/>
              </a:defRPr>
            </a:lvl2pPr>
            <a:lvl3pPr>
              <a:defRPr sz="1200">
                <a:solidFill>
                  <a:schemeClr val="bg1"/>
                </a:solidFill>
                <a:latin typeface="Myriad Pro" pitchFamily="34" charset="0"/>
              </a:defRPr>
            </a:lvl3pPr>
            <a:lvl4pPr>
              <a:defRPr sz="1200">
                <a:solidFill>
                  <a:schemeClr val="bg1"/>
                </a:solidFill>
                <a:latin typeface="Myriad Pro" pitchFamily="34" charset="0"/>
              </a:defRPr>
            </a:lvl4pPr>
            <a:lvl5pPr>
              <a:defRPr sz="1200">
                <a:solidFill>
                  <a:schemeClr val="bg1"/>
                </a:solidFill>
                <a:latin typeface="Myriad Pro" pitchFamily="34" charset="0"/>
              </a:defRPr>
            </a:lvl5pPr>
          </a:lstStyle>
          <a:p>
            <a:pPr lvl="0"/>
            <a:r>
              <a:rPr lang="en-US" smtClean="0"/>
              <a:t>Click to edit Master text styles</a:t>
            </a:r>
          </a:p>
        </p:txBody>
      </p:sp>
      <p:sp>
        <p:nvSpPr>
          <p:cNvPr id="26" name="Symbol zastępczy tekstu 43"/>
          <p:cNvSpPr>
            <a:spLocks noGrp="1"/>
          </p:cNvSpPr>
          <p:nvPr>
            <p:ph type="body" sz="quarter" idx="41"/>
          </p:nvPr>
        </p:nvSpPr>
        <p:spPr>
          <a:xfrm>
            <a:off x="501650" y="2128455"/>
            <a:ext cx="2698750" cy="699404"/>
          </a:xfrm>
          <a:prstGeom prst="rect">
            <a:avLst/>
          </a:prstGeom>
        </p:spPr>
        <p:txBody>
          <a:bodyPr/>
          <a:lstStyle>
            <a:lvl1pPr marL="288000" indent="-288000">
              <a:buClr>
                <a:schemeClr val="accent4"/>
              </a:buClr>
              <a:buFont typeface="Wingdings" pitchFamily="2" charset="2"/>
              <a:buChar char="§"/>
              <a:defRPr sz="1800" baseline="0">
                <a:solidFill>
                  <a:schemeClr val="tx1"/>
                </a:solidFill>
                <a:latin typeface="+mj-lt"/>
              </a:defRPr>
            </a:lvl1pPr>
            <a:lvl2pPr>
              <a:buClr>
                <a:schemeClr val="accent4"/>
              </a:buClr>
              <a:buFont typeface="Arial" pitchFamily="34" charset="0"/>
              <a:buChar char="–"/>
              <a:defRPr sz="1800">
                <a:solidFill>
                  <a:schemeClr val="tx1"/>
                </a:solidFill>
                <a:latin typeface="+mj-lt"/>
              </a:defRPr>
            </a:lvl2pPr>
            <a:lvl3pPr>
              <a:buClr>
                <a:schemeClr val="tx2"/>
              </a:buClr>
              <a:buFont typeface="Wingdings" pitchFamily="2" charset="2"/>
              <a:buChar char="§"/>
              <a:defRPr sz="1800">
                <a:solidFill>
                  <a:schemeClr val="tx1"/>
                </a:solidFill>
                <a:latin typeface="+mj-lt"/>
              </a:defRPr>
            </a:lvl3pPr>
            <a:lvl4pPr>
              <a:buFont typeface="Arial" pitchFamily="34" charset="0"/>
              <a:buChar char="–"/>
              <a:defRPr sz="18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7" name="Symbol zastępczy tekstu 43"/>
          <p:cNvSpPr>
            <a:spLocks noGrp="1"/>
          </p:cNvSpPr>
          <p:nvPr>
            <p:ph type="body" sz="quarter" idx="42"/>
          </p:nvPr>
        </p:nvSpPr>
        <p:spPr>
          <a:xfrm>
            <a:off x="3355075" y="2128455"/>
            <a:ext cx="2698750" cy="699404"/>
          </a:xfrm>
          <a:prstGeom prst="rect">
            <a:avLst/>
          </a:prstGeom>
        </p:spPr>
        <p:txBody>
          <a:bodyPr/>
          <a:lstStyle>
            <a:lvl1pPr marL="288000" indent="-288000">
              <a:buClr>
                <a:schemeClr val="accent4"/>
              </a:buClr>
              <a:buFont typeface="Wingdings" pitchFamily="2" charset="2"/>
              <a:buChar char="§"/>
              <a:defRPr sz="1800" baseline="0">
                <a:solidFill>
                  <a:schemeClr val="tx1"/>
                </a:solidFill>
                <a:latin typeface="+mj-lt"/>
              </a:defRPr>
            </a:lvl1pPr>
            <a:lvl2pPr>
              <a:buClr>
                <a:schemeClr val="accent4"/>
              </a:buClr>
              <a:buFont typeface="Arial" pitchFamily="34" charset="0"/>
              <a:buChar char="–"/>
              <a:defRPr sz="1800">
                <a:solidFill>
                  <a:schemeClr val="tx1"/>
                </a:solidFill>
                <a:latin typeface="+mj-lt"/>
              </a:defRPr>
            </a:lvl2pPr>
            <a:lvl3pPr>
              <a:buClr>
                <a:schemeClr val="tx2"/>
              </a:buClr>
              <a:buFont typeface="Wingdings" pitchFamily="2" charset="2"/>
              <a:buChar char="§"/>
              <a:defRPr sz="1800">
                <a:solidFill>
                  <a:schemeClr val="tx1"/>
                </a:solidFill>
                <a:latin typeface="+mj-lt"/>
              </a:defRPr>
            </a:lvl3pPr>
            <a:lvl4pPr>
              <a:buFont typeface="Arial" pitchFamily="34" charset="0"/>
              <a:buChar char="–"/>
              <a:defRPr sz="18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31" name="Symbol zastępczy tekstu 43"/>
          <p:cNvSpPr>
            <a:spLocks noGrp="1"/>
          </p:cNvSpPr>
          <p:nvPr>
            <p:ph type="body" sz="quarter" idx="43"/>
          </p:nvPr>
        </p:nvSpPr>
        <p:spPr>
          <a:xfrm>
            <a:off x="6191816" y="2128455"/>
            <a:ext cx="2698750" cy="699404"/>
          </a:xfrm>
          <a:prstGeom prst="rect">
            <a:avLst/>
          </a:prstGeom>
        </p:spPr>
        <p:txBody>
          <a:bodyPr/>
          <a:lstStyle>
            <a:lvl1pPr marL="288000" indent="-288000">
              <a:buClr>
                <a:schemeClr val="accent4"/>
              </a:buClr>
              <a:buFont typeface="Wingdings" pitchFamily="2" charset="2"/>
              <a:buChar char="§"/>
              <a:defRPr sz="1800" baseline="0">
                <a:solidFill>
                  <a:schemeClr val="tx1"/>
                </a:solidFill>
                <a:latin typeface="+mj-lt"/>
              </a:defRPr>
            </a:lvl1pPr>
            <a:lvl2pPr>
              <a:buClr>
                <a:schemeClr val="accent4"/>
              </a:buClr>
              <a:buFont typeface="Arial" pitchFamily="34" charset="0"/>
              <a:buChar char="–"/>
              <a:defRPr sz="1800">
                <a:solidFill>
                  <a:schemeClr val="tx1"/>
                </a:solidFill>
                <a:latin typeface="+mj-lt"/>
              </a:defRPr>
            </a:lvl2pPr>
            <a:lvl3pPr>
              <a:buClr>
                <a:schemeClr val="tx2"/>
              </a:buClr>
              <a:buFont typeface="Wingdings" pitchFamily="2" charset="2"/>
              <a:buChar char="§"/>
              <a:defRPr sz="1800">
                <a:solidFill>
                  <a:schemeClr val="tx1"/>
                </a:solidFill>
                <a:latin typeface="+mj-lt"/>
              </a:defRPr>
            </a:lvl3pPr>
            <a:lvl4pPr>
              <a:buFont typeface="Arial" pitchFamily="34" charset="0"/>
              <a:buChar char="–"/>
              <a:defRPr sz="1800">
                <a:solidFill>
                  <a:schemeClr val="tx1"/>
                </a:solidFill>
                <a:latin typeface="+mj-lt"/>
              </a:defRPr>
            </a:lvl4pPr>
            <a:lvl5pPr>
              <a:buFont typeface="Wingdings" pitchFamily="2" charset="2"/>
              <a:buChar char="v"/>
              <a:defRPr sz="1000">
                <a:latin typeface="Myriad Pro" pitchFamily="34" charset="0"/>
              </a:defRPr>
            </a:lvl5pPr>
          </a:lstStyle>
          <a:p>
            <a:pPr lvl="0"/>
            <a:r>
              <a:rPr lang="en-US" smtClean="0"/>
              <a:t>Click to edit Master text styles</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11795565"/>
      </p:ext>
    </p:extLst>
  </p:cSld>
  <p:clrMapOvr>
    <a:masterClrMapping/>
  </p:clrMapOvr>
  <p:transition>
    <p:zoom/>
  </p:transition>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Image and text">
    <p:spTree>
      <p:nvGrpSpPr>
        <p:cNvPr id="1" name=""/>
        <p:cNvGrpSpPr/>
        <p:nvPr/>
      </p:nvGrpSpPr>
      <p:grpSpPr>
        <a:xfrm>
          <a:off x="0" y="0"/>
          <a:ext cx="0" cy="0"/>
          <a:chOff x="0" y="0"/>
          <a:chExt cx="0" cy="0"/>
        </a:xfrm>
      </p:grpSpPr>
      <p:sp>
        <p:nvSpPr>
          <p:cNvPr id="5" name="Symbol zastępczy obrazu 4"/>
          <p:cNvSpPr>
            <a:spLocks noGrp="1"/>
          </p:cNvSpPr>
          <p:nvPr>
            <p:ph type="pic" sz="quarter" idx="22"/>
          </p:nvPr>
        </p:nvSpPr>
        <p:spPr>
          <a:xfrm>
            <a:off x="285720" y="1047750"/>
            <a:ext cx="4718050" cy="5505450"/>
          </a:xfrm>
        </p:spPr>
        <p:txBody>
          <a:bodyPr rtlCol="0"/>
          <a:lstStyle>
            <a:lvl1pPr>
              <a:defRPr>
                <a:latin typeface="+mj-lt"/>
              </a:defRPr>
            </a:lvl1pPr>
          </a:lstStyle>
          <a:p>
            <a:pPr lvl="0"/>
            <a:r>
              <a:rPr lang="en-US" noProof="0" smtClean="0"/>
              <a:t>Drag picture to placeholder or click icon to add</a:t>
            </a:r>
            <a:endParaRPr lang="pl-PL" noProof="0"/>
          </a:p>
        </p:txBody>
      </p:sp>
      <p:sp>
        <p:nvSpPr>
          <p:cNvPr id="16" name="Text Placeholder 15"/>
          <p:cNvSpPr>
            <a:spLocks noGrp="1"/>
          </p:cNvSpPr>
          <p:nvPr>
            <p:ph type="body" sz="quarter" idx="42"/>
          </p:nvPr>
        </p:nvSpPr>
        <p:spPr>
          <a:xfrm>
            <a:off x="5172075" y="1047749"/>
            <a:ext cx="3810000" cy="5495926"/>
          </a:xfrm>
        </p:spPr>
        <p:txBody>
          <a:bodyPr>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16392028"/>
      </p:ext>
    </p:extLst>
  </p:cSld>
  <p:clrMapOvr>
    <a:masterClrMapping/>
  </p:clrMapOvr>
  <p:transition>
    <p:zoom/>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93EDCB-5B64-3143-AFED-AA1357A092FA}" type="datetimeFigureOut">
              <a:rPr lang="en-US" smtClean="0"/>
              <a:t>12/7/2012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19564107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Graph and text">
    <p:spTree>
      <p:nvGrpSpPr>
        <p:cNvPr id="1" name=""/>
        <p:cNvGrpSpPr/>
        <p:nvPr/>
      </p:nvGrpSpPr>
      <p:grpSpPr>
        <a:xfrm>
          <a:off x="0" y="0"/>
          <a:ext cx="0" cy="0"/>
          <a:chOff x="0" y="0"/>
          <a:chExt cx="0" cy="0"/>
        </a:xfrm>
      </p:grpSpPr>
      <p:sp>
        <p:nvSpPr>
          <p:cNvPr id="15" name="Symbol zastępczy wykresu 14"/>
          <p:cNvSpPr>
            <a:spLocks noGrp="1"/>
          </p:cNvSpPr>
          <p:nvPr>
            <p:ph type="chart" sz="quarter" idx="24"/>
          </p:nvPr>
        </p:nvSpPr>
        <p:spPr>
          <a:xfrm>
            <a:off x="4757738" y="1047750"/>
            <a:ext cx="4249737" cy="5514975"/>
          </a:xfrm>
          <a:prstGeom prst="rect">
            <a:avLst/>
          </a:prstGeom>
          <a:noFill/>
        </p:spPr>
        <p:txBody>
          <a:bodyPr rtlCol="0"/>
          <a:lstStyle>
            <a:lvl1pPr>
              <a:buNone/>
              <a:defRPr>
                <a:solidFill>
                  <a:schemeClr val="bg1">
                    <a:lumMod val="65000"/>
                  </a:schemeClr>
                </a:solidFill>
                <a:latin typeface="+mj-lt"/>
              </a:defRPr>
            </a:lvl1pPr>
          </a:lstStyle>
          <a:p>
            <a:pPr lvl="0"/>
            <a:r>
              <a:rPr lang="en-US" noProof="0" smtClean="0"/>
              <a:t>Click icon to add chart</a:t>
            </a:r>
            <a:endParaRPr lang="pl-PL" noProof="0" dirty="0"/>
          </a:p>
        </p:txBody>
      </p:sp>
      <p:sp>
        <p:nvSpPr>
          <p:cNvPr id="20" name="Text Placeholder 19"/>
          <p:cNvSpPr>
            <a:spLocks noGrp="1"/>
          </p:cNvSpPr>
          <p:nvPr>
            <p:ph type="body" sz="quarter" idx="41"/>
          </p:nvPr>
        </p:nvSpPr>
        <p:spPr>
          <a:xfrm>
            <a:off x="295275" y="1047750"/>
            <a:ext cx="4343400" cy="5524500"/>
          </a:xfrm>
        </p:spPr>
        <p:txBody>
          <a:bodyPr>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01899650"/>
      </p:ext>
    </p:extLst>
  </p:cSld>
  <p:clrMapOvr>
    <a:masterClrMapping/>
  </p:clrMapOvr>
  <p:transition>
    <p:zoom/>
  </p:transition>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Graph only">
    <p:spTree>
      <p:nvGrpSpPr>
        <p:cNvPr id="1" name=""/>
        <p:cNvGrpSpPr/>
        <p:nvPr/>
      </p:nvGrpSpPr>
      <p:grpSpPr>
        <a:xfrm>
          <a:off x="0" y="0"/>
          <a:ext cx="0" cy="0"/>
          <a:chOff x="0" y="0"/>
          <a:chExt cx="0" cy="0"/>
        </a:xfrm>
      </p:grpSpPr>
      <p:sp>
        <p:nvSpPr>
          <p:cNvPr id="15" name="Symbol zastępczy wykresu 14"/>
          <p:cNvSpPr>
            <a:spLocks noGrp="1"/>
          </p:cNvSpPr>
          <p:nvPr>
            <p:ph type="chart" sz="quarter" idx="24"/>
          </p:nvPr>
        </p:nvSpPr>
        <p:spPr>
          <a:xfrm>
            <a:off x="285720" y="1085849"/>
            <a:ext cx="8705850" cy="2847975"/>
          </a:xfrm>
          <a:prstGeom prst="rect">
            <a:avLst/>
          </a:prstGeom>
          <a:noFill/>
        </p:spPr>
        <p:txBody>
          <a:bodyPr rtlCol="0"/>
          <a:lstStyle>
            <a:lvl1pPr>
              <a:buNone/>
              <a:defRPr>
                <a:solidFill>
                  <a:schemeClr val="bg1">
                    <a:lumMod val="65000"/>
                  </a:schemeClr>
                </a:solidFill>
                <a:latin typeface="+mj-lt"/>
              </a:defRPr>
            </a:lvl1pPr>
          </a:lstStyle>
          <a:p>
            <a:pPr lvl="0"/>
            <a:r>
              <a:rPr lang="en-US" noProof="0" smtClean="0"/>
              <a:t>Click icon to add chart</a:t>
            </a:r>
            <a:endParaRPr lang="pl-PL" noProof="0" dirty="0"/>
          </a:p>
        </p:txBody>
      </p:sp>
      <p:sp>
        <p:nvSpPr>
          <p:cNvPr id="19" name="Text Placeholder 19"/>
          <p:cNvSpPr>
            <a:spLocks noGrp="1"/>
          </p:cNvSpPr>
          <p:nvPr>
            <p:ph type="body" sz="quarter" idx="41"/>
          </p:nvPr>
        </p:nvSpPr>
        <p:spPr>
          <a:xfrm>
            <a:off x="285719" y="4048075"/>
            <a:ext cx="8715405" cy="2486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3052662"/>
      </p:ext>
    </p:extLst>
  </p:cSld>
  <p:clrMapOvr>
    <a:masterClrMapping/>
  </p:clrMapOvr>
  <p:transition>
    <p:zoom/>
  </p:transition>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pic>
        <p:nvPicPr>
          <p:cNvPr id="7" name="Obraz 16" descr="prezentacja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Prostokąt 24"/>
          <p:cNvSpPr/>
          <p:nvPr/>
        </p:nvSpPr>
        <p:spPr>
          <a:xfrm flipH="1">
            <a:off x="8748713" y="2427288"/>
            <a:ext cx="395287" cy="1506537"/>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latin typeface="+mj-lt"/>
            </a:endParaRPr>
          </a:p>
        </p:txBody>
      </p:sp>
      <p:pic>
        <p:nvPicPr>
          <p:cNvPr id="9" name="Picture 19" descr="3 Quadrant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8575" y="346075"/>
            <a:ext cx="1092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qr-cod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84363" y="2486025"/>
            <a:ext cx="14097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odtytuł 2"/>
          <p:cNvSpPr>
            <a:spLocks noGrp="1"/>
          </p:cNvSpPr>
          <p:nvPr>
            <p:ph type="subTitle" idx="1"/>
          </p:nvPr>
        </p:nvSpPr>
        <p:spPr>
          <a:xfrm>
            <a:off x="3455719" y="2427158"/>
            <a:ext cx="5294398" cy="1505898"/>
          </a:xfrm>
        </p:spPr>
        <p:txBody>
          <a:bodyPr anchor="ctr">
            <a:noAutofit/>
          </a:bodyPr>
          <a:lstStyle>
            <a:lvl1pPr marL="0" indent="0" algn="r">
              <a:buNone/>
              <a:defRPr sz="2400"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smtClean="0"/>
          </a:p>
        </p:txBody>
      </p:sp>
      <p:sp>
        <p:nvSpPr>
          <p:cNvPr id="19" name="Symbol zastępczy tekstu 5"/>
          <p:cNvSpPr>
            <a:spLocks noGrp="1"/>
          </p:cNvSpPr>
          <p:nvPr>
            <p:ph type="body" sz="quarter" idx="11"/>
          </p:nvPr>
        </p:nvSpPr>
        <p:spPr>
          <a:xfrm>
            <a:off x="4622009" y="5353480"/>
            <a:ext cx="4116492" cy="360040"/>
          </a:xfrm>
        </p:spPr>
        <p:txBody>
          <a:bodyPr anchor="ctr">
            <a:normAutofit/>
          </a:bodyPr>
          <a:lstStyle>
            <a:lvl1pPr marL="0" indent="0" algn="l">
              <a:buNone/>
              <a:defRPr sz="1200" baseline="0">
                <a:solidFill>
                  <a:schemeClr val="bg1"/>
                </a:solidFill>
                <a:latin typeface="+mj-lt"/>
              </a:defRPr>
            </a:lvl1pPr>
          </a:lstStyle>
          <a:p>
            <a:pPr lvl="0"/>
            <a:r>
              <a:rPr lang="en-US" smtClean="0"/>
              <a:t>Click to edit Master text styles</a:t>
            </a:r>
          </a:p>
        </p:txBody>
      </p:sp>
      <p:sp>
        <p:nvSpPr>
          <p:cNvPr id="20" name="Symbol zastępczy tekstu 5"/>
          <p:cNvSpPr>
            <a:spLocks noGrp="1"/>
          </p:cNvSpPr>
          <p:nvPr>
            <p:ph type="body" sz="quarter" idx="12"/>
          </p:nvPr>
        </p:nvSpPr>
        <p:spPr>
          <a:xfrm>
            <a:off x="4583285" y="4279379"/>
            <a:ext cx="4152991" cy="360040"/>
          </a:xfrm>
        </p:spPr>
        <p:txBody>
          <a:bodyPr anchor="ctr">
            <a:normAutofit/>
          </a:bodyPr>
          <a:lstStyle>
            <a:lvl1pPr marL="0" indent="0" algn="r">
              <a:buNone/>
              <a:defRPr sz="1200" baseline="0">
                <a:solidFill>
                  <a:srgbClr val="F36E2B"/>
                </a:solidFill>
                <a:latin typeface="+mj-lt"/>
              </a:defRPr>
            </a:lvl1pPr>
          </a:lstStyle>
          <a:p>
            <a:pPr lvl="0"/>
            <a:r>
              <a:rPr lang="en-US" smtClean="0"/>
              <a:t>Click to edit Master text styles</a:t>
            </a:r>
          </a:p>
        </p:txBody>
      </p:sp>
      <p:sp>
        <p:nvSpPr>
          <p:cNvPr id="12" name="Symbol zastępczy tekstu 5"/>
          <p:cNvSpPr>
            <a:spLocks noGrp="1"/>
          </p:cNvSpPr>
          <p:nvPr>
            <p:ph type="body" sz="quarter" idx="13"/>
          </p:nvPr>
        </p:nvSpPr>
        <p:spPr>
          <a:xfrm>
            <a:off x="4622009" y="5704310"/>
            <a:ext cx="4116492" cy="360040"/>
          </a:xfrm>
        </p:spPr>
        <p:txBody>
          <a:bodyPr anchor="ctr">
            <a:normAutofit/>
          </a:bodyPr>
          <a:lstStyle>
            <a:lvl1pPr marL="0" indent="0" algn="l">
              <a:buNone/>
              <a:defRPr sz="1200" baseline="0">
                <a:solidFill>
                  <a:schemeClr val="bg1"/>
                </a:solidFill>
                <a:latin typeface="+mj-lt"/>
              </a:defRPr>
            </a:lvl1pPr>
          </a:lstStyle>
          <a:p>
            <a:pPr lvl="0"/>
            <a:r>
              <a:rPr lang="en-US" smtClean="0"/>
              <a:t>Click to edit Master text styles</a:t>
            </a:r>
          </a:p>
        </p:txBody>
      </p:sp>
      <p:sp>
        <p:nvSpPr>
          <p:cNvPr id="13" name="Symbol zastępczy tekstu 5"/>
          <p:cNvSpPr>
            <a:spLocks noGrp="1"/>
          </p:cNvSpPr>
          <p:nvPr>
            <p:ph type="body" sz="quarter" idx="14"/>
          </p:nvPr>
        </p:nvSpPr>
        <p:spPr>
          <a:xfrm>
            <a:off x="4622009" y="6064350"/>
            <a:ext cx="4116492" cy="360040"/>
          </a:xfrm>
        </p:spPr>
        <p:txBody>
          <a:bodyPr anchor="ctr">
            <a:normAutofit/>
          </a:bodyPr>
          <a:lstStyle>
            <a:lvl1pPr marL="0" indent="0" algn="l">
              <a:buNone/>
              <a:defRPr sz="1200" baseline="0">
                <a:solidFill>
                  <a:schemeClr val="bg1"/>
                </a:solidFill>
                <a:latin typeface="+mj-lt"/>
              </a:defRPr>
            </a:lvl1pPr>
          </a:lstStyle>
          <a:p>
            <a:pPr lvl="0"/>
            <a:r>
              <a:rPr lang="en-US" smtClean="0"/>
              <a:t>Click to edit Master text styles</a:t>
            </a:r>
          </a:p>
        </p:txBody>
      </p:sp>
    </p:spTree>
    <p:extLst>
      <p:ext uri="{BB962C8B-B14F-4D97-AF65-F5344CB8AC3E}">
        <p14:creationId xmlns:p14="http://schemas.microsoft.com/office/powerpoint/2010/main" val="2335641564"/>
      </p:ext>
    </p:extLst>
  </p:cSld>
  <p:clrMapOvr>
    <a:masterClrMapping/>
  </p:clrMapOvr>
  <p:transition>
    <p:zoom/>
  </p:transition>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ext (1 box)">
    <p:spTree>
      <p:nvGrpSpPr>
        <p:cNvPr id="1" name=""/>
        <p:cNvGrpSpPr/>
        <p:nvPr/>
      </p:nvGrpSpPr>
      <p:grpSpPr>
        <a:xfrm>
          <a:off x="0" y="0"/>
          <a:ext cx="0" cy="0"/>
          <a:chOff x="0" y="0"/>
          <a:chExt cx="0" cy="0"/>
        </a:xfrm>
      </p:grpSpPr>
      <p:sp>
        <p:nvSpPr>
          <p:cNvPr id="5" name="Title 4"/>
          <p:cNvSpPr>
            <a:spLocks noGrp="1"/>
          </p:cNvSpPr>
          <p:nvPr>
            <p:ph type="title"/>
          </p:nvPr>
        </p:nvSpPr>
        <p:spPr>
          <a:xfrm>
            <a:off x="361950" y="414321"/>
            <a:ext cx="6297613" cy="585787"/>
          </a:xfrm>
        </p:spPr>
        <p:txBody>
          <a:bodyPr/>
          <a:lstStyle>
            <a:lvl1pPr>
              <a:defRPr baseline="0">
                <a:solidFill>
                  <a:schemeClr val="accent4"/>
                </a:solidFill>
                <a:effectLst/>
              </a:defRPr>
            </a:lvl1pPr>
          </a:lstStyle>
          <a:p>
            <a:r>
              <a:rPr lang="en-US" dirty="0" smtClean="0"/>
              <a:t>Click to edit Master title style</a:t>
            </a:r>
            <a:endParaRPr lang="ru-RU" dirty="0"/>
          </a:p>
        </p:txBody>
      </p:sp>
      <p:sp>
        <p:nvSpPr>
          <p:cNvPr id="10" name="Rectangle 7"/>
          <p:cNvSpPr>
            <a:spLocks noGrp="1" noChangeArrowheads="1"/>
          </p:cNvSpPr>
          <p:nvPr>
            <p:ph idx="1"/>
          </p:nvPr>
        </p:nvSpPr>
        <p:spPr bwMode="auto">
          <a:xfrm>
            <a:off x="361950" y="1381125"/>
            <a:ext cx="8308975" cy="4916488"/>
          </a:xfrm>
          <a:prstGeom prst="rect">
            <a:avLst/>
          </a:prstGeom>
          <a:noFill/>
          <a:ln w="9525">
            <a:noFill/>
            <a:miter lim="800000"/>
            <a:headEnd/>
            <a:tailEnd/>
          </a:ln>
        </p:spPr>
        <p:txBody>
          <a:bodyPr/>
          <a:lstStyle>
            <a:lvl1pPr>
              <a:defRPr sz="1800"/>
            </a:lvl1pPr>
            <a:lvl2pPr>
              <a:defRPr sz="1800"/>
            </a:lvl2pPr>
            <a:lvl3pPr>
              <a:defRPr sz="1800"/>
            </a:lvl3pPr>
            <a:lvl4pPr>
              <a:defRPr sz="1800"/>
            </a:lvl4pPr>
            <a:lvl5pPr>
              <a:defRPr sz="1800"/>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a:p>
            <a:pPr lvl="2"/>
            <a:r>
              <a:rPr lang="ru-RU" dirty="0" err="1" smtClean="0"/>
              <a:t>Third</a:t>
            </a:r>
            <a:r>
              <a:rPr lang="ru-RU" dirty="0" smtClean="0"/>
              <a:t> </a:t>
            </a:r>
            <a:r>
              <a:rPr lang="ru-RU" dirty="0" err="1" smtClean="0"/>
              <a:t>level</a:t>
            </a:r>
            <a:endParaRPr lang="ru-RU" dirty="0" smtClean="0"/>
          </a:p>
          <a:p>
            <a:pPr lvl="3"/>
            <a:r>
              <a:rPr lang="ru-RU" dirty="0" err="1" smtClean="0"/>
              <a:t>Fourth</a:t>
            </a:r>
            <a:r>
              <a:rPr lang="ru-RU" dirty="0" smtClean="0"/>
              <a:t> </a:t>
            </a:r>
            <a:r>
              <a:rPr lang="ru-RU" dirty="0" err="1" smtClean="0"/>
              <a:t>level</a:t>
            </a:r>
            <a:endParaRPr lang="ru-RU" dirty="0" smtClean="0"/>
          </a:p>
          <a:p>
            <a:pPr lvl="4"/>
            <a:r>
              <a:rPr lang="ru-RU" dirty="0" err="1" smtClean="0"/>
              <a:t>Fifth</a:t>
            </a:r>
            <a:r>
              <a:rPr lang="ru-RU" dirty="0" smtClean="0"/>
              <a:t> </a:t>
            </a:r>
            <a:r>
              <a:rPr lang="ru-RU" dirty="0" err="1" smtClean="0"/>
              <a:t>level</a:t>
            </a:r>
            <a:endParaRPr lang="ru-RU" dirty="0" smtClean="0"/>
          </a:p>
        </p:txBody>
      </p:sp>
    </p:spTree>
    <p:extLst>
      <p:ext uri="{BB962C8B-B14F-4D97-AF65-F5344CB8AC3E}">
        <p14:creationId xmlns:p14="http://schemas.microsoft.com/office/powerpoint/2010/main" val="1618823285"/>
      </p:ext>
    </p:extLst>
  </p:cSld>
  <p:clrMapOvr>
    <a:masterClrMapping/>
  </p:clrMapOvr>
  <p:transition spd="slow">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495425"/>
            <a:ext cx="5486400" cy="32321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46258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64373294"/>
      </p:ext>
    </p:extLst>
  </p:cSld>
  <p:clrMapOvr>
    <a:masterClrMapping/>
  </p:clrMapOvr>
  <p:transition spd="slow">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oc id"/>
          <p:cNvSpPr>
            <a:spLocks noGrp="1" noChangeArrowheads="1"/>
          </p:cNvSpPr>
          <p:nvPr>
            <p:ph type="ftr" sz="quarter" idx="10"/>
          </p:nvPr>
        </p:nvSpPr>
        <p:spPr>
          <a:xfrm>
            <a:off x="8613775" y="36513"/>
            <a:ext cx="301625" cy="125412"/>
          </a:xfrm>
          <a:prstGeom prst="rect">
            <a:avLst/>
          </a:prstGeom>
        </p:spPr>
        <p:txBody>
          <a:bodyPr lIns="93296" tIns="46648" rIns="93296" bIns="46648"/>
          <a:lstStyle>
            <a:lvl1pPr>
              <a:defRPr>
                <a:latin typeface="Arial" pitchFamily="34" charset="0"/>
                <a:ea typeface="+mn-ea"/>
                <a:cs typeface="Arial" pitchFamily="34" charset="0"/>
              </a:defRPr>
            </a:lvl1pPr>
          </a:lstStyle>
          <a:p>
            <a:pPr>
              <a:defRPr/>
            </a:pPr>
            <a:endParaRPr lang="ru-RU"/>
          </a:p>
        </p:txBody>
      </p:sp>
      <p:sp>
        <p:nvSpPr>
          <p:cNvPr id="4" name="Rectangle 6"/>
          <p:cNvSpPr>
            <a:spLocks noGrp="1" noChangeArrowheads="1"/>
          </p:cNvSpPr>
          <p:nvPr>
            <p:ph type="sldNum" sz="quarter" idx="11"/>
          </p:nvPr>
        </p:nvSpPr>
        <p:spPr>
          <a:xfrm>
            <a:off x="7597775" y="6551613"/>
            <a:ext cx="1511300" cy="333375"/>
          </a:xfrm>
          <a:prstGeom prst="rect">
            <a:avLst/>
          </a:prstGeom>
        </p:spPr>
        <p:txBody>
          <a:bodyPr vert="horz" wrap="square" lIns="91440" tIns="45720" rIns="91440" bIns="45720" numCol="1" anchor="t" anchorCtr="0" compatLnSpc="1">
            <a:prstTxWarp prst="textNoShape">
              <a:avLst/>
            </a:prstTxWarp>
          </a:bodyPr>
          <a:lstStyle>
            <a:lvl1pPr>
              <a:defRPr/>
            </a:lvl1pPr>
          </a:lstStyle>
          <a:p>
            <a:fld id="{E3313FD0-C96E-C740-ABC8-745704B6E7B1}" type="slidenum">
              <a:rPr lang="en-US"/>
              <a:pPr/>
              <a:t>‹#›</a:t>
            </a:fld>
            <a:endParaRPr lang="en-US"/>
          </a:p>
        </p:txBody>
      </p:sp>
    </p:spTree>
    <p:extLst>
      <p:ext uri="{BB962C8B-B14F-4D97-AF65-F5344CB8AC3E}">
        <p14:creationId xmlns:p14="http://schemas.microsoft.com/office/powerpoint/2010/main" val="42317674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883340"/>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93EDCB-5B64-3143-AFED-AA1357A092FA}" type="datetimeFigureOut">
              <a:rPr lang="en-US" smtClean="0"/>
              <a:t>12/7/2012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417261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93EDCB-5B64-3143-AFED-AA1357A092FA}" type="datetimeFigureOut">
              <a:rPr lang="en-US" smtClean="0"/>
              <a:t>12/7/2012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1030741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93EDCB-5B64-3143-AFED-AA1357A092FA}" type="datetimeFigureOut">
              <a:rPr lang="en-US" smtClean="0"/>
              <a:t>12/7/2012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2770214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93EDCB-5B64-3143-AFED-AA1357A092FA}" type="datetimeFigureOut">
              <a:rPr lang="en-US" smtClean="0"/>
              <a:t>12/7/2012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1779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93EDCB-5B64-3143-AFED-AA1357A092FA}" type="datetimeFigureOut">
              <a:rPr lang="en-US" smtClean="0"/>
              <a:t>12/7/2012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9D18C-B5C4-7C41-A1A9-CCFCB5CD2D27}" type="slidenum">
              <a:rPr lang="en-US" smtClean="0"/>
              <a:t>‹#›</a:t>
            </a:fld>
            <a:endParaRPr lang="en-US"/>
          </a:p>
        </p:txBody>
      </p:sp>
    </p:spTree>
    <p:extLst>
      <p:ext uri="{BB962C8B-B14F-4D97-AF65-F5344CB8AC3E}">
        <p14:creationId xmlns:p14="http://schemas.microsoft.com/office/powerpoint/2010/main" val="318893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image" Target="../media/image3.jpeg"/><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image" Target="../media/image2.png"/><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image" Target="../media/image1.png"/><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2" Type="http://schemas.openxmlformats.org/officeDocument/2006/relationships/slideLayout" Target="../slideLayouts/slideLayout34.xml"/><Relationship Id="rId16" Type="http://schemas.openxmlformats.org/officeDocument/2006/relationships/image" Target="../media/image3.jpeg"/><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theme" Target="../theme/theme3.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93EDCB-5B64-3143-AFED-AA1357A092FA}" type="datetimeFigureOut">
              <a:rPr lang="en-US" smtClean="0"/>
              <a:t>12/7/2012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D9D18C-B5C4-7C41-A1A9-CCFCB5CD2D27}" type="slidenum">
              <a:rPr lang="en-US" smtClean="0"/>
              <a:t>‹#›</a:t>
            </a:fld>
            <a:endParaRPr lang="en-US"/>
          </a:p>
        </p:txBody>
      </p:sp>
    </p:spTree>
    <p:extLst>
      <p:ext uri="{BB962C8B-B14F-4D97-AF65-F5344CB8AC3E}">
        <p14:creationId xmlns:p14="http://schemas.microsoft.com/office/powerpoint/2010/main" val="1398619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10" descr="pot_foote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6494463"/>
            <a:ext cx="91440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6"/>
          <p:cNvSpPr>
            <a:spLocks noGrp="1" noChangeArrowheads="1"/>
          </p:cNvSpPr>
          <p:nvPr>
            <p:ph type="title"/>
          </p:nvPr>
        </p:nvSpPr>
        <p:spPr bwMode="auto">
          <a:xfrm>
            <a:off x="361950" y="385763"/>
            <a:ext cx="629761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4100" name="Rectangle 7"/>
          <p:cNvSpPr>
            <a:spLocks noGrp="1" noChangeArrowheads="1"/>
          </p:cNvSpPr>
          <p:nvPr>
            <p:ph type="body" idx="1"/>
          </p:nvPr>
        </p:nvSpPr>
        <p:spPr bwMode="auto">
          <a:xfrm>
            <a:off x="361950" y="1381125"/>
            <a:ext cx="8308975" cy="491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pic>
        <p:nvPicPr>
          <p:cNvPr id="4101" name="Picture 10" descr="pot_foote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0"/>
            <a:ext cx="91440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80"/>
          <p:cNvSpPr txBox="1">
            <a:spLocks noChangeArrowheads="1"/>
          </p:cNvSpPr>
          <p:nvPr userDrawn="1"/>
        </p:nvSpPr>
        <p:spPr bwMode="auto">
          <a:xfrm>
            <a:off x="8897938" y="6635750"/>
            <a:ext cx="195262" cy="152400"/>
          </a:xfrm>
          <a:prstGeom prst="rect">
            <a:avLst/>
          </a:prstGeom>
          <a:noFill/>
          <a:ln w="9525">
            <a:noFill/>
            <a:miter lim="800000"/>
            <a:headEnd/>
            <a:tailEnd/>
          </a:ln>
          <a:effectLst/>
        </p:spPr>
        <p:txBody>
          <a:bodyPr wrap="none" lIns="0" tIns="0" rIns="0" bIns="0"/>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defTabSz="914400" eaLnBrk="1" fontAlgn="base" hangingPunct="1">
              <a:spcBef>
                <a:spcPct val="0"/>
              </a:spcBef>
              <a:spcAft>
                <a:spcPct val="0"/>
              </a:spcAft>
            </a:pPr>
            <a:fld id="{058C18C8-6556-AF44-8EEA-D8C777CF9162}" type="slidenum">
              <a:rPr lang="en-US" sz="1000">
                <a:solidFill>
                  <a:srgbClr val="FFFFFF"/>
                </a:solidFill>
              </a:rPr>
              <a:pPr algn="r" defTabSz="914400" eaLnBrk="1" fontAlgn="base" hangingPunct="1">
                <a:spcBef>
                  <a:spcPct val="0"/>
                </a:spcBef>
                <a:spcAft>
                  <a:spcPct val="0"/>
                </a:spcAft>
              </a:pPr>
              <a:t>‹#›</a:t>
            </a:fld>
            <a:r>
              <a:rPr lang="en-US" sz="1000">
                <a:solidFill>
                  <a:srgbClr val="FFFFFF"/>
                </a:solidFill>
              </a:rPr>
              <a:t> </a:t>
            </a:r>
          </a:p>
        </p:txBody>
      </p:sp>
      <p:pic>
        <p:nvPicPr>
          <p:cNvPr id="4103" name="Picture 5"/>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7380288" y="333375"/>
            <a:ext cx="161925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85706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9" r:id="rId18"/>
    <p:sldLayoutId id="2147483680" r:id="rId19"/>
    <p:sldLayoutId id="2147483681" r:id="rId20"/>
    <p:sldLayoutId id="2147483693" r:id="rId21"/>
  </p:sldLayoutIdLst>
  <p:transition spd="slow">
    <p:fade/>
  </p:transition>
  <p:hf hdr="0" ftr="0" dt="0"/>
  <p:txStyles>
    <p:titleStyle>
      <a:lvl1pPr algn="l" rtl="0" eaLnBrk="0" fontAlgn="base" hangingPunct="0">
        <a:spcBef>
          <a:spcPct val="0"/>
        </a:spcBef>
        <a:spcAft>
          <a:spcPct val="0"/>
        </a:spcAft>
        <a:defRPr sz="2400" b="1">
          <a:solidFill>
            <a:srgbClr val="004080"/>
          </a:solidFill>
          <a:latin typeface="+mj-lt"/>
          <a:ea typeface="ＭＳ Ｐゴシック" charset="0"/>
          <a:cs typeface="+mj-cs"/>
        </a:defRPr>
      </a:lvl1pPr>
      <a:lvl2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2pPr>
      <a:lvl3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3pPr>
      <a:lvl4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4pPr>
      <a:lvl5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5pPr>
      <a:lvl6pPr marL="4572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9pPr>
    </p:titleStyle>
    <p:bodyStyle>
      <a:lvl1pPr marL="287338" indent="-287338" algn="l" rtl="0" eaLnBrk="0" fontAlgn="base" hangingPunct="0">
        <a:spcBef>
          <a:spcPct val="20000"/>
        </a:spcBef>
        <a:spcAft>
          <a:spcPct val="0"/>
        </a:spcAft>
        <a:buClr>
          <a:srgbClr val="F68028"/>
        </a:buClr>
        <a:buSzPct val="125000"/>
        <a:buFont typeface="Wingdings" charset="0"/>
        <a:buChar char="§"/>
        <a:defRPr>
          <a:solidFill>
            <a:srgbClr val="004080"/>
          </a:solidFill>
          <a:latin typeface="+mn-lt"/>
          <a:ea typeface="ＭＳ Ｐゴシック" charset="0"/>
          <a:cs typeface="+mn-cs"/>
        </a:defRPr>
      </a:lvl1pPr>
      <a:lvl2pPr marL="574675" indent="-287338" algn="l" rtl="0" eaLnBrk="0" fontAlgn="base" hangingPunct="0">
        <a:spcBef>
          <a:spcPct val="20000"/>
        </a:spcBef>
        <a:spcAft>
          <a:spcPct val="0"/>
        </a:spcAft>
        <a:buClr>
          <a:srgbClr val="F68028"/>
        </a:buClr>
        <a:buSzPct val="125000"/>
        <a:buFont typeface="Arial" charset="0"/>
        <a:buChar char="–"/>
        <a:defRPr>
          <a:solidFill>
            <a:srgbClr val="004080"/>
          </a:solidFill>
          <a:latin typeface="+mn-lt"/>
          <a:ea typeface="ＭＳ Ｐゴシック" charset="0"/>
        </a:defRPr>
      </a:lvl2pPr>
      <a:lvl3pPr marL="863600" indent="-287338" algn="l" rtl="0" eaLnBrk="0" fontAlgn="base" hangingPunct="0">
        <a:spcBef>
          <a:spcPct val="20000"/>
        </a:spcBef>
        <a:spcAft>
          <a:spcPct val="0"/>
        </a:spcAft>
        <a:buClr>
          <a:srgbClr val="004080"/>
        </a:buClr>
        <a:buFont typeface="Wingdings" charset="0"/>
        <a:buChar char="§"/>
        <a:defRPr>
          <a:solidFill>
            <a:srgbClr val="004080"/>
          </a:solidFill>
          <a:latin typeface="+mn-lt"/>
          <a:ea typeface="ＭＳ Ｐゴシック" charset="0"/>
        </a:defRPr>
      </a:lvl3pPr>
      <a:lvl4pPr marL="1150938" indent="-287338" algn="l" rtl="0" eaLnBrk="0" fontAlgn="base" hangingPunct="0">
        <a:spcBef>
          <a:spcPct val="20000"/>
        </a:spcBef>
        <a:spcAft>
          <a:spcPct val="0"/>
        </a:spcAft>
        <a:buClr>
          <a:srgbClr val="004080"/>
        </a:buClr>
        <a:buFont typeface="Arial" charset="0"/>
        <a:buChar char="–"/>
        <a:defRPr>
          <a:solidFill>
            <a:srgbClr val="004080"/>
          </a:solidFill>
          <a:latin typeface="+mn-lt"/>
          <a:ea typeface="ＭＳ Ｐゴシック" charset="0"/>
        </a:defRPr>
      </a:lvl4pPr>
      <a:lvl5pPr marL="1439863" indent="-287338" algn="l" rtl="0" eaLnBrk="0" fontAlgn="base" hangingPunct="0">
        <a:spcBef>
          <a:spcPct val="20000"/>
        </a:spcBef>
        <a:spcAft>
          <a:spcPct val="0"/>
        </a:spcAft>
        <a:buClr>
          <a:srgbClr val="004080"/>
        </a:buClr>
        <a:buFont typeface="Arial" charset="0"/>
        <a:buChar char="•"/>
        <a:defRPr>
          <a:solidFill>
            <a:srgbClr val="004080"/>
          </a:solidFill>
          <a:latin typeface="+mn-lt"/>
          <a:ea typeface="ＭＳ Ｐゴシック" charset="0"/>
        </a:defRPr>
      </a:lvl5pPr>
      <a:lvl6pPr marL="2514600" indent="-228600" algn="l" rtl="0" fontAlgn="base">
        <a:spcBef>
          <a:spcPct val="20000"/>
        </a:spcBef>
        <a:spcAft>
          <a:spcPct val="0"/>
        </a:spcAft>
        <a:buChar char="»"/>
        <a:defRPr sz="1400">
          <a:solidFill>
            <a:srgbClr val="004080"/>
          </a:solidFill>
          <a:latin typeface="+mn-lt"/>
        </a:defRPr>
      </a:lvl6pPr>
      <a:lvl7pPr marL="2971800" indent="-228600" algn="l" rtl="0" fontAlgn="base">
        <a:spcBef>
          <a:spcPct val="20000"/>
        </a:spcBef>
        <a:spcAft>
          <a:spcPct val="0"/>
        </a:spcAft>
        <a:buChar char="»"/>
        <a:defRPr sz="1400">
          <a:solidFill>
            <a:srgbClr val="004080"/>
          </a:solidFill>
          <a:latin typeface="+mn-lt"/>
        </a:defRPr>
      </a:lvl7pPr>
      <a:lvl8pPr marL="3429000" indent="-228600" algn="l" rtl="0" fontAlgn="base">
        <a:spcBef>
          <a:spcPct val="20000"/>
        </a:spcBef>
        <a:spcAft>
          <a:spcPct val="0"/>
        </a:spcAft>
        <a:buChar char="»"/>
        <a:defRPr sz="1400">
          <a:solidFill>
            <a:srgbClr val="004080"/>
          </a:solidFill>
          <a:latin typeface="+mn-lt"/>
        </a:defRPr>
      </a:lvl8pPr>
      <a:lvl9pPr marL="3886200" indent="-228600" algn="l" rtl="0" fontAlgn="base">
        <a:spcBef>
          <a:spcPct val="20000"/>
        </a:spcBef>
        <a:spcAft>
          <a:spcPct val="0"/>
        </a:spcAft>
        <a:buChar char="»"/>
        <a:defRPr sz="1400">
          <a:solidFill>
            <a:srgbClr val="00408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Prostokąt 10"/>
          <p:cNvSpPr/>
          <p:nvPr/>
        </p:nvSpPr>
        <p:spPr>
          <a:xfrm>
            <a:off x="0" y="0"/>
            <a:ext cx="21431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p>
        </p:txBody>
      </p:sp>
      <p:sp>
        <p:nvSpPr>
          <p:cNvPr id="1027" name="Text Placeholder 13"/>
          <p:cNvSpPr>
            <a:spLocks noGrp="1"/>
          </p:cNvSpPr>
          <p:nvPr>
            <p:ph type="body" idx="1"/>
          </p:nvPr>
        </p:nvSpPr>
        <p:spPr bwMode="auto">
          <a:xfrm>
            <a:off x="284163" y="1038225"/>
            <a:ext cx="8697912"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72000" tIns="72000" rIns="72000" bIns="7200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Rectangle 280"/>
          <p:cNvSpPr txBox="1">
            <a:spLocks noChangeArrowheads="1"/>
          </p:cNvSpPr>
          <p:nvPr/>
        </p:nvSpPr>
        <p:spPr bwMode="auto">
          <a:xfrm>
            <a:off x="8316913" y="6627813"/>
            <a:ext cx="731837" cy="260350"/>
          </a:xfrm>
          <a:prstGeom prst="rect">
            <a:avLst/>
          </a:prstGeom>
          <a:noFill/>
          <a:ln w="9525">
            <a:noFill/>
            <a:miter lim="800000"/>
            <a:headEnd/>
            <a:tailEnd/>
          </a:ln>
          <a:effectLst/>
        </p:spPr>
        <p:txBody>
          <a:bodyPr wrap="none" lIns="0" tIns="0" rIns="0" bIns="0"/>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defRPr/>
            </a:pPr>
            <a:fld id="{86CD268A-08D2-5840-87BA-3620CE9B4724}" type="slidenum">
              <a:rPr lang="en-US" sz="1100" smtClean="0">
                <a:latin typeface="Myriad Pro" charset="0"/>
                <a:cs typeface="+mn-cs"/>
              </a:rPr>
              <a:pPr algn="r" eaLnBrk="1" hangingPunct="1">
                <a:defRPr/>
              </a:pPr>
              <a:t>‹#›</a:t>
            </a:fld>
            <a:r>
              <a:rPr lang="en-US" sz="1200" smtClean="0">
                <a:latin typeface="Myriad Pro" charset="0"/>
                <a:cs typeface="+mn-cs"/>
              </a:rPr>
              <a:t> </a:t>
            </a:r>
          </a:p>
        </p:txBody>
      </p:sp>
      <p:sp>
        <p:nvSpPr>
          <p:cNvPr id="1029" name="TextBox 1"/>
          <p:cNvSpPr txBox="1">
            <a:spLocks noChangeArrowheads="1"/>
          </p:cNvSpPr>
          <p:nvPr/>
        </p:nvSpPr>
        <p:spPr bwMode="auto">
          <a:xfrm rot="-5400000">
            <a:off x="-647700" y="5994400"/>
            <a:ext cx="14779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000" smtClean="0">
                <a:solidFill>
                  <a:schemeClr val="bg1"/>
                </a:solidFill>
              </a:rPr>
              <a:t>© Luxoft Training 2012</a:t>
            </a:r>
          </a:p>
        </p:txBody>
      </p:sp>
      <p:sp>
        <p:nvSpPr>
          <p:cNvPr id="1030" name="Title Placeholder 2"/>
          <p:cNvSpPr>
            <a:spLocks noGrp="1"/>
          </p:cNvSpPr>
          <p:nvPr>
            <p:ph type="title"/>
          </p:nvPr>
        </p:nvSpPr>
        <p:spPr bwMode="auto">
          <a:xfrm>
            <a:off x="282575" y="123825"/>
            <a:ext cx="822960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7" name="Rectangle 280"/>
          <p:cNvSpPr txBox="1">
            <a:spLocks noChangeArrowheads="1"/>
          </p:cNvSpPr>
          <p:nvPr userDrawn="1"/>
        </p:nvSpPr>
        <p:spPr bwMode="auto">
          <a:xfrm>
            <a:off x="8897938" y="6635750"/>
            <a:ext cx="195262" cy="152400"/>
          </a:xfrm>
          <a:prstGeom prst="rect">
            <a:avLst/>
          </a:prstGeom>
          <a:noFill/>
          <a:ln w="9525">
            <a:noFill/>
            <a:miter lim="800000"/>
            <a:headEnd/>
            <a:tailEnd/>
          </a:ln>
          <a:effectLst/>
        </p:spPr>
        <p:txBody>
          <a:bodyPr wrap="none" lIns="0" tIns="0" rIns="0" bIns="0"/>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defTabSz="914400" eaLnBrk="1" fontAlgn="base" hangingPunct="1">
              <a:spcBef>
                <a:spcPct val="0"/>
              </a:spcBef>
              <a:spcAft>
                <a:spcPct val="0"/>
              </a:spcAft>
            </a:pPr>
            <a:fld id="{058C18C8-6556-AF44-8EEA-D8C777CF9162}" type="slidenum">
              <a:rPr lang="en-US" sz="1000">
                <a:solidFill>
                  <a:srgbClr val="FFFFFF"/>
                </a:solidFill>
              </a:rPr>
              <a:pPr algn="r" defTabSz="914400" eaLnBrk="1" fontAlgn="base" hangingPunct="1">
                <a:spcBef>
                  <a:spcPct val="0"/>
                </a:spcBef>
                <a:spcAft>
                  <a:spcPct val="0"/>
                </a:spcAft>
              </a:pPr>
              <a:t>‹#›</a:t>
            </a:fld>
            <a:r>
              <a:rPr lang="en-US" sz="1000">
                <a:solidFill>
                  <a:srgbClr val="FFFFFF"/>
                </a:solidFill>
              </a:rPr>
              <a:t> </a:t>
            </a:r>
          </a:p>
        </p:txBody>
      </p:sp>
      <p:pic>
        <p:nvPicPr>
          <p:cNvPr id="9" name="Picture 5"/>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380288" y="333375"/>
            <a:ext cx="161925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Lst>
  <p:transition spd="slow">
    <p:fade/>
  </p:transition>
  <p:timing>
    <p:tnLst>
      <p:par>
        <p:cTn id="1" dur="indefinite" restart="never" nodeType="tmRoot"/>
      </p:par>
    </p:tnLst>
  </p:timing>
  <p:txStyles>
    <p:titleStyle>
      <a:lvl1pPr algn="l" rtl="0" eaLnBrk="1" fontAlgn="base" hangingPunct="1">
        <a:spcBef>
          <a:spcPct val="0"/>
        </a:spcBef>
        <a:spcAft>
          <a:spcPct val="0"/>
        </a:spcAft>
        <a:defRPr sz="3000" b="1">
          <a:solidFill>
            <a:schemeClr val="tx2"/>
          </a:solidFill>
          <a:latin typeface="+mj-lt"/>
          <a:ea typeface="ＭＳ Ｐゴシック" charset="0"/>
          <a:cs typeface="Arial" pitchFamily="34" charset="0"/>
        </a:defRPr>
      </a:lvl1pPr>
      <a:lvl2pPr algn="l" rtl="0" eaLnBrk="1" fontAlgn="base" hangingPunct="1">
        <a:spcBef>
          <a:spcPct val="0"/>
        </a:spcBef>
        <a:spcAft>
          <a:spcPct val="0"/>
        </a:spcAft>
        <a:defRPr sz="3000" b="1">
          <a:solidFill>
            <a:schemeClr val="tx2"/>
          </a:solidFill>
          <a:latin typeface="Myriad Pro"/>
          <a:ea typeface="ＭＳ Ｐゴシック" charset="0"/>
          <a:cs typeface="Arial" pitchFamily="34" charset="0"/>
        </a:defRPr>
      </a:lvl2pPr>
      <a:lvl3pPr algn="l" rtl="0" eaLnBrk="1" fontAlgn="base" hangingPunct="1">
        <a:spcBef>
          <a:spcPct val="0"/>
        </a:spcBef>
        <a:spcAft>
          <a:spcPct val="0"/>
        </a:spcAft>
        <a:defRPr sz="3000" b="1">
          <a:solidFill>
            <a:schemeClr val="tx2"/>
          </a:solidFill>
          <a:latin typeface="Myriad Pro"/>
          <a:ea typeface="ＭＳ Ｐゴシック" charset="0"/>
          <a:cs typeface="Arial" pitchFamily="34" charset="0"/>
        </a:defRPr>
      </a:lvl3pPr>
      <a:lvl4pPr algn="l" rtl="0" eaLnBrk="1" fontAlgn="base" hangingPunct="1">
        <a:spcBef>
          <a:spcPct val="0"/>
        </a:spcBef>
        <a:spcAft>
          <a:spcPct val="0"/>
        </a:spcAft>
        <a:defRPr sz="3000" b="1">
          <a:solidFill>
            <a:schemeClr val="tx2"/>
          </a:solidFill>
          <a:latin typeface="Myriad Pro"/>
          <a:ea typeface="ＭＳ Ｐゴシック" charset="0"/>
          <a:cs typeface="Arial" pitchFamily="34" charset="0"/>
        </a:defRPr>
      </a:lvl4pPr>
      <a:lvl5pPr algn="l" rtl="0" eaLnBrk="1" fontAlgn="base" hangingPunct="1">
        <a:spcBef>
          <a:spcPct val="0"/>
        </a:spcBef>
        <a:spcAft>
          <a:spcPct val="0"/>
        </a:spcAft>
        <a:defRPr sz="3000" b="1">
          <a:solidFill>
            <a:schemeClr val="tx2"/>
          </a:solidFill>
          <a:latin typeface="Myriad Pro"/>
          <a:ea typeface="ＭＳ Ｐゴシック" charset="0"/>
          <a:cs typeface="Arial" pitchFamily="34" charset="0"/>
        </a:defRPr>
      </a:lvl5pPr>
      <a:lvl6pPr marL="457200" algn="ctr" rtl="0" eaLnBrk="1" fontAlgn="base" hangingPunct="1">
        <a:spcBef>
          <a:spcPct val="0"/>
        </a:spcBef>
        <a:spcAft>
          <a:spcPct val="0"/>
        </a:spcAft>
        <a:defRPr sz="3000" b="1">
          <a:solidFill>
            <a:schemeClr val="tx2"/>
          </a:solidFill>
          <a:latin typeface="Myriad Pro"/>
          <a:cs typeface="Arial" pitchFamily="34" charset="0"/>
        </a:defRPr>
      </a:lvl6pPr>
      <a:lvl7pPr marL="914400" algn="ctr" rtl="0" eaLnBrk="1" fontAlgn="base" hangingPunct="1">
        <a:spcBef>
          <a:spcPct val="0"/>
        </a:spcBef>
        <a:spcAft>
          <a:spcPct val="0"/>
        </a:spcAft>
        <a:defRPr sz="3000" b="1">
          <a:solidFill>
            <a:schemeClr val="tx2"/>
          </a:solidFill>
          <a:latin typeface="Myriad Pro"/>
          <a:cs typeface="Arial" pitchFamily="34" charset="0"/>
        </a:defRPr>
      </a:lvl7pPr>
      <a:lvl8pPr marL="1371600" algn="ctr" rtl="0" eaLnBrk="1" fontAlgn="base" hangingPunct="1">
        <a:spcBef>
          <a:spcPct val="0"/>
        </a:spcBef>
        <a:spcAft>
          <a:spcPct val="0"/>
        </a:spcAft>
        <a:defRPr sz="3000" b="1">
          <a:solidFill>
            <a:schemeClr val="tx2"/>
          </a:solidFill>
          <a:latin typeface="Myriad Pro"/>
          <a:cs typeface="Arial" pitchFamily="34" charset="0"/>
        </a:defRPr>
      </a:lvl8pPr>
      <a:lvl9pPr marL="1828800" algn="ctr" rtl="0" eaLnBrk="1" fontAlgn="base" hangingPunct="1">
        <a:spcBef>
          <a:spcPct val="0"/>
        </a:spcBef>
        <a:spcAft>
          <a:spcPct val="0"/>
        </a:spcAft>
        <a:defRPr sz="3000" b="1">
          <a:solidFill>
            <a:schemeClr val="tx2"/>
          </a:solidFill>
          <a:latin typeface="Myriad Pro"/>
          <a:cs typeface="Arial" pitchFamily="34" charset="0"/>
        </a:defRPr>
      </a:lvl9pPr>
    </p:titleStyle>
    <p:bodyStyle>
      <a:lvl1pPr marL="287338" indent="-287338" algn="l" rtl="0" eaLnBrk="1" fontAlgn="base" hangingPunct="1">
        <a:spcBef>
          <a:spcPct val="20000"/>
        </a:spcBef>
        <a:spcAft>
          <a:spcPts val="600"/>
        </a:spcAft>
        <a:buClr>
          <a:schemeClr val="accent1"/>
        </a:buClr>
        <a:buSzPct val="125000"/>
        <a:buFont typeface="Wingdings" charset="0"/>
        <a:buChar char="§"/>
        <a:defRPr>
          <a:solidFill>
            <a:schemeClr val="tx1"/>
          </a:solidFill>
          <a:latin typeface="+mj-lt"/>
          <a:ea typeface="ＭＳ Ｐゴシック" charset="0"/>
          <a:cs typeface="Arial" pitchFamily="34" charset="0"/>
        </a:defRPr>
      </a:lvl1pPr>
      <a:lvl2pPr marL="574675" indent="-287338" algn="l" rtl="0" eaLnBrk="1" fontAlgn="base" hangingPunct="1">
        <a:spcBef>
          <a:spcPct val="20000"/>
        </a:spcBef>
        <a:spcAft>
          <a:spcPts val="600"/>
        </a:spcAft>
        <a:buClr>
          <a:schemeClr val="accent1"/>
        </a:buClr>
        <a:buSzPct val="125000"/>
        <a:buFont typeface="Arial" charset="0"/>
        <a:buChar char="–"/>
        <a:defRPr>
          <a:solidFill>
            <a:schemeClr val="tx1"/>
          </a:solidFill>
          <a:latin typeface="+mj-lt"/>
          <a:ea typeface="Arial" charset="0"/>
          <a:cs typeface="Arial" pitchFamily="34" charset="0"/>
        </a:defRPr>
      </a:lvl2pPr>
      <a:lvl3pPr marL="863600" indent="-287338" algn="l" rtl="0" eaLnBrk="1" fontAlgn="base" hangingPunct="1">
        <a:spcBef>
          <a:spcPct val="20000"/>
        </a:spcBef>
        <a:spcAft>
          <a:spcPts val="600"/>
        </a:spcAft>
        <a:buClr>
          <a:schemeClr val="accent1"/>
        </a:buClr>
        <a:buFont typeface="Wingdings" charset="0"/>
        <a:buChar char="§"/>
        <a:defRPr>
          <a:solidFill>
            <a:schemeClr val="tx1"/>
          </a:solidFill>
          <a:latin typeface="+mj-lt"/>
          <a:ea typeface="Arial" charset="0"/>
          <a:cs typeface="Arial" pitchFamily="34" charset="0"/>
        </a:defRPr>
      </a:lvl3pPr>
      <a:lvl4pPr marL="1150938" indent="-287338" algn="l" rtl="0" eaLnBrk="1" fontAlgn="base" hangingPunct="1">
        <a:spcBef>
          <a:spcPct val="20000"/>
        </a:spcBef>
        <a:spcAft>
          <a:spcPts val="600"/>
        </a:spcAft>
        <a:buClr>
          <a:schemeClr val="accent1"/>
        </a:buClr>
        <a:buFont typeface="Arial" charset="0"/>
        <a:buChar char="–"/>
        <a:defRPr>
          <a:solidFill>
            <a:schemeClr val="tx1"/>
          </a:solidFill>
          <a:latin typeface="+mj-lt"/>
          <a:ea typeface="Arial" charset="0"/>
          <a:cs typeface="Arial" pitchFamily="34" charset="0"/>
        </a:defRPr>
      </a:lvl4pPr>
      <a:lvl5pPr marL="2057400" indent="-228600" algn="l" rtl="0" eaLnBrk="1" fontAlgn="base" hangingPunct="1">
        <a:spcBef>
          <a:spcPct val="20000"/>
        </a:spcBef>
        <a:spcAft>
          <a:spcPct val="0"/>
        </a:spcAft>
        <a:buChar char="»"/>
        <a:defRPr sz="2000">
          <a:solidFill>
            <a:schemeClr val="tx1"/>
          </a:solidFill>
          <a:latin typeface="Arial" pitchFamily="34" charset="0"/>
          <a:ea typeface="Arial" charset="0"/>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6pPr>
      <a:lvl7pPr marL="29718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7pPr>
      <a:lvl8pPr marL="34290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8pPr>
      <a:lvl9pPr marL="3886200" indent="-228600" algn="l" rtl="0" eaLnBrk="1" fontAlgn="base" hangingPunct="1">
        <a:spcBef>
          <a:spcPct val="20000"/>
        </a:spcBef>
        <a:spcAft>
          <a:spcPct val="0"/>
        </a:spcAft>
        <a:buChar char="»"/>
        <a:defRPr sz="2000">
          <a:solidFill>
            <a:schemeClr val="tx1"/>
          </a:solidFill>
          <a:latin typeface="Arial" pitchFamily="34" charset="0"/>
          <a:cs typeface="Arial" pitchFamily="34" charset="0"/>
        </a:defRPr>
      </a:lvl9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5.xml"/><Relationship Id="rId4" Type="http://schemas.openxmlformats.org/officeDocument/2006/relationships/slideLayout" Target="../slideLayouts/slideLayout4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5.xml"/><Relationship Id="rId1" Type="http://schemas.openxmlformats.org/officeDocument/2006/relationships/tags" Target="../tags/tag4.xml"/></Relationships>
</file>

<file path=ppt/slides/_rels/slide23.xml.rels><?xml version="1.0" encoding="UTF-8" standalone="yes"?>
<Relationships xmlns="http://schemas.openxmlformats.org/package/2006/relationships"><Relationship Id="rId3" Type="http://schemas.openxmlformats.org/officeDocument/2006/relationships/hyperlink" Target="http://www.objectmentor.com/resources/articles/xpepisode.htm" TargetMode="External"/><Relationship Id="rId2" Type="http://schemas.openxmlformats.org/officeDocument/2006/relationships/image" Target="../media/image13.png"/><Relationship Id="rId1" Type="http://schemas.openxmlformats.org/officeDocument/2006/relationships/slideLayout" Target="../slideLayouts/slideLayout45.xml"/><Relationship Id="rId5" Type="http://schemas.openxmlformats.org/officeDocument/2006/relationships/hyperlink" Target="http://www.slideshare.net/epkanol/bowling-game-kata-j-unit-4-jdk-15" TargetMode="External"/><Relationship Id="rId4" Type="http://schemas.openxmlformats.org/officeDocument/2006/relationships/hyperlink" Target="http://wiki.agiledev.ru/doku.php?id=tdd:bowling"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6.xml"/></Relationships>
</file>

<file path=ppt/slides/_rels/slide25.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slideLayout" Target="../slideLayouts/slideLayout4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3.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slideLayout" Target="../slideLayouts/slideLayout45.xml"/></Relationships>
</file>

<file path=ppt/slides/_rels/slide34.xml.rels><?xml version="1.0" encoding="UTF-8" standalone="yes"?>
<Relationships xmlns="http://schemas.openxmlformats.org/package/2006/relationships"><Relationship Id="rId8" Type="http://schemas.openxmlformats.org/officeDocument/2006/relationships/hyperlink" Target="http://stackoverflow.com/questions/31837/best-books-about-tdd" TargetMode="External"/><Relationship Id="rId3" Type="http://schemas.openxmlformats.org/officeDocument/2006/relationships/image" Target="../media/image15.jpe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45.xml"/><Relationship Id="rId6" Type="http://schemas.openxmlformats.org/officeDocument/2006/relationships/image" Target="../media/image18.jpeg"/><Relationship Id="rId5" Type="http://schemas.openxmlformats.org/officeDocument/2006/relationships/image" Target="../media/image17.jpeg"/><Relationship Id="rId10" Type="http://schemas.openxmlformats.org/officeDocument/2006/relationships/image" Target="../media/image21.jpeg"/><Relationship Id="rId4" Type="http://schemas.openxmlformats.org/officeDocument/2006/relationships/image" Target="../media/image16.jpeg"/><Relationship Id="rId9" Type="http://schemas.openxmlformats.org/officeDocument/2006/relationships/image" Target="../media/image20.jpeg"/></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4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45.xml"/><Relationship Id="rId1" Type="http://schemas.openxmlformats.org/officeDocument/2006/relationships/tags" Target="../tags/tag11.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5.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5.xml"/></Relationships>
</file>

<file path=ppt/slides/_rels/slide6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45.xml"/><Relationship Id="rId1" Type="http://schemas.openxmlformats.org/officeDocument/2006/relationships/tags" Target="../tags/tag12.xml"/></Relationships>
</file>

<file path=ppt/slides/_rels/slide6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5.xml"/></Relationships>
</file>

<file path=ppt/slides/_rels/slide6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45.xml"/><Relationship Id="rId1" Type="http://schemas.openxmlformats.org/officeDocument/2006/relationships/tags" Target="../tags/tag13.xml"/></Relationships>
</file>

<file path=ppt/slides/_rels/slide6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5.xml"/></Relationships>
</file>

<file path=ppt/slides/_rels/slide6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5.xml"/><Relationship Id="rId5" Type="http://schemas.openxmlformats.org/officeDocument/2006/relationships/image" Target="../media/image33.png"/><Relationship Id="rId4" Type="http://schemas.openxmlformats.org/officeDocument/2006/relationships/image" Target="../media/image3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7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latin typeface="Arial" charset="0"/>
              </a:rPr>
              <a:t>Test Driven Development</a:t>
            </a:r>
            <a:endParaRPr lang="en-US" dirty="0"/>
          </a:p>
        </p:txBody>
      </p:sp>
      <p:sp>
        <p:nvSpPr>
          <p:cNvPr id="3" name="Title 2"/>
          <p:cNvSpPr>
            <a:spLocks noGrp="1"/>
          </p:cNvSpPr>
          <p:nvPr>
            <p:ph type="title"/>
          </p:nvPr>
        </p:nvSpPr>
        <p:spPr>
          <a:xfrm>
            <a:off x="3822700" y="2427157"/>
            <a:ext cx="4925764" cy="1752957"/>
          </a:xfrm>
        </p:spPr>
        <p:txBody>
          <a:bodyPr>
            <a:normAutofit fontScale="90000"/>
          </a:bodyPr>
          <a:lstStyle/>
          <a:p>
            <a:r>
              <a:rPr lang="en-US" dirty="0">
                <a:latin typeface="Arial" charset="0"/>
              </a:rPr>
              <a:t>Разработка через </a:t>
            </a:r>
            <a:r>
              <a:rPr lang="en-US" dirty="0" smtClean="0">
                <a:latin typeface="Arial" charset="0"/>
              </a:rPr>
              <a:t>тестирование</a:t>
            </a:r>
            <a:br>
              <a:rPr lang="en-US" dirty="0" smtClean="0">
                <a:latin typeface="Arial" charset="0"/>
              </a:rPr>
            </a:br>
            <a:r>
              <a:rPr lang="ru-RU" dirty="0" smtClean="0">
                <a:latin typeface="Arial" charset="0"/>
              </a:rPr>
              <a:t>Введение</a:t>
            </a:r>
            <a:r>
              <a:rPr lang="en-US" dirty="0" smtClean="0">
                <a:latin typeface="Arial" charset="0"/>
              </a:rPr>
              <a:t>, Bowling Game Kata</a:t>
            </a:r>
            <a:endParaRPr lang="en-US" dirty="0"/>
          </a:p>
        </p:txBody>
      </p:sp>
      <p:sp>
        <p:nvSpPr>
          <p:cNvPr id="4" name="Text Placeholder 3"/>
          <p:cNvSpPr>
            <a:spLocks noGrp="1"/>
          </p:cNvSpPr>
          <p:nvPr>
            <p:ph type="body" sz="quarter" idx="11"/>
          </p:nvPr>
        </p:nvSpPr>
        <p:spPr/>
        <p:txBody>
          <a:bodyPr/>
          <a:lstStyle/>
          <a:p>
            <a:r>
              <a:rPr lang="en-US" dirty="0" smtClean="0"/>
              <a:t>Module 1</a:t>
            </a:r>
            <a:endParaRPr lang="en-US" dirty="0"/>
          </a:p>
        </p:txBody>
      </p:sp>
      <p:sp>
        <p:nvSpPr>
          <p:cNvPr id="5" name="Text Placeholder 4"/>
          <p:cNvSpPr>
            <a:spLocks noGrp="1"/>
          </p:cNvSpPr>
          <p:nvPr>
            <p:ph type="body" sz="quarter" idx="12"/>
          </p:nvPr>
        </p:nvSpPr>
        <p:spPr/>
        <p:txBody>
          <a:bodyPr/>
          <a:lstStyle/>
          <a:p>
            <a:r>
              <a:rPr lang="en-US" dirty="0" smtClean="0">
                <a:solidFill>
                  <a:srgbClr val="FF6600"/>
                </a:solidFill>
                <a:latin typeface="Arial" charset="0"/>
              </a:rPr>
              <a:t>Ivan </a:t>
            </a:r>
            <a:r>
              <a:rPr lang="en-US" dirty="0" err="1" smtClean="0">
                <a:solidFill>
                  <a:srgbClr val="FF6600"/>
                </a:solidFill>
                <a:latin typeface="Arial" charset="0"/>
              </a:rPr>
              <a:t>Dyachenko</a:t>
            </a:r>
            <a:r>
              <a:rPr lang="en-US" dirty="0" smtClean="0">
                <a:solidFill>
                  <a:srgbClr val="FF6600"/>
                </a:solidFill>
                <a:latin typeface="Arial" charset="0"/>
              </a:rPr>
              <a:t> &lt;</a:t>
            </a:r>
            <a:r>
              <a:rPr lang="en-US" dirty="0" err="1" smtClean="0">
                <a:solidFill>
                  <a:srgbClr val="FF6600"/>
                </a:solidFill>
                <a:latin typeface="Arial" charset="0"/>
              </a:rPr>
              <a:t>IDyachenko</a:t>
            </a:r>
            <a:r>
              <a:rPr lang="en-US" dirty="0" err="1">
                <a:solidFill>
                  <a:srgbClr val="FF6600"/>
                </a:solidFill>
                <a:latin typeface="Arial" charset="0"/>
              </a:rPr>
              <a:t>@</a:t>
            </a:r>
            <a:r>
              <a:rPr lang="en-US" dirty="0" err="1" smtClean="0">
                <a:solidFill>
                  <a:srgbClr val="FF6600"/>
                </a:solidFill>
                <a:latin typeface="Arial" charset="0"/>
              </a:rPr>
              <a:t>luxoft.com</a:t>
            </a:r>
            <a:r>
              <a:rPr lang="en-US" dirty="0">
                <a:solidFill>
                  <a:srgbClr val="FF6600"/>
                </a:solidFill>
                <a:latin typeface="Arial" charset="0"/>
              </a:rPr>
              <a:t>&gt;</a:t>
            </a:r>
            <a:endParaRPr lang="ru-RU" dirty="0">
              <a:solidFill>
                <a:srgbClr val="FF6600"/>
              </a:solidFill>
              <a:latin typeface="Arial" charset="0"/>
            </a:endParaRPr>
          </a:p>
        </p:txBody>
      </p:sp>
    </p:spTree>
    <p:extLst>
      <p:ext uri="{BB962C8B-B14F-4D97-AF65-F5344CB8AC3E}">
        <p14:creationId xmlns:p14="http://schemas.microsoft.com/office/powerpoint/2010/main" val="21783492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solidFill>
              </a:rPr>
              <a:t>RED</a:t>
            </a:r>
            <a:r>
              <a:rPr lang="en-US" dirty="0" smtClean="0"/>
              <a:t> / </a:t>
            </a:r>
            <a:r>
              <a:rPr lang="en-US" dirty="0" smtClean="0">
                <a:solidFill>
                  <a:srgbClr val="008000"/>
                </a:solidFill>
              </a:rPr>
              <a:t>GREEN</a:t>
            </a:r>
            <a:r>
              <a:rPr lang="en-US" dirty="0" smtClean="0"/>
              <a:t> / </a:t>
            </a:r>
            <a:r>
              <a:rPr lang="en-US" dirty="0" smtClean="0">
                <a:solidFill>
                  <a:schemeClr val="accent4"/>
                </a:solidFill>
              </a:rPr>
              <a:t>REFACTOR</a:t>
            </a:r>
            <a:endParaRPr lang="en-US" dirty="0">
              <a:solidFill>
                <a:schemeClr val="accent4"/>
              </a:solidFill>
            </a:endParaRPr>
          </a:p>
        </p:txBody>
      </p:sp>
      <p:grpSp>
        <p:nvGrpSpPr>
          <p:cNvPr id="4" name="Group 3"/>
          <p:cNvGrpSpPr/>
          <p:nvPr/>
        </p:nvGrpSpPr>
        <p:grpSpPr>
          <a:xfrm>
            <a:off x="1301751" y="1311275"/>
            <a:ext cx="6419849" cy="542925"/>
            <a:chOff x="1352551" y="3432175"/>
            <a:chExt cx="6419849" cy="542925"/>
          </a:xfrm>
        </p:grpSpPr>
        <p:sp>
          <p:nvSpPr>
            <p:cNvPr id="5" name="Rectangle 4"/>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6" name="Rectangle 5"/>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a:t>0</a:t>
              </a:r>
            </a:p>
          </p:txBody>
        </p:sp>
        <p:sp>
          <p:nvSpPr>
            <p:cNvPr id="7" name="TextBox 6"/>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ru-RU" dirty="0" smtClean="0">
                  <a:solidFill>
                    <a:srgbClr val="004080"/>
                  </a:solidFill>
                </a:rPr>
                <a:t>Подумай</a:t>
              </a:r>
              <a:endParaRPr lang="ru-RU" dirty="0">
                <a:solidFill>
                  <a:srgbClr val="004080"/>
                </a:solidFill>
              </a:endParaRPr>
            </a:p>
          </p:txBody>
        </p:sp>
      </p:grpSp>
    </p:spTree>
    <p:extLst>
      <p:ext uri="{BB962C8B-B14F-4D97-AF65-F5344CB8AC3E}">
        <p14:creationId xmlns:p14="http://schemas.microsoft.com/office/powerpoint/2010/main" val="358069190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solidFill>
              </a:rPr>
              <a:t>RED</a:t>
            </a:r>
            <a:r>
              <a:rPr lang="en-US" dirty="0" smtClean="0"/>
              <a:t> / </a:t>
            </a:r>
            <a:r>
              <a:rPr lang="en-US" dirty="0" smtClean="0">
                <a:solidFill>
                  <a:srgbClr val="008000"/>
                </a:solidFill>
              </a:rPr>
              <a:t>GREEN</a:t>
            </a:r>
            <a:r>
              <a:rPr lang="en-US" dirty="0" smtClean="0"/>
              <a:t> / </a:t>
            </a:r>
            <a:r>
              <a:rPr lang="en-US" dirty="0" smtClean="0">
                <a:solidFill>
                  <a:srgbClr val="004080"/>
                </a:solidFill>
              </a:rPr>
              <a:t>REFACTOR</a:t>
            </a:r>
            <a:endParaRPr lang="en-US" dirty="0">
              <a:solidFill>
                <a:srgbClr val="004080"/>
              </a:solidFill>
            </a:endParaRPr>
          </a:p>
        </p:txBody>
      </p:sp>
      <p:grpSp>
        <p:nvGrpSpPr>
          <p:cNvPr id="4" name="Group 3"/>
          <p:cNvGrpSpPr/>
          <p:nvPr/>
        </p:nvGrpSpPr>
        <p:grpSpPr>
          <a:xfrm>
            <a:off x="1301751" y="1311275"/>
            <a:ext cx="6419849" cy="542925"/>
            <a:chOff x="1352551" y="3432175"/>
            <a:chExt cx="6419849" cy="542925"/>
          </a:xfrm>
        </p:grpSpPr>
        <p:sp>
          <p:nvSpPr>
            <p:cNvPr id="5" name="Rectangle 4"/>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6" name="Rectangle 5"/>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a:t>0</a:t>
              </a:r>
            </a:p>
          </p:txBody>
        </p:sp>
        <p:sp>
          <p:nvSpPr>
            <p:cNvPr id="7" name="TextBox 6"/>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ru-RU" dirty="0" smtClean="0">
                  <a:solidFill>
                    <a:srgbClr val="004080"/>
                  </a:solidFill>
                </a:rPr>
                <a:t>Подумай</a:t>
              </a:r>
              <a:endParaRPr lang="ru-RU" dirty="0">
                <a:solidFill>
                  <a:srgbClr val="004080"/>
                </a:solidFill>
              </a:endParaRPr>
            </a:p>
          </p:txBody>
        </p:sp>
      </p:grpSp>
      <p:grpSp>
        <p:nvGrpSpPr>
          <p:cNvPr id="35" name="Group 34"/>
          <p:cNvGrpSpPr/>
          <p:nvPr/>
        </p:nvGrpSpPr>
        <p:grpSpPr>
          <a:xfrm>
            <a:off x="1301751" y="1918578"/>
            <a:ext cx="6419849" cy="542925"/>
            <a:chOff x="1352551" y="3432175"/>
            <a:chExt cx="6419849" cy="542925"/>
          </a:xfrm>
        </p:grpSpPr>
        <p:sp>
          <p:nvSpPr>
            <p:cNvPr id="36" name="Rectangle 35"/>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37" name="Rectangle 36"/>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1</a:t>
              </a:r>
              <a:endParaRPr lang="ru-RU" sz="3200" b="1" dirty="0"/>
            </a:p>
          </p:txBody>
        </p:sp>
        <p:sp>
          <p:nvSpPr>
            <p:cNvPr id="38" name="TextBox 37"/>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smtClean="0">
                  <a:solidFill>
                    <a:srgbClr val="004080"/>
                  </a:solidFill>
                </a:rPr>
                <a:t>Напиши тест</a:t>
              </a:r>
              <a:endParaRPr lang="en-US" dirty="0" smtClean="0">
                <a:solidFill>
                  <a:srgbClr val="004080"/>
                </a:solidFill>
              </a:endParaRPr>
            </a:p>
          </p:txBody>
        </p:sp>
      </p:grpSp>
    </p:spTree>
    <p:extLst>
      <p:ext uri="{BB962C8B-B14F-4D97-AF65-F5344CB8AC3E}">
        <p14:creationId xmlns:p14="http://schemas.microsoft.com/office/powerpoint/2010/main" val="34680714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solidFill>
              </a:rPr>
              <a:t>RED</a:t>
            </a:r>
            <a:r>
              <a:rPr lang="en-US" dirty="0" smtClean="0"/>
              <a:t> / </a:t>
            </a:r>
            <a:r>
              <a:rPr lang="en-US" dirty="0" smtClean="0">
                <a:solidFill>
                  <a:srgbClr val="008000"/>
                </a:solidFill>
              </a:rPr>
              <a:t>GREEN</a:t>
            </a:r>
            <a:r>
              <a:rPr lang="en-US" dirty="0" smtClean="0"/>
              <a:t> / </a:t>
            </a:r>
            <a:r>
              <a:rPr lang="en-US" dirty="0" smtClean="0">
                <a:solidFill>
                  <a:srgbClr val="004080"/>
                </a:solidFill>
              </a:rPr>
              <a:t>REFACTOR</a:t>
            </a:r>
            <a:endParaRPr lang="en-US" dirty="0">
              <a:solidFill>
                <a:srgbClr val="004080"/>
              </a:solidFill>
            </a:endParaRPr>
          </a:p>
        </p:txBody>
      </p:sp>
      <p:grpSp>
        <p:nvGrpSpPr>
          <p:cNvPr id="4" name="Group 3"/>
          <p:cNvGrpSpPr/>
          <p:nvPr/>
        </p:nvGrpSpPr>
        <p:grpSpPr>
          <a:xfrm>
            <a:off x="1301751" y="1311275"/>
            <a:ext cx="6419849" cy="542925"/>
            <a:chOff x="1352551" y="3432175"/>
            <a:chExt cx="6419849" cy="542925"/>
          </a:xfrm>
        </p:grpSpPr>
        <p:sp>
          <p:nvSpPr>
            <p:cNvPr id="5" name="Rectangle 4"/>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6" name="Rectangle 5"/>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a:t>0</a:t>
              </a:r>
            </a:p>
          </p:txBody>
        </p:sp>
        <p:sp>
          <p:nvSpPr>
            <p:cNvPr id="7" name="TextBox 6"/>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ru-RU" dirty="0" smtClean="0">
                  <a:solidFill>
                    <a:srgbClr val="004080"/>
                  </a:solidFill>
                </a:rPr>
                <a:t>Подумай</a:t>
              </a:r>
              <a:endParaRPr lang="ru-RU" dirty="0">
                <a:solidFill>
                  <a:srgbClr val="004080"/>
                </a:solidFill>
              </a:endParaRPr>
            </a:p>
          </p:txBody>
        </p:sp>
      </p:grpSp>
      <p:grpSp>
        <p:nvGrpSpPr>
          <p:cNvPr id="8" name="Group 7"/>
          <p:cNvGrpSpPr/>
          <p:nvPr/>
        </p:nvGrpSpPr>
        <p:grpSpPr>
          <a:xfrm>
            <a:off x="1301751" y="2525881"/>
            <a:ext cx="6419849" cy="542925"/>
            <a:chOff x="1352551" y="3432175"/>
            <a:chExt cx="6419849" cy="542925"/>
          </a:xfrm>
        </p:grpSpPr>
        <p:sp>
          <p:nvSpPr>
            <p:cNvPr id="9" name="Rectangle 8"/>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10" name="Rectangle 9"/>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2</a:t>
              </a:r>
              <a:endParaRPr lang="ru-RU" sz="3200" b="1" dirty="0"/>
            </a:p>
          </p:txBody>
        </p:sp>
        <p:sp>
          <p:nvSpPr>
            <p:cNvPr id="11" name="TextBox 10"/>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smtClean="0">
                  <a:solidFill>
                    <a:srgbClr val="004080"/>
                  </a:solidFill>
                </a:rPr>
                <a:t>Скомпилируй</a:t>
              </a:r>
              <a:endParaRPr lang="en-US" dirty="0">
                <a:solidFill>
                  <a:srgbClr val="004080"/>
                </a:solidFill>
              </a:endParaRPr>
            </a:p>
          </p:txBody>
        </p:sp>
      </p:grpSp>
      <p:grpSp>
        <p:nvGrpSpPr>
          <p:cNvPr id="35" name="Group 34"/>
          <p:cNvGrpSpPr/>
          <p:nvPr/>
        </p:nvGrpSpPr>
        <p:grpSpPr>
          <a:xfrm>
            <a:off x="1301751" y="1918578"/>
            <a:ext cx="6419849" cy="542925"/>
            <a:chOff x="1352551" y="3432175"/>
            <a:chExt cx="6419849" cy="542925"/>
          </a:xfrm>
        </p:grpSpPr>
        <p:sp>
          <p:nvSpPr>
            <p:cNvPr id="36" name="Rectangle 35"/>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37" name="Rectangle 36"/>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1</a:t>
              </a:r>
              <a:endParaRPr lang="ru-RU" sz="3200" b="1" dirty="0"/>
            </a:p>
          </p:txBody>
        </p:sp>
        <p:sp>
          <p:nvSpPr>
            <p:cNvPr id="38" name="TextBox 37"/>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smtClean="0">
                  <a:solidFill>
                    <a:srgbClr val="004080"/>
                  </a:solidFill>
                </a:rPr>
                <a:t>Напиши тест</a:t>
              </a:r>
              <a:endParaRPr lang="en-US" dirty="0" smtClean="0">
                <a:solidFill>
                  <a:srgbClr val="004080"/>
                </a:solidFill>
              </a:endParaRPr>
            </a:p>
          </p:txBody>
        </p:sp>
      </p:grpSp>
    </p:spTree>
    <p:extLst>
      <p:ext uri="{BB962C8B-B14F-4D97-AF65-F5344CB8AC3E}">
        <p14:creationId xmlns:p14="http://schemas.microsoft.com/office/powerpoint/2010/main" val="34680714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solidFill>
              </a:rPr>
              <a:t>RED</a:t>
            </a:r>
            <a:r>
              <a:rPr lang="en-US" dirty="0" smtClean="0"/>
              <a:t> / </a:t>
            </a:r>
            <a:r>
              <a:rPr lang="en-US" dirty="0" smtClean="0">
                <a:solidFill>
                  <a:srgbClr val="008000"/>
                </a:solidFill>
              </a:rPr>
              <a:t>GREEN</a:t>
            </a:r>
            <a:r>
              <a:rPr lang="en-US" dirty="0" smtClean="0"/>
              <a:t> / </a:t>
            </a:r>
            <a:r>
              <a:rPr lang="en-US" dirty="0" smtClean="0">
                <a:solidFill>
                  <a:srgbClr val="004080"/>
                </a:solidFill>
              </a:rPr>
              <a:t>REFACTOR</a:t>
            </a:r>
            <a:endParaRPr lang="en-US" dirty="0">
              <a:solidFill>
                <a:srgbClr val="004080"/>
              </a:solidFill>
            </a:endParaRPr>
          </a:p>
        </p:txBody>
      </p:sp>
      <p:grpSp>
        <p:nvGrpSpPr>
          <p:cNvPr id="4" name="Group 3"/>
          <p:cNvGrpSpPr/>
          <p:nvPr/>
        </p:nvGrpSpPr>
        <p:grpSpPr>
          <a:xfrm>
            <a:off x="1301751" y="1311275"/>
            <a:ext cx="6419849" cy="542925"/>
            <a:chOff x="1352551" y="3432175"/>
            <a:chExt cx="6419849" cy="542925"/>
          </a:xfrm>
        </p:grpSpPr>
        <p:sp>
          <p:nvSpPr>
            <p:cNvPr id="5" name="Rectangle 4"/>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6" name="Rectangle 5"/>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a:t>0</a:t>
              </a:r>
            </a:p>
          </p:txBody>
        </p:sp>
        <p:sp>
          <p:nvSpPr>
            <p:cNvPr id="7" name="TextBox 6"/>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ru-RU" dirty="0" smtClean="0">
                  <a:solidFill>
                    <a:srgbClr val="004080"/>
                  </a:solidFill>
                </a:rPr>
                <a:t>Подумай</a:t>
              </a:r>
              <a:endParaRPr lang="ru-RU" dirty="0">
                <a:solidFill>
                  <a:srgbClr val="004080"/>
                </a:solidFill>
              </a:endParaRPr>
            </a:p>
          </p:txBody>
        </p:sp>
      </p:grpSp>
      <p:grpSp>
        <p:nvGrpSpPr>
          <p:cNvPr id="8" name="Group 7"/>
          <p:cNvGrpSpPr/>
          <p:nvPr/>
        </p:nvGrpSpPr>
        <p:grpSpPr>
          <a:xfrm>
            <a:off x="1301751" y="2525881"/>
            <a:ext cx="6419849" cy="542925"/>
            <a:chOff x="1352551" y="3432175"/>
            <a:chExt cx="6419849" cy="542925"/>
          </a:xfrm>
        </p:grpSpPr>
        <p:sp>
          <p:nvSpPr>
            <p:cNvPr id="9" name="Rectangle 8"/>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10" name="Rectangle 9"/>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2</a:t>
              </a:r>
              <a:endParaRPr lang="ru-RU" sz="3200" b="1" dirty="0"/>
            </a:p>
          </p:txBody>
        </p:sp>
        <p:sp>
          <p:nvSpPr>
            <p:cNvPr id="11" name="TextBox 10"/>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smtClean="0">
                  <a:solidFill>
                    <a:srgbClr val="004080"/>
                  </a:solidFill>
                </a:rPr>
                <a:t>Скомпилируй</a:t>
              </a:r>
              <a:endParaRPr lang="en-US" dirty="0">
                <a:solidFill>
                  <a:srgbClr val="004080"/>
                </a:solidFill>
              </a:endParaRPr>
            </a:p>
          </p:txBody>
        </p:sp>
      </p:grpSp>
      <p:grpSp>
        <p:nvGrpSpPr>
          <p:cNvPr id="12" name="Group 11"/>
          <p:cNvGrpSpPr/>
          <p:nvPr/>
        </p:nvGrpSpPr>
        <p:grpSpPr>
          <a:xfrm>
            <a:off x="1301751" y="3133184"/>
            <a:ext cx="6419849" cy="542925"/>
            <a:chOff x="1352551" y="3432175"/>
            <a:chExt cx="6419849" cy="542925"/>
          </a:xfrm>
        </p:grpSpPr>
        <p:sp>
          <p:nvSpPr>
            <p:cNvPr id="13" name="Rectangle 12"/>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14" name="Rectangle 13"/>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3</a:t>
              </a:r>
              <a:endParaRPr lang="ru-RU" sz="3200" b="1" dirty="0"/>
            </a:p>
          </p:txBody>
        </p:sp>
        <p:sp>
          <p:nvSpPr>
            <p:cNvPr id="15" name="TextBox 14"/>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smtClean="0">
                  <a:solidFill>
                    <a:srgbClr val="004080"/>
                  </a:solidFill>
                </a:rPr>
                <a:t>Исправь ошибки</a:t>
              </a:r>
              <a:endParaRPr lang="en-US" dirty="0" smtClean="0">
                <a:solidFill>
                  <a:srgbClr val="004080"/>
                </a:solidFill>
              </a:endParaRPr>
            </a:p>
          </p:txBody>
        </p:sp>
      </p:grpSp>
      <p:grpSp>
        <p:nvGrpSpPr>
          <p:cNvPr id="35" name="Group 34"/>
          <p:cNvGrpSpPr/>
          <p:nvPr/>
        </p:nvGrpSpPr>
        <p:grpSpPr>
          <a:xfrm>
            <a:off x="1301751" y="1918578"/>
            <a:ext cx="6419849" cy="542925"/>
            <a:chOff x="1352551" y="3432175"/>
            <a:chExt cx="6419849" cy="542925"/>
          </a:xfrm>
        </p:grpSpPr>
        <p:sp>
          <p:nvSpPr>
            <p:cNvPr id="36" name="Rectangle 35"/>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37" name="Rectangle 36"/>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1</a:t>
              </a:r>
              <a:endParaRPr lang="ru-RU" sz="3200" b="1" dirty="0"/>
            </a:p>
          </p:txBody>
        </p:sp>
        <p:sp>
          <p:nvSpPr>
            <p:cNvPr id="38" name="TextBox 37"/>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smtClean="0">
                  <a:solidFill>
                    <a:srgbClr val="004080"/>
                  </a:solidFill>
                </a:rPr>
                <a:t>Напиши тест</a:t>
              </a:r>
              <a:endParaRPr lang="en-US" dirty="0" smtClean="0">
                <a:solidFill>
                  <a:srgbClr val="004080"/>
                </a:solidFill>
              </a:endParaRPr>
            </a:p>
          </p:txBody>
        </p:sp>
      </p:grpSp>
    </p:spTree>
    <p:extLst>
      <p:ext uri="{BB962C8B-B14F-4D97-AF65-F5344CB8AC3E}">
        <p14:creationId xmlns:p14="http://schemas.microsoft.com/office/powerpoint/2010/main" val="34680714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solidFill>
              </a:rPr>
              <a:t>RED</a:t>
            </a:r>
            <a:r>
              <a:rPr lang="en-US" dirty="0" smtClean="0"/>
              <a:t> / </a:t>
            </a:r>
            <a:r>
              <a:rPr lang="en-US" dirty="0" smtClean="0">
                <a:solidFill>
                  <a:srgbClr val="008000"/>
                </a:solidFill>
              </a:rPr>
              <a:t>GREEN</a:t>
            </a:r>
            <a:r>
              <a:rPr lang="en-US" dirty="0" smtClean="0"/>
              <a:t> / </a:t>
            </a:r>
            <a:r>
              <a:rPr lang="en-US" dirty="0" smtClean="0">
                <a:solidFill>
                  <a:srgbClr val="004080"/>
                </a:solidFill>
              </a:rPr>
              <a:t>REFACTOR</a:t>
            </a:r>
            <a:endParaRPr lang="en-US" dirty="0">
              <a:solidFill>
                <a:srgbClr val="004080"/>
              </a:solidFill>
            </a:endParaRPr>
          </a:p>
        </p:txBody>
      </p:sp>
      <p:grpSp>
        <p:nvGrpSpPr>
          <p:cNvPr id="4" name="Group 3"/>
          <p:cNvGrpSpPr/>
          <p:nvPr/>
        </p:nvGrpSpPr>
        <p:grpSpPr>
          <a:xfrm>
            <a:off x="1301751" y="1311275"/>
            <a:ext cx="6419849" cy="542925"/>
            <a:chOff x="1352551" y="3432175"/>
            <a:chExt cx="6419849" cy="542925"/>
          </a:xfrm>
        </p:grpSpPr>
        <p:sp>
          <p:nvSpPr>
            <p:cNvPr id="5" name="Rectangle 4"/>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6" name="Rectangle 5"/>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a:t>0</a:t>
              </a:r>
            </a:p>
          </p:txBody>
        </p:sp>
        <p:sp>
          <p:nvSpPr>
            <p:cNvPr id="7" name="TextBox 6"/>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ru-RU" dirty="0" smtClean="0">
                  <a:solidFill>
                    <a:srgbClr val="004080"/>
                  </a:solidFill>
                </a:rPr>
                <a:t>Подумай</a:t>
              </a:r>
              <a:endParaRPr lang="ru-RU" dirty="0">
                <a:solidFill>
                  <a:srgbClr val="004080"/>
                </a:solidFill>
              </a:endParaRPr>
            </a:p>
          </p:txBody>
        </p:sp>
      </p:grpSp>
      <p:grpSp>
        <p:nvGrpSpPr>
          <p:cNvPr id="8" name="Group 7"/>
          <p:cNvGrpSpPr/>
          <p:nvPr/>
        </p:nvGrpSpPr>
        <p:grpSpPr>
          <a:xfrm>
            <a:off x="1301751" y="2525881"/>
            <a:ext cx="6419849" cy="542925"/>
            <a:chOff x="1352551" y="3432175"/>
            <a:chExt cx="6419849" cy="542925"/>
          </a:xfrm>
        </p:grpSpPr>
        <p:sp>
          <p:nvSpPr>
            <p:cNvPr id="9" name="Rectangle 8"/>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10" name="Rectangle 9"/>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2</a:t>
              </a:r>
              <a:endParaRPr lang="ru-RU" sz="3200" b="1" dirty="0"/>
            </a:p>
          </p:txBody>
        </p:sp>
        <p:sp>
          <p:nvSpPr>
            <p:cNvPr id="11" name="TextBox 10"/>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smtClean="0">
                  <a:solidFill>
                    <a:srgbClr val="004080"/>
                  </a:solidFill>
                </a:rPr>
                <a:t>Скомпилируй</a:t>
              </a:r>
              <a:endParaRPr lang="en-US" dirty="0">
                <a:solidFill>
                  <a:srgbClr val="004080"/>
                </a:solidFill>
              </a:endParaRPr>
            </a:p>
          </p:txBody>
        </p:sp>
      </p:grpSp>
      <p:grpSp>
        <p:nvGrpSpPr>
          <p:cNvPr id="12" name="Group 11"/>
          <p:cNvGrpSpPr/>
          <p:nvPr/>
        </p:nvGrpSpPr>
        <p:grpSpPr>
          <a:xfrm>
            <a:off x="1301751" y="3133184"/>
            <a:ext cx="6419849" cy="542925"/>
            <a:chOff x="1352551" y="3432175"/>
            <a:chExt cx="6419849" cy="542925"/>
          </a:xfrm>
        </p:grpSpPr>
        <p:sp>
          <p:nvSpPr>
            <p:cNvPr id="13" name="Rectangle 12"/>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14" name="Rectangle 13"/>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3</a:t>
              </a:r>
              <a:endParaRPr lang="ru-RU" sz="3200" b="1" dirty="0"/>
            </a:p>
          </p:txBody>
        </p:sp>
        <p:sp>
          <p:nvSpPr>
            <p:cNvPr id="15" name="TextBox 14"/>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smtClean="0">
                  <a:solidFill>
                    <a:srgbClr val="004080"/>
                  </a:solidFill>
                </a:rPr>
                <a:t>Исправь ошибки</a:t>
              </a:r>
              <a:endParaRPr lang="en-US" dirty="0" smtClean="0">
                <a:solidFill>
                  <a:srgbClr val="004080"/>
                </a:solidFill>
              </a:endParaRPr>
            </a:p>
          </p:txBody>
        </p:sp>
      </p:grpSp>
      <p:grpSp>
        <p:nvGrpSpPr>
          <p:cNvPr id="16" name="Group 15"/>
          <p:cNvGrpSpPr/>
          <p:nvPr/>
        </p:nvGrpSpPr>
        <p:grpSpPr>
          <a:xfrm>
            <a:off x="1301751" y="3740487"/>
            <a:ext cx="6419849" cy="542925"/>
            <a:chOff x="1352551" y="3432175"/>
            <a:chExt cx="6419849" cy="542925"/>
          </a:xfrm>
        </p:grpSpPr>
        <p:sp>
          <p:nvSpPr>
            <p:cNvPr id="17" name="Rectangle 16"/>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18" name="Rectangle 17"/>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4</a:t>
              </a:r>
              <a:endParaRPr lang="ru-RU" sz="3200" b="1" dirty="0"/>
            </a:p>
          </p:txBody>
        </p:sp>
        <p:sp>
          <p:nvSpPr>
            <p:cNvPr id="19" name="TextBox 18"/>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smtClean="0">
                  <a:solidFill>
                    <a:schemeClr val="accent5"/>
                  </a:solidFill>
                </a:rPr>
                <a:t>Запусти и убедись что тесты упали</a:t>
              </a:r>
              <a:endParaRPr lang="en-US" dirty="0" smtClean="0">
                <a:solidFill>
                  <a:schemeClr val="accent5"/>
                </a:solidFill>
              </a:endParaRPr>
            </a:p>
          </p:txBody>
        </p:sp>
      </p:grpSp>
      <p:grpSp>
        <p:nvGrpSpPr>
          <p:cNvPr id="35" name="Group 34"/>
          <p:cNvGrpSpPr/>
          <p:nvPr/>
        </p:nvGrpSpPr>
        <p:grpSpPr>
          <a:xfrm>
            <a:off x="1301751" y="1918578"/>
            <a:ext cx="6419849" cy="542925"/>
            <a:chOff x="1352551" y="3432175"/>
            <a:chExt cx="6419849" cy="542925"/>
          </a:xfrm>
        </p:grpSpPr>
        <p:sp>
          <p:nvSpPr>
            <p:cNvPr id="36" name="Rectangle 35"/>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37" name="Rectangle 36"/>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1</a:t>
              </a:r>
              <a:endParaRPr lang="ru-RU" sz="3200" b="1" dirty="0"/>
            </a:p>
          </p:txBody>
        </p:sp>
        <p:sp>
          <p:nvSpPr>
            <p:cNvPr id="38" name="TextBox 37"/>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smtClean="0">
                  <a:solidFill>
                    <a:srgbClr val="004080"/>
                  </a:solidFill>
                </a:rPr>
                <a:t>Напиши тест</a:t>
              </a:r>
              <a:endParaRPr lang="en-US" dirty="0" smtClean="0">
                <a:solidFill>
                  <a:srgbClr val="004080"/>
                </a:solidFill>
              </a:endParaRPr>
            </a:p>
          </p:txBody>
        </p:sp>
      </p:grpSp>
    </p:spTree>
    <p:extLst>
      <p:ext uri="{BB962C8B-B14F-4D97-AF65-F5344CB8AC3E}">
        <p14:creationId xmlns:p14="http://schemas.microsoft.com/office/powerpoint/2010/main" val="34680714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solidFill>
              </a:rPr>
              <a:t>RED</a:t>
            </a:r>
            <a:r>
              <a:rPr lang="en-US" dirty="0" smtClean="0"/>
              <a:t> / </a:t>
            </a:r>
            <a:r>
              <a:rPr lang="en-US" dirty="0" smtClean="0">
                <a:solidFill>
                  <a:srgbClr val="008000"/>
                </a:solidFill>
              </a:rPr>
              <a:t>GREEN</a:t>
            </a:r>
            <a:r>
              <a:rPr lang="en-US" dirty="0" smtClean="0"/>
              <a:t> / </a:t>
            </a:r>
            <a:r>
              <a:rPr lang="en-US" dirty="0" smtClean="0">
                <a:solidFill>
                  <a:srgbClr val="004080"/>
                </a:solidFill>
              </a:rPr>
              <a:t>REFACTOR</a:t>
            </a:r>
            <a:endParaRPr lang="en-US" dirty="0">
              <a:solidFill>
                <a:srgbClr val="004080"/>
              </a:solidFill>
            </a:endParaRPr>
          </a:p>
        </p:txBody>
      </p:sp>
      <p:grpSp>
        <p:nvGrpSpPr>
          <p:cNvPr id="4" name="Group 3"/>
          <p:cNvGrpSpPr/>
          <p:nvPr/>
        </p:nvGrpSpPr>
        <p:grpSpPr>
          <a:xfrm>
            <a:off x="1301751" y="1311275"/>
            <a:ext cx="6419849" cy="542925"/>
            <a:chOff x="1352551" y="3432175"/>
            <a:chExt cx="6419849" cy="542925"/>
          </a:xfrm>
        </p:grpSpPr>
        <p:sp>
          <p:nvSpPr>
            <p:cNvPr id="5" name="Rectangle 4"/>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6" name="Rectangle 5"/>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a:t>0</a:t>
              </a:r>
            </a:p>
          </p:txBody>
        </p:sp>
        <p:sp>
          <p:nvSpPr>
            <p:cNvPr id="7" name="TextBox 6"/>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ru-RU" dirty="0" smtClean="0">
                  <a:solidFill>
                    <a:srgbClr val="004080"/>
                  </a:solidFill>
                </a:rPr>
                <a:t>Подумай</a:t>
              </a:r>
              <a:endParaRPr lang="ru-RU" dirty="0">
                <a:solidFill>
                  <a:srgbClr val="004080"/>
                </a:solidFill>
              </a:endParaRPr>
            </a:p>
          </p:txBody>
        </p:sp>
      </p:grpSp>
      <p:grpSp>
        <p:nvGrpSpPr>
          <p:cNvPr id="8" name="Group 7"/>
          <p:cNvGrpSpPr/>
          <p:nvPr/>
        </p:nvGrpSpPr>
        <p:grpSpPr>
          <a:xfrm>
            <a:off x="1301751" y="2525881"/>
            <a:ext cx="6419849" cy="542925"/>
            <a:chOff x="1352551" y="3432175"/>
            <a:chExt cx="6419849" cy="542925"/>
          </a:xfrm>
        </p:grpSpPr>
        <p:sp>
          <p:nvSpPr>
            <p:cNvPr id="9" name="Rectangle 8"/>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10" name="Rectangle 9"/>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2</a:t>
              </a:r>
              <a:endParaRPr lang="ru-RU" sz="3200" b="1" dirty="0"/>
            </a:p>
          </p:txBody>
        </p:sp>
        <p:sp>
          <p:nvSpPr>
            <p:cNvPr id="11" name="TextBox 10"/>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smtClean="0">
                  <a:solidFill>
                    <a:srgbClr val="004080"/>
                  </a:solidFill>
                </a:rPr>
                <a:t>Скомпилируй</a:t>
              </a:r>
              <a:endParaRPr lang="en-US" dirty="0">
                <a:solidFill>
                  <a:srgbClr val="004080"/>
                </a:solidFill>
              </a:endParaRPr>
            </a:p>
          </p:txBody>
        </p:sp>
      </p:grpSp>
      <p:grpSp>
        <p:nvGrpSpPr>
          <p:cNvPr id="12" name="Group 11"/>
          <p:cNvGrpSpPr/>
          <p:nvPr/>
        </p:nvGrpSpPr>
        <p:grpSpPr>
          <a:xfrm>
            <a:off x="1301751" y="3133184"/>
            <a:ext cx="6419849" cy="542925"/>
            <a:chOff x="1352551" y="3432175"/>
            <a:chExt cx="6419849" cy="542925"/>
          </a:xfrm>
        </p:grpSpPr>
        <p:sp>
          <p:nvSpPr>
            <p:cNvPr id="13" name="Rectangle 12"/>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14" name="Rectangle 13"/>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3</a:t>
              </a:r>
              <a:endParaRPr lang="ru-RU" sz="3200" b="1" dirty="0"/>
            </a:p>
          </p:txBody>
        </p:sp>
        <p:sp>
          <p:nvSpPr>
            <p:cNvPr id="15" name="TextBox 14"/>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smtClean="0">
                  <a:solidFill>
                    <a:srgbClr val="004080"/>
                  </a:solidFill>
                </a:rPr>
                <a:t>Исправь ошибки</a:t>
              </a:r>
              <a:endParaRPr lang="en-US" dirty="0" smtClean="0">
                <a:solidFill>
                  <a:srgbClr val="004080"/>
                </a:solidFill>
              </a:endParaRPr>
            </a:p>
          </p:txBody>
        </p:sp>
      </p:grpSp>
      <p:grpSp>
        <p:nvGrpSpPr>
          <p:cNvPr id="16" name="Group 15"/>
          <p:cNvGrpSpPr/>
          <p:nvPr/>
        </p:nvGrpSpPr>
        <p:grpSpPr>
          <a:xfrm>
            <a:off x="1301751" y="3740487"/>
            <a:ext cx="6419849" cy="542925"/>
            <a:chOff x="1352551" y="3432175"/>
            <a:chExt cx="6419849" cy="542925"/>
          </a:xfrm>
        </p:grpSpPr>
        <p:sp>
          <p:nvSpPr>
            <p:cNvPr id="17" name="Rectangle 16"/>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18" name="Rectangle 17"/>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4</a:t>
              </a:r>
              <a:endParaRPr lang="ru-RU" sz="3200" b="1" dirty="0"/>
            </a:p>
          </p:txBody>
        </p:sp>
        <p:sp>
          <p:nvSpPr>
            <p:cNvPr id="19" name="TextBox 18"/>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smtClean="0">
                  <a:solidFill>
                    <a:schemeClr val="accent5"/>
                  </a:solidFill>
                </a:rPr>
                <a:t>Запусти и убедись что тесты упали</a:t>
              </a:r>
              <a:endParaRPr lang="en-US" dirty="0" smtClean="0">
                <a:solidFill>
                  <a:schemeClr val="accent5"/>
                </a:solidFill>
              </a:endParaRPr>
            </a:p>
          </p:txBody>
        </p:sp>
      </p:grpSp>
      <p:grpSp>
        <p:nvGrpSpPr>
          <p:cNvPr id="20" name="Group 19"/>
          <p:cNvGrpSpPr/>
          <p:nvPr/>
        </p:nvGrpSpPr>
        <p:grpSpPr>
          <a:xfrm>
            <a:off x="1301751" y="4347790"/>
            <a:ext cx="6419849" cy="542925"/>
            <a:chOff x="1352551" y="3432175"/>
            <a:chExt cx="6419849" cy="542925"/>
          </a:xfrm>
        </p:grpSpPr>
        <p:sp>
          <p:nvSpPr>
            <p:cNvPr id="21" name="Rectangle 20"/>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22" name="Rectangle 21"/>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5</a:t>
              </a:r>
              <a:endParaRPr lang="ru-RU" sz="3200" b="1" dirty="0"/>
            </a:p>
          </p:txBody>
        </p:sp>
        <p:sp>
          <p:nvSpPr>
            <p:cNvPr id="23" name="TextBox 22"/>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smtClean="0">
                  <a:solidFill>
                    <a:srgbClr val="004080"/>
                  </a:solidFill>
                </a:rPr>
                <a:t>Напиши код</a:t>
              </a:r>
              <a:endParaRPr lang="en-US" dirty="0" smtClean="0">
                <a:solidFill>
                  <a:srgbClr val="004080"/>
                </a:solidFill>
              </a:endParaRPr>
            </a:p>
          </p:txBody>
        </p:sp>
      </p:grpSp>
      <p:grpSp>
        <p:nvGrpSpPr>
          <p:cNvPr id="35" name="Group 34"/>
          <p:cNvGrpSpPr/>
          <p:nvPr/>
        </p:nvGrpSpPr>
        <p:grpSpPr>
          <a:xfrm>
            <a:off x="1301751" y="1918578"/>
            <a:ext cx="6419849" cy="542925"/>
            <a:chOff x="1352551" y="3432175"/>
            <a:chExt cx="6419849" cy="542925"/>
          </a:xfrm>
        </p:grpSpPr>
        <p:sp>
          <p:nvSpPr>
            <p:cNvPr id="36" name="Rectangle 35"/>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37" name="Rectangle 36"/>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1</a:t>
              </a:r>
              <a:endParaRPr lang="ru-RU" sz="3200" b="1" dirty="0"/>
            </a:p>
          </p:txBody>
        </p:sp>
        <p:sp>
          <p:nvSpPr>
            <p:cNvPr id="38" name="TextBox 37"/>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smtClean="0">
                  <a:solidFill>
                    <a:srgbClr val="004080"/>
                  </a:solidFill>
                </a:rPr>
                <a:t>Напиши тест</a:t>
              </a:r>
              <a:endParaRPr lang="en-US" dirty="0" smtClean="0">
                <a:solidFill>
                  <a:srgbClr val="004080"/>
                </a:solidFill>
              </a:endParaRPr>
            </a:p>
          </p:txBody>
        </p:sp>
      </p:grpSp>
    </p:spTree>
    <p:extLst>
      <p:ext uri="{BB962C8B-B14F-4D97-AF65-F5344CB8AC3E}">
        <p14:creationId xmlns:p14="http://schemas.microsoft.com/office/powerpoint/2010/main" val="34680714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solidFill>
              </a:rPr>
              <a:t>RED</a:t>
            </a:r>
            <a:r>
              <a:rPr lang="en-US" dirty="0" smtClean="0"/>
              <a:t> / </a:t>
            </a:r>
            <a:r>
              <a:rPr lang="en-US" dirty="0" smtClean="0">
                <a:solidFill>
                  <a:srgbClr val="008000"/>
                </a:solidFill>
              </a:rPr>
              <a:t>GREEN</a:t>
            </a:r>
            <a:r>
              <a:rPr lang="en-US" dirty="0" smtClean="0"/>
              <a:t> / </a:t>
            </a:r>
            <a:r>
              <a:rPr lang="en-US" dirty="0" smtClean="0">
                <a:solidFill>
                  <a:srgbClr val="004080"/>
                </a:solidFill>
              </a:rPr>
              <a:t>REFACTOR</a:t>
            </a:r>
            <a:endParaRPr lang="en-US" dirty="0">
              <a:solidFill>
                <a:srgbClr val="004080"/>
              </a:solidFill>
            </a:endParaRPr>
          </a:p>
        </p:txBody>
      </p:sp>
      <p:grpSp>
        <p:nvGrpSpPr>
          <p:cNvPr id="4" name="Group 3"/>
          <p:cNvGrpSpPr/>
          <p:nvPr/>
        </p:nvGrpSpPr>
        <p:grpSpPr>
          <a:xfrm>
            <a:off x="1301751" y="1311275"/>
            <a:ext cx="6419849" cy="542925"/>
            <a:chOff x="1352551" y="3432175"/>
            <a:chExt cx="6419849" cy="542925"/>
          </a:xfrm>
        </p:grpSpPr>
        <p:sp>
          <p:nvSpPr>
            <p:cNvPr id="5" name="Rectangle 4"/>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6" name="Rectangle 5"/>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a:t>0</a:t>
              </a:r>
            </a:p>
          </p:txBody>
        </p:sp>
        <p:sp>
          <p:nvSpPr>
            <p:cNvPr id="7" name="TextBox 6"/>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ru-RU" dirty="0" smtClean="0">
                  <a:solidFill>
                    <a:srgbClr val="004080"/>
                  </a:solidFill>
                </a:rPr>
                <a:t>Подумай</a:t>
              </a:r>
              <a:endParaRPr lang="ru-RU" dirty="0">
                <a:solidFill>
                  <a:srgbClr val="004080"/>
                </a:solidFill>
              </a:endParaRPr>
            </a:p>
          </p:txBody>
        </p:sp>
      </p:grpSp>
      <p:grpSp>
        <p:nvGrpSpPr>
          <p:cNvPr id="8" name="Group 7"/>
          <p:cNvGrpSpPr/>
          <p:nvPr/>
        </p:nvGrpSpPr>
        <p:grpSpPr>
          <a:xfrm>
            <a:off x="1301751" y="2525881"/>
            <a:ext cx="6419849" cy="542925"/>
            <a:chOff x="1352551" y="3432175"/>
            <a:chExt cx="6419849" cy="542925"/>
          </a:xfrm>
        </p:grpSpPr>
        <p:sp>
          <p:nvSpPr>
            <p:cNvPr id="9" name="Rectangle 8"/>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10" name="Rectangle 9"/>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2</a:t>
              </a:r>
              <a:endParaRPr lang="ru-RU" sz="3200" b="1" dirty="0"/>
            </a:p>
          </p:txBody>
        </p:sp>
        <p:sp>
          <p:nvSpPr>
            <p:cNvPr id="11" name="TextBox 10"/>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smtClean="0">
                  <a:solidFill>
                    <a:srgbClr val="004080"/>
                  </a:solidFill>
                </a:rPr>
                <a:t>Скомпилируй</a:t>
              </a:r>
              <a:endParaRPr lang="en-US" dirty="0">
                <a:solidFill>
                  <a:srgbClr val="004080"/>
                </a:solidFill>
              </a:endParaRPr>
            </a:p>
          </p:txBody>
        </p:sp>
      </p:grpSp>
      <p:grpSp>
        <p:nvGrpSpPr>
          <p:cNvPr id="12" name="Group 11"/>
          <p:cNvGrpSpPr/>
          <p:nvPr/>
        </p:nvGrpSpPr>
        <p:grpSpPr>
          <a:xfrm>
            <a:off x="1301751" y="3133184"/>
            <a:ext cx="6419849" cy="542925"/>
            <a:chOff x="1352551" y="3432175"/>
            <a:chExt cx="6419849" cy="542925"/>
          </a:xfrm>
        </p:grpSpPr>
        <p:sp>
          <p:nvSpPr>
            <p:cNvPr id="13" name="Rectangle 12"/>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14" name="Rectangle 13"/>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3</a:t>
              </a:r>
              <a:endParaRPr lang="ru-RU" sz="3200" b="1" dirty="0"/>
            </a:p>
          </p:txBody>
        </p:sp>
        <p:sp>
          <p:nvSpPr>
            <p:cNvPr id="15" name="TextBox 14"/>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smtClean="0">
                  <a:solidFill>
                    <a:srgbClr val="004080"/>
                  </a:solidFill>
                </a:rPr>
                <a:t>Исправь ошибки</a:t>
              </a:r>
              <a:endParaRPr lang="en-US" dirty="0" smtClean="0">
                <a:solidFill>
                  <a:srgbClr val="004080"/>
                </a:solidFill>
              </a:endParaRPr>
            </a:p>
          </p:txBody>
        </p:sp>
      </p:grpSp>
      <p:grpSp>
        <p:nvGrpSpPr>
          <p:cNvPr id="16" name="Group 15"/>
          <p:cNvGrpSpPr/>
          <p:nvPr/>
        </p:nvGrpSpPr>
        <p:grpSpPr>
          <a:xfrm>
            <a:off x="1301751" y="3740487"/>
            <a:ext cx="6419849" cy="542925"/>
            <a:chOff x="1352551" y="3432175"/>
            <a:chExt cx="6419849" cy="542925"/>
          </a:xfrm>
        </p:grpSpPr>
        <p:sp>
          <p:nvSpPr>
            <p:cNvPr id="17" name="Rectangle 16"/>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18" name="Rectangle 17"/>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4</a:t>
              </a:r>
              <a:endParaRPr lang="ru-RU" sz="3200" b="1" dirty="0"/>
            </a:p>
          </p:txBody>
        </p:sp>
        <p:sp>
          <p:nvSpPr>
            <p:cNvPr id="19" name="TextBox 18"/>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smtClean="0">
                  <a:solidFill>
                    <a:schemeClr val="accent5"/>
                  </a:solidFill>
                </a:rPr>
                <a:t>Запусти и убедись что тесты упали</a:t>
              </a:r>
              <a:endParaRPr lang="en-US" dirty="0" smtClean="0">
                <a:solidFill>
                  <a:schemeClr val="accent5"/>
                </a:solidFill>
              </a:endParaRPr>
            </a:p>
          </p:txBody>
        </p:sp>
      </p:grpSp>
      <p:grpSp>
        <p:nvGrpSpPr>
          <p:cNvPr id="20" name="Group 19"/>
          <p:cNvGrpSpPr/>
          <p:nvPr/>
        </p:nvGrpSpPr>
        <p:grpSpPr>
          <a:xfrm>
            <a:off x="1301751" y="4347790"/>
            <a:ext cx="6419849" cy="542925"/>
            <a:chOff x="1352551" y="3432175"/>
            <a:chExt cx="6419849" cy="542925"/>
          </a:xfrm>
        </p:grpSpPr>
        <p:sp>
          <p:nvSpPr>
            <p:cNvPr id="21" name="Rectangle 20"/>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22" name="Rectangle 21"/>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5</a:t>
              </a:r>
              <a:endParaRPr lang="ru-RU" sz="3200" b="1" dirty="0"/>
            </a:p>
          </p:txBody>
        </p:sp>
        <p:sp>
          <p:nvSpPr>
            <p:cNvPr id="23" name="TextBox 22"/>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smtClean="0">
                  <a:solidFill>
                    <a:srgbClr val="004080"/>
                  </a:solidFill>
                </a:rPr>
                <a:t>Напиши код</a:t>
              </a:r>
              <a:endParaRPr lang="en-US" dirty="0" smtClean="0">
                <a:solidFill>
                  <a:srgbClr val="004080"/>
                </a:solidFill>
              </a:endParaRPr>
            </a:p>
          </p:txBody>
        </p:sp>
      </p:grpSp>
      <p:grpSp>
        <p:nvGrpSpPr>
          <p:cNvPr id="28" name="Group 27"/>
          <p:cNvGrpSpPr/>
          <p:nvPr/>
        </p:nvGrpSpPr>
        <p:grpSpPr>
          <a:xfrm>
            <a:off x="1301751" y="4955093"/>
            <a:ext cx="6419849" cy="542925"/>
            <a:chOff x="1352551" y="3432175"/>
            <a:chExt cx="6419849" cy="542925"/>
          </a:xfrm>
        </p:grpSpPr>
        <p:sp>
          <p:nvSpPr>
            <p:cNvPr id="29" name="Rectangle 28"/>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30" name="Rectangle 29"/>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a:t>6</a:t>
              </a:r>
            </a:p>
          </p:txBody>
        </p:sp>
        <p:sp>
          <p:nvSpPr>
            <p:cNvPr id="31" name="TextBox 30"/>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smtClean="0">
                  <a:solidFill>
                    <a:srgbClr val="008000"/>
                  </a:solidFill>
                </a:rPr>
                <a:t>Запусти и убедись что тесты прошли</a:t>
              </a:r>
              <a:endParaRPr lang="en-US" dirty="0" smtClean="0">
                <a:solidFill>
                  <a:srgbClr val="008000"/>
                </a:solidFill>
              </a:endParaRPr>
            </a:p>
          </p:txBody>
        </p:sp>
      </p:grpSp>
      <p:grpSp>
        <p:nvGrpSpPr>
          <p:cNvPr id="35" name="Group 34"/>
          <p:cNvGrpSpPr/>
          <p:nvPr/>
        </p:nvGrpSpPr>
        <p:grpSpPr>
          <a:xfrm>
            <a:off x="1301751" y="1918578"/>
            <a:ext cx="6419849" cy="542925"/>
            <a:chOff x="1352551" y="3432175"/>
            <a:chExt cx="6419849" cy="542925"/>
          </a:xfrm>
        </p:grpSpPr>
        <p:sp>
          <p:nvSpPr>
            <p:cNvPr id="36" name="Rectangle 35"/>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37" name="Rectangle 36"/>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1</a:t>
              </a:r>
              <a:endParaRPr lang="ru-RU" sz="3200" b="1" dirty="0"/>
            </a:p>
          </p:txBody>
        </p:sp>
        <p:sp>
          <p:nvSpPr>
            <p:cNvPr id="38" name="TextBox 37"/>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smtClean="0">
                  <a:solidFill>
                    <a:srgbClr val="004080"/>
                  </a:solidFill>
                </a:rPr>
                <a:t>Напиши тест</a:t>
              </a:r>
              <a:endParaRPr lang="en-US" dirty="0" smtClean="0">
                <a:solidFill>
                  <a:srgbClr val="004080"/>
                </a:solidFill>
              </a:endParaRPr>
            </a:p>
          </p:txBody>
        </p:sp>
      </p:grpSp>
    </p:spTree>
    <p:extLst>
      <p:ext uri="{BB962C8B-B14F-4D97-AF65-F5344CB8AC3E}">
        <p14:creationId xmlns:p14="http://schemas.microsoft.com/office/powerpoint/2010/main" val="34680714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solidFill>
              </a:rPr>
              <a:t>RED</a:t>
            </a:r>
            <a:r>
              <a:rPr lang="en-US" dirty="0" smtClean="0"/>
              <a:t> / </a:t>
            </a:r>
            <a:r>
              <a:rPr lang="en-US" dirty="0" smtClean="0">
                <a:solidFill>
                  <a:srgbClr val="008000"/>
                </a:solidFill>
              </a:rPr>
              <a:t>GREEN</a:t>
            </a:r>
            <a:r>
              <a:rPr lang="en-US" dirty="0" smtClean="0"/>
              <a:t> / </a:t>
            </a:r>
            <a:r>
              <a:rPr lang="en-US" dirty="0" smtClean="0">
                <a:solidFill>
                  <a:srgbClr val="004080"/>
                </a:solidFill>
              </a:rPr>
              <a:t>REFACTOR</a:t>
            </a:r>
            <a:endParaRPr lang="en-US" dirty="0">
              <a:solidFill>
                <a:srgbClr val="004080"/>
              </a:solidFill>
            </a:endParaRPr>
          </a:p>
        </p:txBody>
      </p:sp>
      <p:grpSp>
        <p:nvGrpSpPr>
          <p:cNvPr id="4" name="Group 3"/>
          <p:cNvGrpSpPr/>
          <p:nvPr/>
        </p:nvGrpSpPr>
        <p:grpSpPr>
          <a:xfrm>
            <a:off x="1301751" y="1311275"/>
            <a:ext cx="6419849" cy="542925"/>
            <a:chOff x="1352551" y="3432175"/>
            <a:chExt cx="6419849" cy="542925"/>
          </a:xfrm>
        </p:grpSpPr>
        <p:sp>
          <p:nvSpPr>
            <p:cNvPr id="5" name="Rectangle 4"/>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6" name="Rectangle 5"/>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a:t>0</a:t>
              </a:r>
            </a:p>
          </p:txBody>
        </p:sp>
        <p:sp>
          <p:nvSpPr>
            <p:cNvPr id="7" name="TextBox 6"/>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ru-RU" dirty="0" smtClean="0">
                  <a:solidFill>
                    <a:srgbClr val="004080"/>
                  </a:solidFill>
                </a:rPr>
                <a:t>Подумай</a:t>
              </a:r>
              <a:endParaRPr lang="ru-RU" dirty="0">
                <a:solidFill>
                  <a:srgbClr val="004080"/>
                </a:solidFill>
              </a:endParaRPr>
            </a:p>
          </p:txBody>
        </p:sp>
      </p:grpSp>
      <p:grpSp>
        <p:nvGrpSpPr>
          <p:cNvPr id="8" name="Group 7"/>
          <p:cNvGrpSpPr/>
          <p:nvPr/>
        </p:nvGrpSpPr>
        <p:grpSpPr>
          <a:xfrm>
            <a:off x="1301751" y="2525881"/>
            <a:ext cx="6419849" cy="542925"/>
            <a:chOff x="1352551" y="3432175"/>
            <a:chExt cx="6419849" cy="542925"/>
          </a:xfrm>
        </p:grpSpPr>
        <p:sp>
          <p:nvSpPr>
            <p:cNvPr id="9" name="Rectangle 8"/>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10" name="Rectangle 9"/>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2</a:t>
              </a:r>
              <a:endParaRPr lang="ru-RU" sz="3200" b="1" dirty="0"/>
            </a:p>
          </p:txBody>
        </p:sp>
        <p:sp>
          <p:nvSpPr>
            <p:cNvPr id="11" name="TextBox 10"/>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smtClean="0">
                  <a:solidFill>
                    <a:srgbClr val="004080"/>
                  </a:solidFill>
                </a:rPr>
                <a:t>Скомпилируй</a:t>
              </a:r>
              <a:endParaRPr lang="en-US" dirty="0">
                <a:solidFill>
                  <a:srgbClr val="004080"/>
                </a:solidFill>
              </a:endParaRPr>
            </a:p>
          </p:txBody>
        </p:sp>
      </p:grpSp>
      <p:grpSp>
        <p:nvGrpSpPr>
          <p:cNvPr id="12" name="Group 11"/>
          <p:cNvGrpSpPr/>
          <p:nvPr/>
        </p:nvGrpSpPr>
        <p:grpSpPr>
          <a:xfrm>
            <a:off x="1301751" y="3133184"/>
            <a:ext cx="6419849" cy="542925"/>
            <a:chOff x="1352551" y="3432175"/>
            <a:chExt cx="6419849" cy="542925"/>
          </a:xfrm>
        </p:grpSpPr>
        <p:sp>
          <p:nvSpPr>
            <p:cNvPr id="13" name="Rectangle 12"/>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14" name="Rectangle 13"/>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3</a:t>
              </a:r>
              <a:endParaRPr lang="ru-RU" sz="3200" b="1" dirty="0"/>
            </a:p>
          </p:txBody>
        </p:sp>
        <p:sp>
          <p:nvSpPr>
            <p:cNvPr id="15" name="TextBox 14"/>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smtClean="0">
                  <a:solidFill>
                    <a:srgbClr val="004080"/>
                  </a:solidFill>
                </a:rPr>
                <a:t>Исправь ошибки</a:t>
              </a:r>
              <a:endParaRPr lang="en-US" dirty="0" smtClean="0">
                <a:solidFill>
                  <a:srgbClr val="004080"/>
                </a:solidFill>
              </a:endParaRPr>
            </a:p>
          </p:txBody>
        </p:sp>
      </p:grpSp>
      <p:grpSp>
        <p:nvGrpSpPr>
          <p:cNvPr id="16" name="Group 15"/>
          <p:cNvGrpSpPr/>
          <p:nvPr/>
        </p:nvGrpSpPr>
        <p:grpSpPr>
          <a:xfrm>
            <a:off x="1301751" y="3740487"/>
            <a:ext cx="6419849" cy="542925"/>
            <a:chOff x="1352551" y="3432175"/>
            <a:chExt cx="6419849" cy="542925"/>
          </a:xfrm>
        </p:grpSpPr>
        <p:sp>
          <p:nvSpPr>
            <p:cNvPr id="17" name="Rectangle 16"/>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18" name="Rectangle 17"/>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4</a:t>
              </a:r>
              <a:endParaRPr lang="ru-RU" sz="3200" b="1" dirty="0"/>
            </a:p>
          </p:txBody>
        </p:sp>
        <p:sp>
          <p:nvSpPr>
            <p:cNvPr id="19" name="TextBox 18"/>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smtClean="0">
                  <a:solidFill>
                    <a:schemeClr val="accent5"/>
                  </a:solidFill>
                </a:rPr>
                <a:t>Запусти и убедись что тесты упали</a:t>
              </a:r>
              <a:endParaRPr lang="en-US" dirty="0" smtClean="0">
                <a:solidFill>
                  <a:schemeClr val="accent5"/>
                </a:solidFill>
              </a:endParaRPr>
            </a:p>
          </p:txBody>
        </p:sp>
      </p:grpSp>
      <p:grpSp>
        <p:nvGrpSpPr>
          <p:cNvPr id="20" name="Group 19"/>
          <p:cNvGrpSpPr/>
          <p:nvPr/>
        </p:nvGrpSpPr>
        <p:grpSpPr>
          <a:xfrm>
            <a:off x="1301751" y="4347790"/>
            <a:ext cx="6419849" cy="542925"/>
            <a:chOff x="1352551" y="3432175"/>
            <a:chExt cx="6419849" cy="542925"/>
          </a:xfrm>
        </p:grpSpPr>
        <p:sp>
          <p:nvSpPr>
            <p:cNvPr id="21" name="Rectangle 20"/>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22" name="Rectangle 21"/>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5</a:t>
              </a:r>
              <a:endParaRPr lang="ru-RU" sz="3200" b="1" dirty="0"/>
            </a:p>
          </p:txBody>
        </p:sp>
        <p:sp>
          <p:nvSpPr>
            <p:cNvPr id="23" name="TextBox 22"/>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smtClean="0">
                  <a:solidFill>
                    <a:srgbClr val="004080"/>
                  </a:solidFill>
                </a:rPr>
                <a:t>Напиши код</a:t>
              </a:r>
              <a:endParaRPr lang="en-US" dirty="0" smtClean="0">
                <a:solidFill>
                  <a:srgbClr val="004080"/>
                </a:solidFill>
              </a:endParaRPr>
            </a:p>
          </p:txBody>
        </p:sp>
      </p:grpSp>
      <p:grpSp>
        <p:nvGrpSpPr>
          <p:cNvPr id="24" name="Group 23"/>
          <p:cNvGrpSpPr/>
          <p:nvPr/>
        </p:nvGrpSpPr>
        <p:grpSpPr>
          <a:xfrm>
            <a:off x="1301751" y="5562397"/>
            <a:ext cx="6419849" cy="542925"/>
            <a:chOff x="1352551" y="3432175"/>
            <a:chExt cx="6419849" cy="542925"/>
          </a:xfrm>
        </p:grpSpPr>
        <p:sp>
          <p:nvSpPr>
            <p:cNvPr id="25" name="Rectangle 24"/>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26" name="Rectangle 25"/>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7</a:t>
              </a:r>
              <a:endParaRPr lang="ru-RU" sz="3200" b="1" dirty="0"/>
            </a:p>
          </p:txBody>
        </p:sp>
        <p:sp>
          <p:nvSpPr>
            <p:cNvPr id="27" name="TextBox 26"/>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err="1" smtClean="0">
                  <a:solidFill>
                    <a:srgbClr val="004080"/>
                  </a:solidFill>
                </a:rPr>
                <a:t>Рефакторинг</a:t>
              </a:r>
              <a:endParaRPr lang="en-US" dirty="0" smtClean="0">
                <a:solidFill>
                  <a:srgbClr val="004080"/>
                </a:solidFill>
              </a:endParaRPr>
            </a:p>
          </p:txBody>
        </p:sp>
      </p:grpSp>
      <p:grpSp>
        <p:nvGrpSpPr>
          <p:cNvPr id="28" name="Group 27"/>
          <p:cNvGrpSpPr/>
          <p:nvPr/>
        </p:nvGrpSpPr>
        <p:grpSpPr>
          <a:xfrm>
            <a:off x="1301751" y="4955093"/>
            <a:ext cx="6419849" cy="542925"/>
            <a:chOff x="1352551" y="3432175"/>
            <a:chExt cx="6419849" cy="542925"/>
          </a:xfrm>
        </p:grpSpPr>
        <p:sp>
          <p:nvSpPr>
            <p:cNvPr id="29" name="Rectangle 28"/>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30" name="Rectangle 29"/>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a:t>6</a:t>
              </a:r>
            </a:p>
          </p:txBody>
        </p:sp>
        <p:sp>
          <p:nvSpPr>
            <p:cNvPr id="31" name="TextBox 30"/>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smtClean="0">
                  <a:solidFill>
                    <a:srgbClr val="008000"/>
                  </a:solidFill>
                </a:rPr>
                <a:t>Запусти и убедись что тесты прошли</a:t>
              </a:r>
              <a:endParaRPr lang="en-US" dirty="0" smtClean="0">
                <a:solidFill>
                  <a:srgbClr val="008000"/>
                </a:solidFill>
              </a:endParaRPr>
            </a:p>
          </p:txBody>
        </p:sp>
      </p:grpSp>
      <p:grpSp>
        <p:nvGrpSpPr>
          <p:cNvPr id="35" name="Group 34"/>
          <p:cNvGrpSpPr/>
          <p:nvPr/>
        </p:nvGrpSpPr>
        <p:grpSpPr>
          <a:xfrm>
            <a:off x="1301751" y="1918578"/>
            <a:ext cx="6419849" cy="542925"/>
            <a:chOff x="1352551" y="3432175"/>
            <a:chExt cx="6419849" cy="542925"/>
          </a:xfrm>
        </p:grpSpPr>
        <p:sp>
          <p:nvSpPr>
            <p:cNvPr id="36" name="Rectangle 35"/>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37" name="Rectangle 36"/>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1</a:t>
              </a:r>
              <a:endParaRPr lang="ru-RU" sz="3200" b="1" dirty="0"/>
            </a:p>
          </p:txBody>
        </p:sp>
        <p:sp>
          <p:nvSpPr>
            <p:cNvPr id="38" name="TextBox 37"/>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smtClean="0">
                  <a:solidFill>
                    <a:srgbClr val="004080"/>
                  </a:solidFill>
                </a:rPr>
                <a:t>Напиши тест</a:t>
              </a:r>
              <a:endParaRPr lang="en-US" dirty="0" smtClean="0">
                <a:solidFill>
                  <a:srgbClr val="004080"/>
                </a:solidFill>
              </a:endParaRPr>
            </a:p>
          </p:txBody>
        </p:sp>
      </p:grpSp>
    </p:spTree>
    <p:extLst>
      <p:ext uri="{BB962C8B-B14F-4D97-AF65-F5344CB8AC3E}">
        <p14:creationId xmlns:p14="http://schemas.microsoft.com/office/powerpoint/2010/main" val="34680714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solidFill>
              </a:rPr>
              <a:t>RED</a:t>
            </a:r>
            <a:r>
              <a:rPr lang="en-US" dirty="0" smtClean="0"/>
              <a:t> / </a:t>
            </a:r>
            <a:r>
              <a:rPr lang="en-US" dirty="0" smtClean="0">
                <a:solidFill>
                  <a:srgbClr val="008000"/>
                </a:solidFill>
              </a:rPr>
              <a:t>GREEN</a:t>
            </a:r>
            <a:r>
              <a:rPr lang="en-US" dirty="0" smtClean="0"/>
              <a:t> / </a:t>
            </a:r>
            <a:r>
              <a:rPr lang="en-US" dirty="0" smtClean="0">
                <a:solidFill>
                  <a:srgbClr val="004080"/>
                </a:solidFill>
              </a:rPr>
              <a:t>REFACTOR</a:t>
            </a:r>
            <a:endParaRPr lang="en-US" dirty="0">
              <a:solidFill>
                <a:srgbClr val="004080"/>
              </a:solidFill>
            </a:endParaRPr>
          </a:p>
        </p:txBody>
      </p:sp>
      <p:grpSp>
        <p:nvGrpSpPr>
          <p:cNvPr id="4" name="Group 3"/>
          <p:cNvGrpSpPr/>
          <p:nvPr/>
        </p:nvGrpSpPr>
        <p:grpSpPr>
          <a:xfrm>
            <a:off x="1301751" y="1311275"/>
            <a:ext cx="6419849" cy="542925"/>
            <a:chOff x="1352551" y="3432175"/>
            <a:chExt cx="6419849" cy="542925"/>
          </a:xfrm>
        </p:grpSpPr>
        <p:sp>
          <p:nvSpPr>
            <p:cNvPr id="5" name="Rectangle 4"/>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6" name="Rectangle 5"/>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a:t>0</a:t>
              </a:r>
            </a:p>
          </p:txBody>
        </p:sp>
        <p:sp>
          <p:nvSpPr>
            <p:cNvPr id="7" name="TextBox 6"/>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ru-RU" dirty="0" smtClean="0">
                  <a:solidFill>
                    <a:srgbClr val="004080"/>
                  </a:solidFill>
                </a:rPr>
                <a:t>Подумай</a:t>
              </a:r>
              <a:endParaRPr lang="ru-RU" dirty="0">
                <a:solidFill>
                  <a:srgbClr val="004080"/>
                </a:solidFill>
              </a:endParaRPr>
            </a:p>
          </p:txBody>
        </p:sp>
      </p:grpSp>
      <p:grpSp>
        <p:nvGrpSpPr>
          <p:cNvPr id="8" name="Group 7"/>
          <p:cNvGrpSpPr/>
          <p:nvPr/>
        </p:nvGrpSpPr>
        <p:grpSpPr>
          <a:xfrm>
            <a:off x="1301751" y="2525881"/>
            <a:ext cx="6419849" cy="542925"/>
            <a:chOff x="1352551" y="3432175"/>
            <a:chExt cx="6419849" cy="542925"/>
          </a:xfrm>
        </p:grpSpPr>
        <p:sp>
          <p:nvSpPr>
            <p:cNvPr id="9" name="Rectangle 8"/>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10" name="Rectangle 9"/>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2</a:t>
              </a:r>
              <a:endParaRPr lang="ru-RU" sz="3200" b="1" dirty="0"/>
            </a:p>
          </p:txBody>
        </p:sp>
        <p:sp>
          <p:nvSpPr>
            <p:cNvPr id="11" name="TextBox 10"/>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smtClean="0">
                  <a:solidFill>
                    <a:srgbClr val="004080"/>
                  </a:solidFill>
                </a:rPr>
                <a:t>Скомпилируй</a:t>
              </a:r>
              <a:endParaRPr lang="en-US" dirty="0">
                <a:solidFill>
                  <a:srgbClr val="004080"/>
                </a:solidFill>
              </a:endParaRPr>
            </a:p>
          </p:txBody>
        </p:sp>
      </p:grpSp>
      <p:grpSp>
        <p:nvGrpSpPr>
          <p:cNvPr id="12" name="Group 11"/>
          <p:cNvGrpSpPr/>
          <p:nvPr/>
        </p:nvGrpSpPr>
        <p:grpSpPr>
          <a:xfrm>
            <a:off x="1301751" y="3133184"/>
            <a:ext cx="6419849" cy="542925"/>
            <a:chOff x="1352551" y="3432175"/>
            <a:chExt cx="6419849" cy="542925"/>
          </a:xfrm>
        </p:grpSpPr>
        <p:sp>
          <p:nvSpPr>
            <p:cNvPr id="13" name="Rectangle 12"/>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14" name="Rectangle 13"/>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3</a:t>
              </a:r>
              <a:endParaRPr lang="ru-RU" sz="3200" b="1" dirty="0"/>
            </a:p>
          </p:txBody>
        </p:sp>
        <p:sp>
          <p:nvSpPr>
            <p:cNvPr id="15" name="TextBox 14"/>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smtClean="0">
                  <a:solidFill>
                    <a:srgbClr val="004080"/>
                  </a:solidFill>
                </a:rPr>
                <a:t>Исправь ошибки</a:t>
              </a:r>
              <a:endParaRPr lang="en-US" dirty="0" smtClean="0">
                <a:solidFill>
                  <a:srgbClr val="004080"/>
                </a:solidFill>
              </a:endParaRPr>
            </a:p>
          </p:txBody>
        </p:sp>
      </p:grpSp>
      <p:grpSp>
        <p:nvGrpSpPr>
          <p:cNvPr id="16" name="Group 15"/>
          <p:cNvGrpSpPr/>
          <p:nvPr/>
        </p:nvGrpSpPr>
        <p:grpSpPr>
          <a:xfrm>
            <a:off x="1301751" y="3740487"/>
            <a:ext cx="6419849" cy="542925"/>
            <a:chOff x="1352551" y="3432175"/>
            <a:chExt cx="6419849" cy="542925"/>
          </a:xfrm>
        </p:grpSpPr>
        <p:sp>
          <p:nvSpPr>
            <p:cNvPr id="17" name="Rectangle 16"/>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18" name="Rectangle 17"/>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4</a:t>
              </a:r>
              <a:endParaRPr lang="ru-RU" sz="3200" b="1" dirty="0"/>
            </a:p>
          </p:txBody>
        </p:sp>
        <p:sp>
          <p:nvSpPr>
            <p:cNvPr id="19" name="TextBox 18"/>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smtClean="0">
                  <a:solidFill>
                    <a:schemeClr val="accent5"/>
                  </a:solidFill>
                </a:rPr>
                <a:t>Запусти и убедись что тесты упали</a:t>
              </a:r>
              <a:endParaRPr lang="en-US" dirty="0" smtClean="0">
                <a:solidFill>
                  <a:schemeClr val="accent5"/>
                </a:solidFill>
              </a:endParaRPr>
            </a:p>
          </p:txBody>
        </p:sp>
      </p:grpSp>
      <p:grpSp>
        <p:nvGrpSpPr>
          <p:cNvPr id="20" name="Group 19"/>
          <p:cNvGrpSpPr/>
          <p:nvPr/>
        </p:nvGrpSpPr>
        <p:grpSpPr>
          <a:xfrm>
            <a:off x="1301751" y="4347790"/>
            <a:ext cx="6419849" cy="542925"/>
            <a:chOff x="1352551" y="3432175"/>
            <a:chExt cx="6419849" cy="542925"/>
          </a:xfrm>
        </p:grpSpPr>
        <p:sp>
          <p:nvSpPr>
            <p:cNvPr id="21" name="Rectangle 20"/>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22" name="Rectangle 21"/>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5</a:t>
              </a:r>
              <a:endParaRPr lang="ru-RU" sz="3200" b="1" dirty="0"/>
            </a:p>
          </p:txBody>
        </p:sp>
        <p:sp>
          <p:nvSpPr>
            <p:cNvPr id="23" name="TextBox 22"/>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smtClean="0">
                  <a:solidFill>
                    <a:srgbClr val="004080"/>
                  </a:solidFill>
                </a:rPr>
                <a:t>Напиши код</a:t>
              </a:r>
              <a:endParaRPr lang="en-US" dirty="0" smtClean="0">
                <a:solidFill>
                  <a:srgbClr val="004080"/>
                </a:solidFill>
              </a:endParaRPr>
            </a:p>
          </p:txBody>
        </p:sp>
      </p:grpSp>
      <p:grpSp>
        <p:nvGrpSpPr>
          <p:cNvPr id="24" name="Group 23"/>
          <p:cNvGrpSpPr/>
          <p:nvPr/>
        </p:nvGrpSpPr>
        <p:grpSpPr>
          <a:xfrm>
            <a:off x="1301751" y="5562397"/>
            <a:ext cx="6419849" cy="542925"/>
            <a:chOff x="1352551" y="3432175"/>
            <a:chExt cx="6419849" cy="542925"/>
          </a:xfrm>
        </p:grpSpPr>
        <p:sp>
          <p:nvSpPr>
            <p:cNvPr id="25" name="Rectangle 24"/>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26" name="Rectangle 25"/>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7</a:t>
              </a:r>
              <a:endParaRPr lang="ru-RU" sz="3200" b="1" dirty="0"/>
            </a:p>
          </p:txBody>
        </p:sp>
        <p:sp>
          <p:nvSpPr>
            <p:cNvPr id="27" name="TextBox 26"/>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err="1" smtClean="0">
                  <a:solidFill>
                    <a:srgbClr val="004080"/>
                  </a:solidFill>
                </a:rPr>
                <a:t>Рефакторинг</a:t>
              </a:r>
              <a:endParaRPr lang="en-US" dirty="0" smtClean="0">
                <a:solidFill>
                  <a:srgbClr val="004080"/>
                </a:solidFill>
              </a:endParaRPr>
            </a:p>
          </p:txBody>
        </p:sp>
      </p:grpSp>
      <p:grpSp>
        <p:nvGrpSpPr>
          <p:cNvPr id="28" name="Group 27"/>
          <p:cNvGrpSpPr/>
          <p:nvPr/>
        </p:nvGrpSpPr>
        <p:grpSpPr>
          <a:xfrm>
            <a:off x="1301751" y="4955093"/>
            <a:ext cx="6419849" cy="542925"/>
            <a:chOff x="1352551" y="3432175"/>
            <a:chExt cx="6419849" cy="542925"/>
          </a:xfrm>
        </p:grpSpPr>
        <p:sp>
          <p:nvSpPr>
            <p:cNvPr id="29" name="Rectangle 28"/>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30" name="Rectangle 29"/>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a:t>6</a:t>
              </a:r>
            </a:p>
          </p:txBody>
        </p:sp>
        <p:sp>
          <p:nvSpPr>
            <p:cNvPr id="31" name="TextBox 30"/>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smtClean="0">
                  <a:solidFill>
                    <a:srgbClr val="008000"/>
                  </a:solidFill>
                </a:rPr>
                <a:t>Запусти и убедись что тесты прошли</a:t>
              </a:r>
              <a:endParaRPr lang="en-US" dirty="0" smtClean="0">
                <a:solidFill>
                  <a:srgbClr val="008000"/>
                </a:solidFill>
              </a:endParaRPr>
            </a:p>
          </p:txBody>
        </p:sp>
      </p:grpSp>
      <p:grpSp>
        <p:nvGrpSpPr>
          <p:cNvPr id="44" name="Group 43"/>
          <p:cNvGrpSpPr/>
          <p:nvPr/>
        </p:nvGrpSpPr>
        <p:grpSpPr>
          <a:xfrm>
            <a:off x="7750176" y="2177249"/>
            <a:ext cx="581026" cy="3601251"/>
            <a:chOff x="7597774" y="2189706"/>
            <a:chExt cx="581026" cy="3601251"/>
          </a:xfrm>
        </p:grpSpPr>
        <p:cxnSp>
          <p:nvCxnSpPr>
            <p:cNvPr id="57" name="Straight Connector 56"/>
            <p:cNvCxnSpPr/>
            <p:nvPr/>
          </p:nvCxnSpPr>
          <p:spPr>
            <a:xfrm>
              <a:off x="7673975" y="5790957"/>
              <a:ext cx="504825"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59" name="Straight Connector 58"/>
            <p:cNvCxnSpPr/>
            <p:nvPr/>
          </p:nvCxnSpPr>
          <p:spPr>
            <a:xfrm flipV="1">
              <a:off x="8178800" y="2197100"/>
              <a:ext cx="0" cy="3581400"/>
            </a:xfrm>
            <a:prstGeom prst="line">
              <a:avLst/>
            </a:prstGeom>
          </p:spPr>
          <p:style>
            <a:lnRef idx="2">
              <a:schemeClr val="accent3"/>
            </a:lnRef>
            <a:fillRef idx="0">
              <a:schemeClr val="accent3"/>
            </a:fillRef>
            <a:effectRef idx="1">
              <a:schemeClr val="accent3"/>
            </a:effectRef>
            <a:fontRef idx="minor">
              <a:schemeClr val="tx1"/>
            </a:fontRef>
          </p:style>
        </p:cxnSp>
        <p:cxnSp>
          <p:nvCxnSpPr>
            <p:cNvPr id="61" name="Straight Arrow Connector 60"/>
            <p:cNvCxnSpPr/>
            <p:nvPr/>
          </p:nvCxnSpPr>
          <p:spPr>
            <a:xfrm flipH="1">
              <a:off x="7597774" y="2189706"/>
              <a:ext cx="581026" cy="739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pSp>
      <p:grpSp>
        <p:nvGrpSpPr>
          <p:cNvPr id="35" name="Group 34"/>
          <p:cNvGrpSpPr/>
          <p:nvPr/>
        </p:nvGrpSpPr>
        <p:grpSpPr>
          <a:xfrm>
            <a:off x="1301751" y="1918578"/>
            <a:ext cx="6419849" cy="542925"/>
            <a:chOff x="1352551" y="3432175"/>
            <a:chExt cx="6419849" cy="542925"/>
          </a:xfrm>
        </p:grpSpPr>
        <p:sp>
          <p:nvSpPr>
            <p:cNvPr id="36" name="Rectangle 35"/>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37" name="Rectangle 36"/>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1</a:t>
              </a:r>
              <a:endParaRPr lang="ru-RU" sz="3200" b="1" dirty="0"/>
            </a:p>
          </p:txBody>
        </p:sp>
        <p:sp>
          <p:nvSpPr>
            <p:cNvPr id="38" name="TextBox 37"/>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smtClean="0">
                  <a:solidFill>
                    <a:srgbClr val="004080"/>
                  </a:solidFill>
                </a:rPr>
                <a:t>Напиши тест</a:t>
              </a:r>
              <a:endParaRPr lang="en-US" dirty="0" smtClean="0">
                <a:solidFill>
                  <a:srgbClr val="004080"/>
                </a:solidFill>
              </a:endParaRPr>
            </a:p>
          </p:txBody>
        </p:sp>
      </p:grpSp>
      <p:sp>
        <p:nvSpPr>
          <p:cNvPr id="39" name="TextBox 38"/>
          <p:cNvSpPr txBox="1"/>
          <p:nvPr/>
        </p:nvSpPr>
        <p:spPr>
          <a:xfrm rot="5400000">
            <a:off x="8055085" y="3736190"/>
            <a:ext cx="1174341" cy="495108"/>
          </a:xfrm>
          <a:prstGeom prst="rect">
            <a:avLst/>
          </a:prstGeom>
        </p:spPr>
        <p:style>
          <a:lnRef idx="2">
            <a:schemeClr val="accent1"/>
          </a:lnRef>
          <a:fillRef idx="1">
            <a:schemeClr val="lt1"/>
          </a:fillRef>
          <a:effectRef idx="0">
            <a:schemeClr val="accent1"/>
          </a:effectRef>
          <a:fontRef idx="minor">
            <a:schemeClr val="dk1"/>
          </a:fontRef>
        </p:style>
        <p:txBody>
          <a:bodyPr wrap="square"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smtClean="0">
                <a:solidFill>
                  <a:srgbClr val="004080"/>
                </a:solidFill>
              </a:rPr>
              <a:t>Повтори</a:t>
            </a:r>
            <a:endParaRPr lang="en-US" dirty="0" smtClean="0">
              <a:solidFill>
                <a:srgbClr val="004080"/>
              </a:solidFill>
            </a:endParaRPr>
          </a:p>
        </p:txBody>
      </p:sp>
    </p:spTree>
    <p:extLst>
      <p:ext uri="{BB962C8B-B14F-4D97-AF65-F5344CB8AC3E}">
        <p14:creationId xmlns:p14="http://schemas.microsoft.com/office/powerpoint/2010/main" val="356296142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solidFill>
              </a:rPr>
              <a:t>RED</a:t>
            </a:r>
            <a:r>
              <a:rPr lang="en-US" dirty="0" smtClean="0"/>
              <a:t> / </a:t>
            </a:r>
            <a:r>
              <a:rPr lang="en-US" dirty="0" smtClean="0">
                <a:solidFill>
                  <a:srgbClr val="008000"/>
                </a:solidFill>
              </a:rPr>
              <a:t>GREEN</a:t>
            </a:r>
            <a:r>
              <a:rPr lang="en-US" dirty="0" smtClean="0"/>
              <a:t> / </a:t>
            </a:r>
            <a:r>
              <a:rPr lang="en-US" dirty="0" smtClean="0">
                <a:solidFill>
                  <a:srgbClr val="004080"/>
                </a:solidFill>
              </a:rPr>
              <a:t>REFACTOR</a:t>
            </a:r>
            <a:endParaRPr lang="en-US" dirty="0">
              <a:solidFill>
                <a:srgbClr val="004080"/>
              </a:solidFill>
            </a:endParaRPr>
          </a:p>
        </p:txBody>
      </p:sp>
      <p:grpSp>
        <p:nvGrpSpPr>
          <p:cNvPr id="4" name="Group 3"/>
          <p:cNvGrpSpPr/>
          <p:nvPr/>
        </p:nvGrpSpPr>
        <p:grpSpPr>
          <a:xfrm>
            <a:off x="1301751" y="1311275"/>
            <a:ext cx="6419849" cy="542925"/>
            <a:chOff x="1352551" y="3432175"/>
            <a:chExt cx="6419849" cy="542925"/>
          </a:xfrm>
        </p:grpSpPr>
        <p:sp>
          <p:nvSpPr>
            <p:cNvPr id="5" name="Rectangle 4"/>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6" name="Rectangle 5"/>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a:t>0</a:t>
              </a:r>
            </a:p>
          </p:txBody>
        </p:sp>
        <p:sp>
          <p:nvSpPr>
            <p:cNvPr id="7" name="TextBox 6"/>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ru-RU" dirty="0" smtClean="0">
                  <a:solidFill>
                    <a:srgbClr val="004080"/>
                  </a:solidFill>
                </a:rPr>
                <a:t>Подумай</a:t>
              </a:r>
              <a:endParaRPr lang="ru-RU" dirty="0">
                <a:solidFill>
                  <a:srgbClr val="004080"/>
                </a:solidFill>
              </a:endParaRPr>
            </a:p>
          </p:txBody>
        </p:sp>
      </p:grpSp>
      <p:grpSp>
        <p:nvGrpSpPr>
          <p:cNvPr id="8" name="Group 7"/>
          <p:cNvGrpSpPr/>
          <p:nvPr/>
        </p:nvGrpSpPr>
        <p:grpSpPr>
          <a:xfrm>
            <a:off x="1301751" y="2525881"/>
            <a:ext cx="6419849" cy="542925"/>
            <a:chOff x="1352551" y="3432175"/>
            <a:chExt cx="6419849" cy="542925"/>
          </a:xfrm>
        </p:grpSpPr>
        <p:sp>
          <p:nvSpPr>
            <p:cNvPr id="9" name="Rectangle 8"/>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10" name="Rectangle 9"/>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2</a:t>
              </a:r>
              <a:endParaRPr lang="ru-RU" sz="3200" b="1" dirty="0"/>
            </a:p>
          </p:txBody>
        </p:sp>
        <p:sp>
          <p:nvSpPr>
            <p:cNvPr id="11" name="TextBox 10"/>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smtClean="0">
                  <a:solidFill>
                    <a:srgbClr val="004080"/>
                  </a:solidFill>
                </a:rPr>
                <a:t>Скомпилируй</a:t>
              </a:r>
              <a:endParaRPr lang="en-US" dirty="0">
                <a:solidFill>
                  <a:srgbClr val="004080"/>
                </a:solidFill>
              </a:endParaRPr>
            </a:p>
          </p:txBody>
        </p:sp>
      </p:grpSp>
      <p:grpSp>
        <p:nvGrpSpPr>
          <p:cNvPr id="12" name="Group 11"/>
          <p:cNvGrpSpPr/>
          <p:nvPr/>
        </p:nvGrpSpPr>
        <p:grpSpPr>
          <a:xfrm>
            <a:off x="1301751" y="3133184"/>
            <a:ext cx="6419849" cy="542925"/>
            <a:chOff x="1352551" y="3432175"/>
            <a:chExt cx="6419849" cy="542925"/>
          </a:xfrm>
        </p:grpSpPr>
        <p:sp>
          <p:nvSpPr>
            <p:cNvPr id="13" name="Rectangle 12"/>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14" name="Rectangle 13"/>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3</a:t>
              </a:r>
              <a:endParaRPr lang="ru-RU" sz="3200" b="1" dirty="0"/>
            </a:p>
          </p:txBody>
        </p:sp>
        <p:sp>
          <p:nvSpPr>
            <p:cNvPr id="15" name="TextBox 14"/>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smtClean="0">
                  <a:solidFill>
                    <a:srgbClr val="004080"/>
                  </a:solidFill>
                </a:rPr>
                <a:t>Исправь ошибки</a:t>
              </a:r>
              <a:endParaRPr lang="en-US" dirty="0" smtClean="0">
                <a:solidFill>
                  <a:srgbClr val="004080"/>
                </a:solidFill>
              </a:endParaRPr>
            </a:p>
          </p:txBody>
        </p:sp>
      </p:grpSp>
      <p:grpSp>
        <p:nvGrpSpPr>
          <p:cNvPr id="16" name="Group 15"/>
          <p:cNvGrpSpPr/>
          <p:nvPr/>
        </p:nvGrpSpPr>
        <p:grpSpPr>
          <a:xfrm>
            <a:off x="1301751" y="3740487"/>
            <a:ext cx="6419849" cy="542925"/>
            <a:chOff x="1352551" y="3432175"/>
            <a:chExt cx="6419849" cy="542925"/>
          </a:xfrm>
        </p:grpSpPr>
        <p:sp>
          <p:nvSpPr>
            <p:cNvPr id="17" name="Rectangle 16"/>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18" name="Rectangle 17"/>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4</a:t>
              </a:r>
              <a:endParaRPr lang="ru-RU" sz="3200" b="1" dirty="0"/>
            </a:p>
          </p:txBody>
        </p:sp>
        <p:sp>
          <p:nvSpPr>
            <p:cNvPr id="19" name="TextBox 18"/>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smtClean="0">
                  <a:solidFill>
                    <a:schemeClr val="accent5"/>
                  </a:solidFill>
                </a:rPr>
                <a:t>Запусти и убедись что тесты упали</a:t>
              </a:r>
              <a:endParaRPr lang="en-US" dirty="0" smtClean="0">
                <a:solidFill>
                  <a:schemeClr val="accent5"/>
                </a:solidFill>
              </a:endParaRPr>
            </a:p>
          </p:txBody>
        </p:sp>
      </p:grpSp>
      <p:grpSp>
        <p:nvGrpSpPr>
          <p:cNvPr id="20" name="Group 19"/>
          <p:cNvGrpSpPr/>
          <p:nvPr/>
        </p:nvGrpSpPr>
        <p:grpSpPr>
          <a:xfrm>
            <a:off x="1301751" y="4347790"/>
            <a:ext cx="6419849" cy="542925"/>
            <a:chOff x="1352551" y="3432175"/>
            <a:chExt cx="6419849" cy="542925"/>
          </a:xfrm>
        </p:grpSpPr>
        <p:sp>
          <p:nvSpPr>
            <p:cNvPr id="21" name="Rectangle 20"/>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22" name="Rectangle 21"/>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5</a:t>
              </a:r>
              <a:endParaRPr lang="ru-RU" sz="3200" b="1" dirty="0"/>
            </a:p>
          </p:txBody>
        </p:sp>
        <p:sp>
          <p:nvSpPr>
            <p:cNvPr id="23" name="TextBox 22"/>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smtClean="0">
                  <a:solidFill>
                    <a:srgbClr val="004080"/>
                  </a:solidFill>
                </a:rPr>
                <a:t>Напиши код</a:t>
              </a:r>
              <a:endParaRPr lang="en-US" dirty="0" smtClean="0">
                <a:solidFill>
                  <a:srgbClr val="004080"/>
                </a:solidFill>
              </a:endParaRPr>
            </a:p>
          </p:txBody>
        </p:sp>
      </p:grpSp>
      <p:grpSp>
        <p:nvGrpSpPr>
          <p:cNvPr id="24" name="Group 23"/>
          <p:cNvGrpSpPr/>
          <p:nvPr/>
        </p:nvGrpSpPr>
        <p:grpSpPr>
          <a:xfrm>
            <a:off x="1301751" y="5562397"/>
            <a:ext cx="6419849" cy="542925"/>
            <a:chOff x="1352551" y="3432175"/>
            <a:chExt cx="6419849" cy="542925"/>
          </a:xfrm>
        </p:grpSpPr>
        <p:sp>
          <p:nvSpPr>
            <p:cNvPr id="25" name="Rectangle 24"/>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26" name="Rectangle 25"/>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7</a:t>
              </a:r>
              <a:endParaRPr lang="ru-RU" sz="3200" b="1" dirty="0"/>
            </a:p>
          </p:txBody>
        </p:sp>
        <p:sp>
          <p:nvSpPr>
            <p:cNvPr id="27" name="TextBox 26"/>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err="1" smtClean="0">
                  <a:solidFill>
                    <a:srgbClr val="004080"/>
                  </a:solidFill>
                </a:rPr>
                <a:t>Рефакторинг</a:t>
              </a:r>
              <a:endParaRPr lang="en-US" dirty="0" smtClean="0">
                <a:solidFill>
                  <a:srgbClr val="004080"/>
                </a:solidFill>
              </a:endParaRPr>
            </a:p>
          </p:txBody>
        </p:sp>
      </p:grpSp>
      <p:grpSp>
        <p:nvGrpSpPr>
          <p:cNvPr id="28" name="Group 27"/>
          <p:cNvGrpSpPr/>
          <p:nvPr/>
        </p:nvGrpSpPr>
        <p:grpSpPr>
          <a:xfrm>
            <a:off x="1301751" y="4955093"/>
            <a:ext cx="6419849" cy="542925"/>
            <a:chOff x="1352551" y="3432175"/>
            <a:chExt cx="6419849" cy="542925"/>
          </a:xfrm>
        </p:grpSpPr>
        <p:sp>
          <p:nvSpPr>
            <p:cNvPr id="29" name="Rectangle 28"/>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30" name="Rectangle 29"/>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a:t>6</a:t>
              </a:r>
            </a:p>
          </p:txBody>
        </p:sp>
        <p:sp>
          <p:nvSpPr>
            <p:cNvPr id="31" name="TextBox 30"/>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smtClean="0">
                  <a:solidFill>
                    <a:srgbClr val="008000"/>
                  </a:solidFill>
                </a:rPr>
                <a:t>Запусти и убедись что тесты прошли</a:t>
              </a:r>
              <a:endParaRPr lang="en-US" dirty="0" smtClean="0">
                <a:solidFill>
                  <a:srgbClr val="008000"/>
                </a:solidFill>
              </a:endParaRPr>
            </a:p>
          </p:txBody>
        </p:sp>
      </p:grpSp>
      <p:grpSp>
        <p:nvGrpSpPr>
          <p:cNvPr id="44" name="Group 43"/>
          <p:cNvGrpSpPr/>
          <p:nvPr/>
        </p:nvGrpSpPr>
        <p:grpSpPr>
          <a:xfrm>
            <a:off x="7750176" y="2177249"/>
            <a:ext cx="581026" cy="3601251"/>
            <a:chOff x="7597774" y="2189706"/>
            <a:chExt cx="581026" cy="3601251"/>
          </a:xfrm>
        </p:grpSpPr>
        <p:cxnSp>
          <p:nvCxnSpPr>
            <p:cNvPr id="57" name="Straight Connector 56"/>
            <p:cNvCxnSpPr/>
            <p:nvPr/>
          </p:nvCxnSpPr>
          <p:spPr>
            <a:xfrm>
              <a:off x="7673975" y="5790957"/>
              <a:ext cx="504825"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59" name="Straight Connector 58"/>
            <p:cNvCxnSpPr/>
            <p:nvPr/>
          </p:nvCxnSpPr>
          <p:spPr>
            <a:xfrm flipV="1">
              <a:off x="8178800" y="2197100"/>
              <a:ext cx="0" cy="3581400"/>
            </a:xfrm>
            <a:prstGeom prst="line">
              <a:avLst/>
            </a:prstGeom>
          </p:spPr>
          <p:style>
            <a:lnRef idx="2">
              <a:schemeClr val="accent3"/>
            </a:lnRef>
            <a:fillRef idx="0">
              <a:schemeClr val="accent3"/>
            </a:fillRef>
            <a:effectRef idx="1">
              <a:schemeClr val="accent3"/>
            </a:effectRef>
            <a:fontRef idx="minor">
              <a:schemeClr val="tx1"/>
            </a:fontRef>
          </p:style>
        </p:cxnSp>
        <p:cxnSp>
          <p:nvCxnSpPr>
            <p:cNvPr id="61" name="Straight Arrow Connector 60"/>
            <p:cNvCxnSpPr/>
            <p:nvPr/>
          </p:nvCxnSpPr>
          <p:spPr>
            <a:xfrm flipH="1">
              <a:off x="7597774" y="2189706"/>
              <a:ext cx="581026" cy="739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pSp>
      <p:grpSp>
        <p:nvGrpSpPr>
          <p:cNvPr id="35" name="Group 34"/>
          <p:cNvGrpSpPr/>
          <p:nvPr/>
        </p:nvGrpSpPr>
        <p:grpSpPr>
          <a:xfrm>
            <a:off x="1301751" y="1918578"/>
            <a:ext cx="6419849" cy="542925"/>
            <a:chOff x="1352551" y="3432175"/>
            <a:chExt cx="6419849" cy="542925"/>
          </a:xfrm>
        </p:grpSpPr>
        <p:sp>
          <p:nvSpPr>
            <p:cNvPr id="36" name="Rectangle 35"/>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37" name="Rectangle 36"/>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1</a:t>
              </a:r>
              <a:endParaRPr lang="ru-RU" sz="3200" b="1" dirty="0"/>
            </a:p>
          </p:txBody>
        </p:sp>
        <p:sp>
          <p:nvSpPr>
            <p:cNvPr id="38" name="TextBox 37"/>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smtClean="0">
                  <a:solidFill>
                    <a:srgbClr val="004080"/>
                  </a:solidFill>
                </a:rPr>
                <a:t>Напиши тест</a:t>
              </a:r>
              <a:endParaRPr lang="en-US" dirty="0" smtClean="0">
                <a:solidFill>
                  <a:srgbClr val="004080"/>
                </a:solidFill>
              </a:endParaRPr>
            </a:p>
          </p:txBody>
        </p:sp>
      </p:grpSp>
      <p:sp>
        <p:nvSpPr>
          <p:cNvPr id="39" name="TextBox 38"/>
          <p:cNvSpPr txBox="1"/>
          <p:nvPr/>
        </p:nvSpPr>
        <p:spPr>
          <a:xfrm rot="5400000">
            <a:off x="8055085" y="3736190"/>
            <a:ext cx="1174341" cy="495108"/>
          </a:xfrm>
          <a:prstGeom prst="rect">
            <a:avLst/>
          </a:prstGeom>
        </p:spPr>
        <p:style>
          <a:lnRef idx="2">
            <a:schemeClr val="accent1"/>
          </a:lnRef>
          <a:fillRef idx="1">
            <a:schemeClr val="lt1"/>
          </a:fillRef>
          <a:effectRef idx="0">
            <a:schemeClr val="accent1"/>
          </a:effectRef>
          <a:fontRef idx="minor">
            <a:schemeClr val="dk1"/>
          </a:fontRef>
        </p:style>
        <p:txBody>
          <a:bodyPr wrap="square"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smtClean="0">
                <a:solidFill>
                  <a:srgbClr val="004080"/>
                </a:solidFill>
              </a:rPr>
              <a:t>Повтори</a:t>
            </a:r>
            <a:endParaRPr lang="en-US" dirty="0" smtClean="0">
              <a:solidFill>
                <a:srgbClr val="004080"/>
              </a:solidFill>
            </a:endParaRPr>
          </a:p>
        </p:txBody>
      </p:sp>
    </p:spTree>
    <p:extLst>
      <p:ext uri="{BB962C8B-B14F-4D97-AF65-F5344CB8AC3E}">
        <p14:creationId xmlns:p14="http://schemas.microsoft.com/office/powerpoint/2010/main" val="243131530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p:txBody>
          <a:bodyPr/>
          <a:lstStyle/>
          <a:p>
            <a:r>
              <a:rPr lang="ru-RU" dirty="0" smtClean="0">
                <a:solidFill>
                  <a:srgbClr val="161645"/>
                </a:solidFill>
              </a:rPr>
              <a:t>Содержание</a:t>
            </a:r>
            <a:endParaRPr lang="ru-RU" dirty="0">
              <a:solidFill>
                <a:srgbClr val="161645"/>
              </a:solidFill>
            </a:endParaRPr>
          </a:p>
        </p:txBody>
      </p:sp>
      <p:grpSp>
        <p:nvGrpSpPr>
          <p:cNvPr id="5" name="Group 4"/>
          <p:cNvGrpSpPr/>
          <p:nvPr/>
        </p:nvGrpSpPr>
        <p:grpSpPr>
          <a:xfrm>
            <a:off x="1279526" y="1469617"/>
            <a:ext cx="6419849" cy="542925"/>
            <a:chOff x="1352551" y="3432175"/>
            <a:chExt cx="6419849" cy="542925"/>
          </a:xfrm>
        </p:grpSpPr>
        <p:sp>
          <p:nvSpPr>
            <p:cNvPr id="25" name="Rectangle 24"/>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26" name="Rectangle 25"/>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a:t>1</a:t>
              </a:r>
            </a:p>
          </p:txBody>
        </p:sp>
        <p:sp>
          <p:nvSpPr>
            <p:cNvPr id="27" name="TextBox 26"/>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ru-RU" dirty="0" smtClean="0">
                  <a:solidFill>
                    <a:srgbClr val="004080"/>
                  </a:solidFill>
                </a:rPr>
                <a:t>Введение в </a:t>
              </a:r>
              <a:r>
                <a:rPr lang="en-US" dirty="0" smtClean="0">
                  <a:solidFill>
                    <a:srgbClr val="004080"/>
                  </a:solidFill>
                </a:rPr>
                <a:t>TDD</a:t>
              </a:r>
              <a:endParaRPr lang="ru-RU" dirty="0">
                <a:solidFill>
                  <a:srgbClr val="004080"/>
                </a:solidFill>
              </a:endParaRPr>
            </a:p>
          </p:txBody>
        </p:sp>
      </p:grpSp>
      <p:grpSp>
        <p:nvGrpSpPr>
          <p:cNvPr id="28" name="Group 27"/>
          <p:cNvGrpSpPr/>
          <p:nvPr/>
        </p:nvGrpSpPr>
        <p:grpSpPr>
          <a:xfrm>
            <a:off x="1279526" y="2103778"/>
            <a:ext cx="6419849" cy="542925"/>
            <a:chOff x="1352551" y="3432175"/>
            <a:chExt cx="6419849" cy="542925"/>
          </a:xfrm>
        </p:grpSpPr>
        <p:sp>
          <p:nvSpPr>
            <p:cNvPr id="29" name="Rectangle 28"/>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30" name="Rectangle 29"/>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2</a:t>
              </a:r>
              <a:endParaRPr lang="ru-RU" sz="3200" b="1" dirty="0"/>
            </a:p>
          </p:txBody>
        </p:sp>
        <p:sp>
          <p:nvSpPr>
            <p:cNvPr id="31" name="TextBox 30"/>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en-US" dirty="0">
                  <a:solidFill>
                    <a:srgbClr val="004080"/>
                  </a:solidFill>
                </a:rPr>
                <a:t>Extreme Programming Practices</a:t>
              </a:r>
            </a:p>
          </p:txBody>
        </p:sp>
      </p:grpSp>
      <p:grpSp>
        <p:nvGrpSpPr>
          <p:cNvPr id="32" name="Group 31"/>
          <p:cNvGrpSpPr/>
          <p:nvPr/>
        </p:nvGrpSpPr>
        <p:grpSpPr>
          <a:xfrm>
            <a:off x="1279526" y="2737939"/>
            <a:ext cx="6419849" cy="542925"/>
            <a:chOff x="1352551" y="3432175"/>
            <a:chExt cx="6419849" cy="542925"/>
          </a:xfrm>
        </p:grpSpPr>
        <p:sp>
          <p:nvSpPr>
            <p:cNvPr id="33" name="Rectangle 32"/>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34" name="Rectangle 33"/>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3</a:t>
              </a:r>
              <a:endParaRPr lang="ru-RU" sz="3200" b="1" dirty="0"/>
            </a:p>
          </p:txBody>
        </p:sp>
        <p:sp>
          <p:nvSpPr>
            <p:cNvPr id="35" name="TextBox 34"/>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en-US" dirty="0" smtClean="0">
                  <a:solidFill>
                    <a:srgbClr val="004080"/>
                  </a:solidFill>
                </a:rPr>
                <a:t>TDD ”Red-Green-Refactor"</a:t>
              </a:r>
            </a:p>
          </p:txBody>
        </p:sp>
      </p:grpSp>
      <p:grpSp>
        <p:nvGrpSpPr>
          <p:cNvPr id="36" name="Group 35"/>
          <p:cNvGrpSpPr/>
          <p:nvPr/>
        </p:nvGrpSpPr>
        <p:grpSpPr>
          <a:xfrm>
            <a:off x="1279526" y="3372100"/>
            <a:ext cx="6419849" cy="542925"/>
            <a:chOff x="1352551" y="3432175"/>
            <a:chExt cx="6419849" cy="542925"/>
          </a:xfrm>
        </p:grpSpPr>
        <p:sp>
          <p:nvSpPr>
            <p:cNvPr id="37" name="Rectangle 36"/>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38" name="Rectangle 37"/>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4</a:t>
              </a:r>
              <a:endParaRPr lang="ru-RU" sz="3200" b="1" dirty="0"/>
            </a:p>
          </p:txBody>
        </p:sp>
        <p:sp>
          <p:nvSpPr>
            <p:cNvPr id="39" name="TextBox 38"/>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ru-RU" dirty="0" smtClean="0">
                  <a:solidFill>
                    <a:srgbClr val="004080"/>
                  </a:solidFill>
                </a:rPr>
                <a:t>Краткий обзор </a:t>
              </a:r>
              <a:r>
                <a:rPr lang="en-US" dirty="0" err="1" smtClean="0">
                  <a:solidFill>
                    <a:srgbClr val="004080"/>
                  </a:solidFill>
                </a:rPr>
                <a:t>JUnit</a:t>
              </a:r>
              <a:endParaRPr lang="en-US" dirty="0" smtClean="0">
                <a:solidFill>
                  <a:srgbClr val="004080"/>
                </a:solidFill>
              </a:endParaRPr>
            </a:p>
          </p:txBody>
        </p:sp>
      </p:grpSp>
      <p:grpSp>
        <p:nvGrpSpPr>
          <p:cNvPr id="40" name="Group 39"/>
          <p:cNvGrpSpPr/>
          <p:nvPr/>
        </p:nvGrpSpPr>
        <p:grpSpPr>
          <a:xfrm>
            <a:off x="1279526" y="4640422"/>
            <a:ext cx="6419849" cy="542925"/>
            <a:chOff x="1352551" y="3432175"/>
            <a:chExt cx="6419849" cy="542925"/>
          </a:xfrm>
        </p:grpSpPr>
        <p:sp>
          <p:nvSpPr>
            <p:cNvPr id="41" name="Rectangle 40"/>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42" name="Rectangle 41"/>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6</a:t>
              </a:r>
              <a:endParaRPr lang="ru-RU" sz="3200" b="1" dirty="0"/>
            </a:p>
          </p:txBody>
        </p:sp>
        <p:sp>
          <p:nvSpPr>
            <p:cNvPr id="43" name="TextBox 42"/>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en-US" dirty="0" smtClean="0">
                  <a:solidFill>
                    <a:srgbClr val="004080"/>
                  </a:solidFill>
                </a:rPr>
                <a:t>Worksho</a:t>
              </a:r>
              <a:r>
                <a:rPr lang="en-US" dirty="0">
                  <a:solidFill>
                    <a:srgbClr val="004080"/>
                  </a:solidFill>
                </a:rPr>
                <a:t>p</a:t>
              </a:r>
              <a:endParaRPr lang="en-US" dirty="0" smtClean="0">
                <a:solidFill>
                  <a:srgbClr val="004080"/>
                </a:solidFill>
              </a:endParaRPr>
            </a:p>
          </p:txBody>
        </p:sp>
      </p:grpSp>
      <p:grpSp>
        <p:nvGrpSpPr>
          <p:cNvPr id="44" name="Group 43"/>
          <p:cNvGrpSpPr/>
          <p:nvPr/>
        </p:nvGrpSpPr>
        <p:grpSpPr>
          <a:xfrm>
            <a:off x="1279526" y="4006261"/>
            <a:ext cx="6419849" cy="542925"/>
            <a:chOff x="1352551" y="3432175"/>
            <a:chExt cx="6419849" cy="542925"/>
          </a:xfrm>
        </p:grpSpPr>
        <p:sp>
          <p:nvSpPr>
            <p:cNvPr id="45" name="Rectangle 44"/>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46" name="Rectangle 45"/>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5</a:t>
              </a:r>
              <a:endParaRPr lang="ru-RU" sz="3200" b="1" dirty="0"/>
            </a:p>
          </p:txBody>
        </p:sp>
        <p:sp>
          <p:nvSpPr>
            <p:cNvPr id="47" name="TextBox 46"/>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en-US" dirty="0">
                  <a:solidFill>
                    <a:srgbClr val="004080"/>
                  </a:solidFill>
                </a:rPr>
                <a:t>Bowling Game Kata </a:t>
              </a:r>
              <a:endParaRPr lang="en-US" dirty="0" smtClean="0">
                <a:solidFill>
                  <a:srgbClr val="004080"/>
                </a:solidFill>
              </a:endParaRPr>
            </a:p>
          </p:txBody>
        </p:sp>
      </p:grpSp>
      <p:grpSp>
        <p:nvGrpSpPr>
          <p:cNvPr id="48" name="Group 47"/>
          <p:cNvGrpSpPr/>
          <p:nvPr/>
        </p:nvGrpSpPr>
        <p:grpSpPr>
          <a:xfrm>
            <a:off x="1279526" y="5274582"/>
            <a:ext cx="6419849" cy="542925"/>
            <a:chOff x="1352551" y="3432175"/>
            <a:chExt cx="6419849" cy="542925"/>
          </a:xfrm>
        </p:grpSpPr>
        <p:sp>
          <p:nvSpPr>
            <p:cNvPr id="49" name="Rectangle 48"/>
            <p:cNvSpPr/>
            <p:nvPr/>
          </p:nvSpPr>
          <p:spPr>
            <a:xfrm>
              <a:off x="2219325" y="3432175"/>
              <a:ext cx="5553075" cy="542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50" name="Rectangle 49"/>
            <p:cNvSpPr/>
            <p:nvPr/>
          </p:nvSpPr>
          <p:spPr>
            <a:xfrm>
              <a:off x="1352551" y="3432175"/>
              <a:ext cx="476250" cy="5429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3200" b="1" dirty="0" smtClean="0"/>
                <a:t>7</a:t>
              </a:r>
              <a:endParaRPr lang="ru-RU" sz="3200" b="1" dirty="0"/>
            </a:p>
          </p:txBody>
        </p:sp>
        <p:sp>
          <p:nvSpPr>
            <p:cNvPr id="51" name="TextBox 50"/>
            <p:cNvSpPr txBox="1"/>
            <p:nvPr/>
          </p:nvSpPr>
          <p:spPr>
            <a:xfrm>
              <a:off x="2286000" y="34385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Aft>
                  <a:spcPts val="400"/>
                </a:spcAft>
                <a:buClr>
                  <a:srgbClr val="FF6600"/>
                </a:buClr>
                <a:buSzPct val="125000"/>
              </a:pPr>
              <a:r>
                <a:rPr lang="en-US" dirty="0">
                  <a:solidFill>
                    <a:srgbClr val="004080"/>
                  </a:solidFill>
                </a:rPr>
                <a:t>C</a:t>
              </a:r>
              <a:r>
                <a:rPr lang="uk-UA" dirty="0">
                  <a:solidFill>
                    <a:srgbClr val="004080"/>
                  </a:solidFill>
                </a:rPr>
                <a:t>тратегии запуска тестов</a:t>
              </a:r>
              <a:endParaRPr lang="en-US" dirty="0">
                <a:solidFill>
                  <a:srgbClr val="004080"/>
                </a:solidFill>
              </a:endParaRPr>
            </a:p>
          </p:txBody>
        </p:sp>
      </p:grpSp>
    </p:spTree>
    <p:extLst>
      <p:ext uri="{BB962C8B-B14F-4D97-AF65-F5344CB8AC3E}">
        <p14:creationId xmlns:p14="http://schemas.microsoft.com/office/powerpoint/2010/main" val="8840034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rgbClr val="161645"/>
                </a:solidFill>
              </a:rPr>
              <a:t>Ошибки </a:t>
            </a:r>
            <a:r>
              <a:rPr lang="en-US" dirty="0" smtClean="0">
                <a:solidFill>
                  <a:srgbClr val="161645"/>
                </a:solidFill>
              </a:rPr>
              <a:t>TDD</a:t>
            </a:r>
            <a:endParaRPr lang="en-US" dirty="0">
              <a:solidFill>
                <a:srgbClr val="161645"/>
              </a:solidFill>
            </a:endParaRPr>
          </a:p>
        </p:txBody>
      </p:sp>
      <p:grpSp>
        <p:nvGrpSpPr>
          <p:cNvPr id="10" name="Group 9"/>
          <p:cNvGrpSpPr/>
          <p:nvPr/>
        </p:nvGrpSpPr>
        <p:grpSpPr>
          <a:xfrm>
            <a:off x="2038350" y="3205860"/>
            <a:ext cx="5553075" cy="565150"/>
            <a:chOff x="2152650" y="3638550"/>
            <a:chExt cx="5553075" cy="565150"/>
          </a:xfrm>
        </p:grpSpPr>
        <p:sp>
          <p:nvSpPr>
            <p:cNvPr id="3" name="Rectangle 2"/>
            <p:cNvSpPr/>
            <p:nvPr/>
          </p:nvSpPr>
          <p:spPr>
            <a:xfrm>
              <a:off x="2152650" y="3638550"/>
              <a:ext cx="5553075" cy="5651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5" name="TextBox 4"/>
            <p:cNvSpPr txBox="1"/>
            <p:nvPr/>
          </p:nvSpPr>
          <p:spPr>
            <a:xfrm>
              <a:off x="2152650" y="3638550"/>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ru-RU" dirty="0" smtClean="0">
                  <a:solidFill>
                    <a:srgbClr val="004080"/>
                  </a:solidFill>
                </a:rPr>
                <a:t>Писать тест который сразу проходит</a:t>
              </a:r>
              <a:endParaRPr lang="ru-RU" dirty="0">
                <a:solidFill>
                  <a:srgbClr val="004080"/>
                </a:solidFill>
              </a:endParaRPr>
            </a:p>
          </p:txBody>
        </p:sp>
      </p:grpSp>
      <p:grpSp>
        <p:nvGrpSpPr>
          <p:cNvPr id="9" name="Group 8"/>
          <p:cNvGrpSpPr/>
          <p:nvPr/>
        </p:nvGrpSpPr>
        <p:grpSpPr>
          <a:xfrm>
            <a:off x="2038350" y="2212975"/>
            <a:ext cx="5553075" cy="557021"/>
            <a:chOff x="2152650" y="2495550"/>
            <a:chExt cx="5553075" cy="557021"/>
          </a:xfrm>
        </p:grpSpPr>
        <p:sp>
          <p:nvSpPr>
            <p:cNvPr id="4" name="Rectangle 3"/>
            <p:cNvSpPr/>
            <p:nvPr/>
          </p:nvSpPr>
          <p:spPr>
            <a:xfrm>
              <a:off x="2152650" y="2495550"/>
              <a:ext cx="5553075" cy="5570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6" name="TextBox 5"/>
            <p:cNvSpPr txBox="1"/>
            <p:nvPr/>
          </p:nvSpPr>
          <p:spPr>
            <a:xfrm>
              <a:off x="2152650" y="2519363"/>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ru-RU" dirty="0" smtClean="0">
                  <a:solidFill>
                    <a:srgbClr val="004080"/>
                  </a:solidFill>
                </a:rPr>
                <a:t>Писать тест после кода</a:t>
              </a:r>
              <a:endParaRPr lang="ru-RU" dirty="0">
                <a:solidFill>
                  <a:srgbClr val="004080"/>
                </a:solidFill>
              </a:endParaRPr>
            </a:p>
          </p:txBody>
        </p:sp>
      </p:grpSp>
      <p:grpSp>
        <p:nvGrpSpPr>
          <p:cNvPr id="11" name="Group 10"/>
          <p:cNvGrpSpPr/>
          <p:nvPr/>
        </p:nvGrpSpPr>
        <p:grpSpPr>
          <a:xfrm>
            <a:off x="2038350" y="4206875"/>
            <a:ext cx="5553075" cy="565150"/>
            <a:chOff x="2152650" y="4489450"/>
            <a:chExt cx="5553075" cy="565150"/>
          </a:xfrm>
        </p:grpSpPr>
        <p:sp>
          <p:nvSpPr>
            <p:cNvPr id="7" name="Rectangle 6"/>
            <p:cNvSpPr/>
            <p:nvPr/>
          </p:nvSpPr>
          <p:spPr>
            <a:xfrm>
              <a:off x="2152650" y="4489450"/>
              <a:ext cx="5553075" cy="5651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8" name="TextBox 7"/>
            <p:cNvSpPr txBox="1"/>
            <p:nvPr/>
          </p:nvSpPr>
          <p:spPr>
            <a:xfrm>
              <a:off x="2152650" y="4489450"/>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ru-RU" dirty="0" smtClean="0">
                  <a:solidFill>
                    <a:srgbClr val="004080"/>
                  </a:solidFill>
                </a:rPr>
                <a:t>Писать сразу много тестов</a:t>
              </a:r>
              <a:endParaRPr lang="ru-RU" dirty="0">
                <a:solidFill>
                  <a:srgbClr val="004080"/>
                </a:solidFill>
              </a:endParaRPr>
            </a:p>
          </p:txBody>
        </p:sp>
      </p:grpSp>
    </p:spTree>
    <p:extLst>
      <p:ext uri="{BB962C8B-B14F-4D97-AF65-F5344CB8AC3E}">
        <p14:creationId xmlns:p14="http://schemas.microsoft.com/office/powerpoint/2010/main" val="20753850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9" name="Rectangle 8"/>
          <p:cNvSpPr>
            <a:spLocks noGrp="1" noChangeArrowheads="1"/>
          </p:cNvSpPr>
          <p:nvPr>
            <p:ph type="title"/>
          </p:nvPr>
        </p:nvSpPr>
        <p:spPr/>
        <p:txBody>
          <a:bodyPr/>
          <a:lstStyle/>
          <a:p>
            <a:pPr eaLnBrk="1" hangingPunct="1"/>
            <a:r>
              <a:rPr lang="en-US" dirty="0" err="1" smtClean="0">
                <a:solidFill>
                  <a:srgbClr val="161645"/>
                </a:solidFill>
                <a:latin typeface="Arial" charset="0"/>
                <a:cs typeface="Tahoma" charset="0"/>
              </a:rPr>
              <a:t>JUnit</a:t>
            </a:r>
            <a:endParaRPr lang="en-US" dirty="0">
              <a:solidFill>
                <a:srgbClr val="161645"/>
              </a:solidFill>
              <a:latin typeface="Arial" charset="0"/>
              <a:cs typeface="Tahoma" charset="0"/>
            </a:endParaRPr>
          </a:p>
        </p:txBody>
      </p:sp>
      <p:grpSp>
        <p:nvGrpSpPr>
          <p:cNvPr id="2" name="Group 1"/>
          <p:cNvGrpSpPr/>
          <p:nvPr/>
        </p:nvGrpSpPr>
        <p:grpSpPr>
          <a:xfrm>
            <a:off x="730250" y="1381126"/>
            <a:ext cx="7683500" cy="4361300"/>
            <a:chOff x="361950" y="1381126"/>
            <a:chExt cx="7683500" cy="4361300"/>
          </a:xfrm>
        </p:grpSpPr>
        <p:sp>
          <p:nvSpPr>
            <p:cNvPr id="240643" name="Rectangle 2"/>
            <p:cNvSpPr>
              <a:spLocks noChangeArrowheads="1"/>
            </p:cNvSpPr>
            <p:nvPr/>
          </p:nvSpPr>
          <p:spPr bwMode="auto">
            <a:xfrm>
              <a:off x="361950" y="1381126"/>
              <a:ext cx="3765550" cy="465137"/>
            </a:xfrm>
            <a:prstGeom prst="rect">
              <a:avLst/>
            </a:prstGeom>
            <a:solidFill>
              <a:schemeClr val="bg1">
                <a:lumMod val="85000"/>
              </a:schemeClr>
            </a:solidFill>
            <a:ln w="12700">
              <a:noFill/>
              <a:miter lim="800000"/>
              <a:headEnd/>
              <a:tailEnd/>
            </a:ln>
          </p:spPr>
          <p:txBody>
            <a:bodyPr wrap="square" lIns="93296" tIns="93296" rIns="93296" bIns="93296" anchor="b">
              <a:spAutoFit/>
            </a:bodyPr>
            <a:lstStyle/>
            <a:p>
              <a:pPr defTabSz="912813">
                <a:buSzPct val="120000"/>
              </a:pPr>
              <a:r>
                <a:rPr lang="en-US" b="1" dirty="0" smtClean="0">
                  <a:solidFill>
                    <a:srgbClr val="004080"/>
                  </a:solidFill>
                  <a:latin typeface="Arial" pitchFamily="34" charset="0"/>
                  <a:cs typeface="Arial" pitchFamily="34" charset="0"/>
                </a:rPr>
                <a:t>Asserts</a:t>
              </a:r>
              <a:endParaRPr lang="en-US" b="1" dirty="0">
                <a:solidFill>
                  <a:srgbClr val="004080"/>
                </a:solidFill>
                <a:latin typeface="Arial" pitchFamily="34" charset="0"/>
                <a:cs typeface="Arial" pitchFamily="34" charset="0"/>
              </a:endParaRPr>
            </a:p>
          </p:txBody>
        </p:sp>
        <p:sp>
          <p:nvSpPr>
            <p:cNvPr id="9" name="Rectangle 4"/>
            <p:cNvSpPr>
              <a:spLocks noChangeArrowheads="1"/>
            </p:cNvSpPr>
            <p:nvPr>
              <p:custDataLst>
                <p:tags r:id="rId2"/>
              </p:custDataLst>
            </p:nvPr>
          </p:nvSpPr>
          <p:spPr bwMode="auto">
            <a:xfrm>
              <a:off x="361950" y="1901826"/>
              <a:ext cx="2643187" cy="3840600"/>
            </a:xfrm>
            <a:prstGeom prst="rect">
              <a:avLst/>
            </a:prstGeom>
            <a:noFill/>
            <a:ln w="19050">
              <a:noFill/>
              <a:miter lim="800000"/>
              <a:headEnd/>
              <a:tailEnd/>
            </a:ln>
          </p:spPr>
          <p:txBody>
            <a:bodyPr lIns="93296" tIns="144000" rIns="93296" bIns="93296">
              <a:spAutoFit/>
            </a:bodyPr>
            <a:lstStyle/>
            <a:p>
              <a:pPr marL="287338" indent="-287338" defTabSz="803275">
                <a:buClr>
                  <a:srgbClr val="FF6600"/>
                </a:buClr>
                <a:buSzPct val="125000"/>
                <a:buFont typeface="Wingdings" charset="0"/>
                <a:buChar char="§"/>
              </a:pPr>
              <a:r>
                <a:rPr lang="nb-NO" dirty="0" err="1" smtClean="0">
                  <a:solidFill>
                    <a:srgbClr val="004080"/>
                  </a:solidFill>
                  <a:latin typeface="Arial" pitchFamily="34" charset="0"/>
                  <a:cs typeface="Arial" pitchFamily="34" charset="0"/>
                </a:rPr>
                <a:t>assertEquals</a:t>
              </a:r>
              <a:endParaRPr lang="nb-NO" dirty="0" smtClean="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endParaRPr lang="nb-NO" dirty="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r>
                <a:rPr lang="nb-NO" dirty="0" err="1" smtClean="0">
                  <a:solidFill>
                    <a:srgbClr val="004080"/>
                  </a:solidFill>
                  <a:latin typeface="Arial" pitchFamily="34" charset="0"/>
                  <a:cs typeface="Arial" pitchFamily="34" charset="0"/>
                </a:rPr>
                <a:t>assertFalse</a:t>
              </a:r>
              <a:endParaRPr lang="nb-NO" dirty="0" smtClean="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endParaRPr lang="nb-NO" dirty="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r>
                <a:rPr lang="nb-NO" dirty="0" err="1" smtClean="0">
                  <a:solidFill>
                    <a:srgbClr val="004080"/>
                  </a:solidFill>
                  <a:latin typeface="Arial" pitchFamily="34" charset="0"/>
                  <a:cs typeface="Arial" pitchFamily="34" charset="0"/>
                </a:rPr>
                <a:t>assertNotNull</a:t>
              </a:r>
              <a:endParaRPr lang="nb-NO" dirty="0" smtClean="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endParaRPr lang="nb-NO" dirty="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r>
                <a:rPr lang="nb-NO" dirty="0" err="1" smtClean="0">
                  <a:solidFill>
                    <a:srgbClr val="004080"/>
                  </a:solidFill>
                  <a:latin typeface="Arial" pitchFamily="34" charset="0"/>
                  <a:cs typeface="Arial" pitchFamily="34" charset="0"/>
                </a:rPr>
                <a:t>assertNull</a:t>
              </a:r>
              <a:endParaRPr lang="nb-NO" dirty="0" smtClean="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endParaRPr lang="nb-NO" dirty="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r>
                <a:rPr lang="nb-NO" dirty="0" err="1" smtClean="0">
                  <a:solidFill>
                    <a:srgbClr val="004080"/>
                  </a:solidFill>
                  <a:latin typeface="Arial" pitchFamily="34" charset="0"/>
                  <a:cs typeface="Arial" pitchFamily="34" charset="0"/>
                </a:rPr>
                <a:t>assertNotSame</a:t>
              </a:r>
              <a:endParaRPr lang="nb-NO" dirty="0" smtClean="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endParaRPr lang="nb-NO" dirty="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r>
                <a:rPr lang="nb-NO" dirty="0" err="1" smtClean="0">
                  <a:solidFill>
                    <a:srgbClr val="004080"/>
                  </a:solidFill>
                  <a:latin typeface="Arial" pitchFamily="34" charset="0"/>
                  <a:cs typeface="Arial" pitchFamily="34" charset="0"/>
                </a:rPr>
                <a:t>assertSame</a:t>
              </a:r>
              <a:endParaRPr lang="nb-NO" dirty="0" smtClean="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endParaRPr lang="nb-NO" dirty="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r>
                <a:rPr lang="nb-NO" dirty="0" err="1">
                  <a:solidFill>
                    <a:srgbClr val="004080"/>
                  </a:solidFill>
                  <a:latin typeface="Arial" pitchFamily="34" charset="0"/>
                  <a:cs typeface="Arial" pitchFamily="34" charset="0"/>
                </a:rPr>
                <a:t>assertTrue</a:t>
              </a:r>
              <a:endParaRPr lang="en-US" dirty="0">
                <a:solidFill>
                  <a:srgbClr val="004080"/>
                </a:solidFill>
                <a:latin typeface="Arial" pitchFamily="34" charset="0"/>
                <a:cs typeface="Arial" pitchFamily="34" charset="0"/>
              </a:endParaRPr>
            </a:p>
          </p:txBody>
        </p:sp>
        <p:sp>
          <p:nvSpPr>
            <p:cNvPr id="13" name="Rectangle 2"/>
            <p:cNvSpPr>
              <a:spLocks noChangeArrowheads="1"/>
            </p:cNvSpPr>
            <p:nvPr/>
          </p:nvSpPr>
          <p:spPr bwMode="auto">
            <a:xfrm>
              <a:off x="4279900" y="1381126"/>
              <a:ext cx="3765550" cy="465137"/>
            </a:xfrm>
            <a:prstGeom prst="rect">
              <a:avLst/>
            </a:prstGeom>
            <a:solidFill>
              <a:schemeClr val="bg1">
                <a:lumMod val="85000"/>
              </a:schemeClr>
            </a:solidFill>
            <a:ln w="12700">
              <a:noFill/>
              <a:miter lim="800000"/>
              <a:headEnd/>
              <a:tailEnd/>
            </a:ln>
          </p:spPr>
          <p:txBody>
            <a:bodyPr wrap="square" lIns="93296" tIns="93296" rIns="93296" bIns="93296" anchor="b">
              <a:spAutoFit/>
            </a:bodyPr>
            <a:lstStyle/>
            <a:p>
              <a:pPr defTabSz="912813">
                <a:buSzPct val="120000"/>
              </a:pPr>
              <a:r>
                <a:rPr lang="en-US" b="1" dirty="0" err="1">
                  <a:solidFill>
                    <a:srgbClr val="004080"/>
                  </a:solidFill>
                  <a:latin typeface="Arial" pitchFamily="34" charset="0"/>
                  <a:cs typeface="Arial" pitchFamily="34" charset="0"/>
                </a:rPr>
                <a:t>TestCase</a:t>
              </a:r>
              <a:endParaRPr lang="en-US" b="1" dirty="0">
                <a:solidFill>
                  <a:srgbClr val="004080"/>
                </a:solidFill>
                <a:latin typeface="Arial" pitchFamily="34" charset="0"/>
                <a:cs typeface="Arial" pitchFamily="34" charset="0"/>
              </a:endParaRPr>
            </a:p>
          </p:txBody>
        </p:sp>
        <p:sp>
          <p:nvSpPr>
            <p:cNvPr id="14" name="Rectangle 4"/>
            <p:cNvSpPr>
              <a:spLocks noChangeArrowheads="1"/>
            </p:cNvSpPr>
            <p:nvPr>
              <p:custDataLst>
                <p:tags r:id="rId3"/>
              </p:custDataLst>
            </p:nvPr>
          </p:nvSpPr>
          <p:spPr bwMode="auto">
            <a:xfrm>
              <a:off x="4279900" y="1901826"/>
              <a:ext cx="2643187" cy="1624608"/>
            </a:xfrm>
            <a:prstGeom prst="rect">
              <a:avLst/>
            </a:prstGeom>
            <a:noFill/>
            <a:ln w="19050">
              <a:noFill/>
              <a:miter lim="800000"/>
              <a:headEnd/>
              <a:tailEnd/>
            </a:ln>
          </p:spPr>
          <p:txBody>
            <a:bodyPr lIns="93296" tIns="144000" rIns="93296" bIns="93296">
              <a:spAutoFit/>
            </a:bodyPr>
            <a:lstStyle/>
            <a:p>
              <a:pPr marL="287338" indent="-287338" defTabSz="803275">
                <a:buClr>
                  <a:srgbClr val="FF6600"/>
                </a:buClr>
                <a:buSzPct val="125000"/>
                <a:buFont typeface="Wingdings" charset="0"/>
                <a:buChar char="§"/>
              </a:pPr>
              <a:r>
                <a:rPr lang="en-US" dirty="0">
                  <a:solidFill>
                    <a:srgbClr val="004080"/>
                  </a:solidFill>
                  <a:latin typeface="Arial" pitchFamily="34" charset="0"/>
                  <a:cs typeface="Arial" pitchFamily="34" charset="0"/>
                </a:rPr>
                <a:t>r</a:t>
              </a:r>
              <a:r>
                <a:rPr lang="pl-PL" dirty="0" err="1" smtClean="0">
                  <a:solidFill>
                    <a:srgbClr val="004080"/>
                  </a:solidFill>
                  <a:latin typeface="Arial" pitchFamily="34" charset="0"/>
                  <a:cs typeface="Arial" pitchFamily="34" charset="0"/>
                </a:rPr>
                <a:t>un</a:t>
              </a:r>
              <a:endParaRPr lang="pl-PL" dirty="0" smtClean="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endParaRPr lang="pl-PL" dirty="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r>
                <a:rPr lang="pl-PL" dirty="0" err="1" smtClean="0">
                  <a:solidFill>
                    <a:srgbClr val="004080"/>
                  </a:solidFill>
                  <a:latin typeface="Arial" pitchFamily="34" charset="0"/>
                  <a:cs typeface="Arial" pitchFamily="34" charset="0"/>
                </a:rPr>
                <a:t>setUp</a:t>
              </a:r>
              <a:endParaRPr lang="pl-PL" dirty="0" smtClean="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endParaRPr lang="pl-PL" dirty="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r>
                <a:rPr lang="pl-PL" dirty="0" err="1">
                  <a:solidFill>
                    <a:srgbClr val="004080"/>
                  </a:solidFill>
                  <a:latin typeface="Arial" pitchFamily="34" charset="0"/>
                  <a:cs typeface="Arial" pitchFamily="34" charset="0"/>
                </a:rPr>
                <a:t>tearDown</a:t>
              </a:r>
              <a:endParaRPr lang="en-US" dirty="0">
                <a:solidFill>
                  <a:srgbClr val="004080"/>
                </a:solidFill>
                <a:latin typeface="Arial" pitchFamily="34" charset="0"/>
                <a:cs typeface="Arial" pitchFamily="34" charset="0"/>
              </a:endParaRPr>
            </a:p>
          </p:txBody>
        </p:sp>
      </p:grpSp>
      <p:sp>
        <p:nvSpPr>
          <p:cNvPr id="8" name="Rectangle 2"/>
          <p:cNvSpPr>
            <a:spLocks noChangeArrowheads="1"/>
          </p:cNvSpPr>
          <p:nvPr/>
        </p:nvSpPr>
        <p:spPr bwMode="auto">
          <a:xfrm>
            <a:off x="4648200" y="3768726"/>
            <a:ext cx="3765550" cy="465137"/>
          </a:xfrm>
          <a:prstGeom prst="rect">
            <a:avLst/>
          </a:prstGeom>
          <a:solidFill>
            <a:schemeClr val="bg1">
              <a:lumMod val="85000"/>
            </a:schemeClr>
          </a:solidFill>
          <a:ln w="12700">
            <a:noFill/>
            <a:miter lim="800000"/>
            <a:headEnd/>
            <a:tailEnd/>
          </a:ln>
        </p:spPr>
        <p:txBody>
          <a:bodyPr wrap="square" lIns="93296" tIns="93296" rIns="93296" bIns="93296" anchor="b">
            <a:spAutoFit/>
          </a:bodyPr>
          <a:lstStyle/>
          <a:p>
            <a:pPr defTabSz="912813">
              <a:buSzPct val="120000"/>
            </a:pPr>
            <a:r>
              <a:rPr lang="en-US" b="1" dirty="0" smtClean="0">
                <a:solidFill>
                  <a:srgbClr val="004080"/>
                </a:solidFill>
                <a:latin typeface="Arial" pitchFamily="34" charset="0"/>
                <a:cs typeface="Arial" pitchFamily="34" charset="0"/>
              </a:rPr>
              <a:t>Annotations</a:t>
            </a:r>
            <a:endParaRPr lang="en-US" b="1" dirty="0">
              <a:solidFill>
                <a:srgbClr val="004080"/>
              </a:solidFill>
              <a:latin typeface="Arial" pitchFamily="34" charset="0"/>
              <a:cs typeface="Arial" pitchFamily="34" charset="0"/>
            </a:endParaRPr>
          </a:p>
        </p:txBody>
      </p:sp>
      <p:sp>
        <p:nvSpPr>
          <p:cNvPr id="10" name="Rectangle 4"/>
          <p:cNvSpPr>
            <a:spLocks noChangeArrowheads="1"/>
          </p:cNvSpPr>
          <p:nvPr>
            <p:custDataLst>
              <p:tags r:id="rId1"/>
            </p:custDataLst>
          </p:nvPr>
        </p:nvSpPr>
        <p:spPr bwMode="auto">
          <a:xfrm>
            <a:off x="4648200" y="4289426"/>
            <a:ext cx="2643187" cy="1624608"/>
          </a:xfrm>
          <a:prstGeom prst="rect">
            <a:avLst/>
          </a:prstGeom>
          <a:noFill/>
          <a:ln w="19050">
            <a:noFill/>
            <a:miter lim="800000"/>
            <a:headEnd/>
            <a:tailEnd/>
          </a:ln>
        </p:spPr>
        <p:txBody>
          <a:bodyPr lIns="93296" tIns="144000" rIns="93296" bIns="93296">
            <a:spAutoFit/>
          </a:bodyPr>
          <a:lstStyle/>
          <a:p>
            <a:pPr marL="287338" indent="-287338" defTabSz="803275">
              <a:buClr>
                <a:srgbClr val="FF6600"/>
              </a:buClr>
              <a:buSzPct val="125000"/>
              <a:buFont typeface="Wingdings" charset="0"/>
              <a:buChar char="§"/>
            </a:pPr>
            <a:r>
              <a:rPr lang="en-US" dirty="0">
                <a:solidFill>
                  <a:srgbClr val="004080"/>
                </a:solidFill>
                <a:latin typeface="Arial" pitchFamily="34" charset="0"/>
                <a:cs typeface="Arial" pitchFamily="34" charset="0"/>
              </a:rPr>
              <a:t>@Test </a:t>
            </a:r>
            <a:endParaRPr lang="en-US" dirty="0" smtClean="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endParaRPr lang="en-US" dirty="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r>
              <a:rPr lang="en-US" dirty="0" smtClean="0">
                <a:solidFill>
                  <a:srgbClr val="004080"/>
                </a:solidFill>
                <a:latin typeface="Arial" pitchFamily="34" charset="0"/>
                <a:cs typeface="Arial" pitchFamily="34" charset="0"/>
              </a:rPr>
              <a:t>@</a:t>
            </a:r>
            <a:r>
              <a:rPr lang="en-US" dirty="0">
                <a:solidFill>
                  <a:srgbClr val="004080"/>
                </a:solidFill>
                <a:latin typeface="Arial" pitchFamily="34" charset="0"/>
                <a:cs typeface="Arial" pitchFamily="34" charset="0"/>
              </a:rPr>
              <a:t>Before</a:t>
            </a:r>
            <a:endParaRPr lang="pl-PL" dirty="0" smtClean="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endParaRPr lang="pl-PL" dirty="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r>
              <a:rPr lang="en-US" dirty="0">
                <a:solidFill>
                  <a:srgbClr val="004080"/>
                </a:solidFill>
                <a:latin typeface="Arial" pitchFamily="34" charset="0"/>
                <a:cs typeface="Arial" pitchFamily="34" charset="0"/>
              </a:rPr>
              <a:t>@</a:t>
            </a:r>
            <a:r>
              <a:rPr lang="en-US" dirty="0" smtClean="0">
                <a:solidFill>
                  <a:srgbClr val="004080"/>
                </a:solidFill>
                <a:latin typeface="Arial" pitchFamily="34" charset="0"/>
                <a:cs typeface="Arial" pitchFamily="34" charset="0"/>
              </a:rPr>
              <a:t>After</a:t>
            </a:r>
            <a:endParaRPr lang="pl-PL" dirty="0" smtClean="0">
              <a:solidFill>
                <a:srgbClr val="004080"/>
              </a:solidFill>
              <a:latin typeface="Arial" pitchFamily="34" charset="0"/>
              <a:cs typeface="Arial" pitchFamily="34" charset="0"/>
            </a:endParaRPr>
          </a:p>
        </p:txBody>
      </p:sp>
    </p:spTree>
    <p:extLst>
      <p:ext uri="{BB962C8B-B14F-4D97-AF65-F5344CB8AC3E}">
        <p14:creationId xmlns:p14="http://schemas.microsoft.com/office/powerpoint/2010/main" val="274660640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9" name="Rectangle 8"/>
          <p:cNvSpPr>
            <a:spLocks noGrp="1" noChangeArrowheads="1"/>
          </p:cNvSpPr>
          <p:nvPr>
            <p:ph type="title"/>
          </p:nvPr>
        </p:nvSpPr>
        <p:spPr/>
        <p:txBody>
          <a:bodyPr/>
          <a:lstStyle/>
          <a:p>
            <a:pPr eaLnBrk="1" hangingPunct="1"/>
            <a:r>
              <a:rPr lang="en-US" dirty="0" err="1" smtClean="0">
                <a:solidFill>
                  <a:srgbClr val="161645"/>
                </a:solidFill>
                <a:latin typeface="Arial" charset="0"/>
                <a:cs typeface="Tahoma" charset="0"/>
              </a:rPr>
              <a:t>JUnit</a:t>
            </a:r>
            <a:r>
              <a:rPr lang="en-US" dirty="0" smtClean="0">
                <a:solidFill>
                  <a:srgbClr val="161645"/>
                </a:solidFill>
                <a:latin typeface="Arial" charset="0"/>
                <a:cs typeface="Tahoma" charset="0"/>
              </a:rPr>
              <a:t> </a:t>
            </a:r>
            <a:r>
              <a:rPr lang="en-US" dirty="0">
                <a:solidFill>
                  <a:srgbClr val="161645"/>
                </a:solidFill>
                <a:latin typeface="Arial" charset="0"/>
                <a:cs typeface="Tahoma" charset="0"/>
              </a:rPr>
              <a:t>Annotations</a:t>
            </a:r>
          </a:p>
        </p:txBody>
      </p:sp>
      <p:sp>
        <p:nvSpPr>
          <p:cNvPr id="10" name="Rectangle 4"/>
          <p:cNvSpPr>
            <a:spLocks noChangeArrowheads="1"/>
          </p:cNvSpPr>
          <p:nvPr>
            <p:custDataLst>
              <p:tags r:id="rId1"/>
            </p:custDataLst>
          </p:nvPr>
        </p:nvSpPr>
        <p:spPr bwMode="auto">
          <a:xfrm>
            <a:off x="647700" y="1317626"/>
            <a:ext cx="4406900" cy="4394598"/>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en-US" dirty="0">
                <a:solidFill>
                  <a:srgbClr val="004080"/>
                </a:solidFill>
                <a:latin typeface="Arial" pitchFamily="34" charset="0"/>
                <a:cs typeface="Arial" pitchFamily="34" charset="0"/>
              </a:rPr>
              <a:t>@Test </a:t>
            </a:r>
            <a:endParaRPr lang="en-US" dirty="0" smtClean="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endParaRPr lang="en-US" dirty="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r>
              <a:rPr lang="en-US" dirty="0" smtClean="0">
                <a:solidFill>
                  <a:srgbClr val="004080"/>
                </a:solidFill>
                <a:latin typeface="Arial" pitchFamily="34" charset="0"/>
                <a:cs typeface="Arial" pitchFamily="34" charset="0"/>
              </a:rPr>
              <a:t>@</a:t>
            </a:r>
            <a:r>
              <a:rPr lang="en-US" dirty="0">
                <a:solidFill>
                  <a:srgbClr val="004080"/>
                </a:solidFill>
                <a:latin typeface="Arial" pitchFamily="34" charset="0"/>
                <a:cs typeface="Arial" pitchFamily="34" charset="0"/>
              </a:rPr>
              <a:t>Before</a:t>
            </a:r>
            <a:endParaRPr lang="pl-PL" dirty="0" smtClean="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endParaRPr lang="pl-PL" dirty="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r>
              <a:rPr lang="en-US" dirty="0">
                <a:solidFill>
                  <a:srgbClr val="004080"/>
                </a:solidFill>
                <a:latin typeface="Arial" pitchFamily="34" charset="0"/>
                <a:cs typeface="Arial" pitchFamily="34" charset="0"/>
              </a:rPr>
              <a:t>@</a:t>
            </a:r>
            <a:r>
              <a:rPr lang="en-US" dirty="0" smtClean="0">
                <a:solidFill>
                  <a:srgbClr val="004080"/>
                </a:solidFill>
                <a:latin typeface="Arial" pitchFamily="34" charset="0"/>
                <a:cs typeface="Arial" pitchFamily="34" charset="0"/>
              </a:rPr>
              <a:t>After</a:t>
            </a:r>
          </a:p>
          <a:p>
            <a:pPr marL="287338" indent="-287338" defTabSz="803275">
              <a:buClr>
                <a:srgbClr val="FF6600"/>
              </a:buClr>
              <a:buSzPct val="125000"/>
              <a:buFont typeface="Wingdings" charset="0"/>
              <a:buChar char="§"/>
            </a:pPr>
            <a:endParaRPr lang="en-US" dirty="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r>
              <a:rPr lang="en-US" dirty="0">
                <a:solidFill>
                  <a:srgbClr val="004080"/>
                </a:solidFill>
                <a:latin typeface="Arial" pitchFamily="34" charset="0"/>
                <a:cs typeface="Arial" pitchFamily="34" charset="0"/>
              </a:rPr>
              <a:t>@</a:t>
            </a:r>
            <a:r>
              <a:rPr lang="en-US" dirty="0" err="1">
                <a:solidFill>
                  <a:srgbClr val="004080"/>
                </a:solidFill>
                <a:latin typeface="Arial" pitchFamily="34" charset="0"/>
                <a:cs typeface="Arial" pitchFamily="34" charset="0"/>
              </a:rPr>
              <a:t>BeforeClass</a:t>
            </a:r>
            <a:r>
              <a:rPr lang="en-US" dirty="0">
                <a:solidFill>
                  <a:srgbClr val="004080"/>
                </a:solidFill>
                <a:latin typeface="Arial" pitchFamily="34" charset="0"/>
                <a:cs typeface="Arial" pitchFamily="34" charset="0"/>
              </a:rPr>
              <a:t> </a:t>
            </a:r>
            <a:endParaRPr lang="en-US" dirty="0" smtClean="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endParaRPr lang="en-US" dirty="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r>
              <a:rPr lang="en-US" dirty="0">
                <a:solidFill>
                  <a:srgbClr val="004080"/>
                </a:solidFill>
                <a:latin typeface="Arial" pitchFamily="34" charset="0"/>
                <a:cs typeface="Arial" pitchFamily="34" charset="0"/>
              </a:rPr>
              <a:t>@</a:t>
            </a:r>
            <a:r>
              <a:rPr lang="en-US" dirty="0" err="1" smtClean="0">
                <a:solidFill>
                  <a:srgbClr val="004080"/>
                </a:solidFill>
                <a:latin typeface="Arial" pitchFamily="34" charset="0"/>
                <a:cs typeface="Arial" pitchFamily="34" charset="0"/>
              </a:rPr>
              <a:t>AfterClass</a:t>
            </a:r>
            <a:endParaRPr lang="en-US" dirty="0" smtClean="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endParaRPr lang="en-US" dirty="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r>
              <a:rPr lang="fr-FR" dirty="0">
                <a:solidFill>
                  <a:srgbClr val="004080"/>
                </a:solidFill>
                <a:latin typeface="Arial" pitchFamily="34" charset="0"/>
                <a:cs typeface="Arial" pitchFamily="34" charset="0"/>
              </a:rPr>
              <a:t>@</a:t>
            </a:r>
            <a:r>
              <a:rPr lang="fr-FR" dirty="0" smtClean="0">
                <a:solidFill>
                  <a:srgbClr val="004080"/>
                </a:solidFill>
                <a:latin typeface="Arial" pitchFamily="34" charset="0"/>
                <a:cs typeface="Arial" pitchFamily="34" charset="0"/>
              </a:rPr>
              <a:t>Ignore</a:t>
            </a:r>
          </a:p>
          <a:p>
            <a:pPr marL="287338" indent="-287338" defTabSz="803275">
              <a:buClr>
                <a:srgbClr val="FF6600"/>
              </a:buClr>
              <a:buSzPct val="125000"/>
              <a:buFont typeface="Wingdings" charset="0"/>
              <a:buChar char="§"/>
            </a:pPr>
            <a:endParaRPr lang="fr-FR" dirty="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r>
              <a:rPr lang="en-US" dirty="0">
                <a:solidFill>
                  <a:srgbClr val="004080"/>
                </a:solidFill>
                <a:latin typeface="Arial" pitchFamily="34" charset="0"/>
                <a:cs typeface="Arial" pitchFamily="34" charset="0"/>
              </a:rPr>
              <a:t>@Test (expected = </a:t>
            </a:r>
            <a:r>
              <a:rPr lang="en-US" dirty="0" err="1">
                <a:solidFill>
                  <a:srgbClr val="004080"/>
                </a:solidFill>
                <a:latin typeface="Arial" pitchFamily="34" charset="0"/>
                <a:cs typeface="Arial" pitchFamily="34" charset="0"/>
              </a:rPr>
              <a:t>Exception.class</a:t>
            </a:r>
            <a:r>
              <a:rPr lang="en-US" dirty="0" smtClean="0">
                <a:solidFill>
                  <a:srgbClr val="004080"/>
                </a:solidFill>
                <a:latin typeface="Arial" pitchFamily="34" charset="0"/>
                <a:cs typeface="Arial" pitchFamily="34" charset="0"/>
              </a:rPr>
              <a:t>)</a:t>
            </a:r>
          </a:p>
          <a:p>
            <a:pPr marL="287338" indent="-287338" defTabSz="803275">
              <a:buClr>
                <a:srgbClr val="FF6600"/>
              </a:buClr>
              <a:buSzPct val="125000"/>
              <a:buFont typeface="Wingdings" charset="0"/>
              <a:buChar char="§"/>
            </a:pPr>
            <a:endParaRPr lang="en-US" dirty="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r>
              <a:rPr lang="en-US" dirty="0">
                <a:solidFill>
                  <a:srgbClr val="004080"/>
                </a:solidFill>
                <a:latin typeface="Arial" pitchFamily="34" charset="0"/>
                <a:cs typeface="Arial" pitchFamily="34" charset="0"/>
              </a:rPr>
              <a:t>@Test(timeout=100)</a:t>
            </a:r>
            <a:endParaRPr lang="pl-PL" dirty="0" smtClean="0">
              <a:solidFill>
                <a:srgbClr val="004080"/>
              </a:solidFill>
              <a:latin typeface="Arial" pitchFamily="34" charset="0"/>
              <a:cs typeface="Arial" pitchFamily="34" charset="0"/>
            </a:endParaRPr>
          </a:p>
        </p:txBody>
      </p:sp>
    </p:spTree>
    <p:extLst>
      <p:ext uri="{BB962C8B-B14F-4D97-AF65-F5344CB8AC3E}">
        <p14:creationId xmlns:p14="http://schemas.microsoft.com/office/powerpoint/2010/main" val="38994464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rgbClr val="161645"/>
                </a:solidFill>
              </a:rPr>
              <a:t>Пример</a:t>
            </a:r>
            <a:endParaRPr lang="en-US" dirty="0">
              <a:solidFill>
                <a:srgbClr val="161645"/>
              </a:solidFill>
            </a:endParaRPr>
          </a:p>
        </p:txBody>
      </p:sp>
      <p:sp>
        <p:nvSpPr>
          <p:cNvPr id="4" name="Title 1"/>
          <p:cNvSpPr txBox="1">
            <a:spLocks/>
          </p:cNvSpPr>
          <p:nvPr/>
        </p:nvSpPr>
        <p:spPr bwMode="auto">
          <a:xfrm>
            <a:off x="1429544" y="3573463"/>
            <a:ext cx="6297613"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rgbClr val="004080"/>
                </a:solidFill>
                <a:latin typeface="+mj-lt"/>
                <a:ea typeface="ＭＳ Ｐゴシック" charset="0"/>
                <a:cs typeface="+mj-cs"/>
              </a:defRPr>
            </a:lvl1pPr>
            <a:lvl2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2pPr>
            <a:lvl3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3pPr>
            <a:lvl4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4pPr>
            <a:lvl5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5pPr>
            <a:lvl6pPr marL="4572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9pPr>
          </a:lstStyle>
          <a:p>
            <a:pPr algn="ctr"/>
            <a:r>
              <a:rPr lang="en-US" sz="1800" b="0" dirty="0" smtClean="0">
                <a:latin typeface="Arial" pitchFamily="34" charset="0"/>
                <a:cs typeface="Arial" pitchFamily="34" charset="0"/>
              </a:rPr>
              <a:t>Bowling Game Kata - </a:t>
            </a:r>
            <a:r>
              <a:rPr lang="ru-RU" sz="1800" b="0" dirty="0" smtClean="0">
                <a:latin typeface="Arial" pitchFamily="34" charset="0"/>
                <a:cs typeface="Arial" pitchFamily="34" charset="0"/>
              </a:rPr>
              <a:t>подсчет </a:t>
            </a:r>
            <a:r>
              <a:rPr lang="ru-RU" sz="1800" b="0" dirty="0">
                <a:latin typeface="Arial" pitchFamily="34" charset="0"/>
                <a:cs typeface="Arial" pitchFamily="34" charset="0"/>
              </a:rPr>
              <a:t>очков игры в боулинг</a:t>
            </a:r>
            <a:r>
              <a:rPr lang="en-US" sz="1800" b="0" dirty="0" smtClean="0">
                <a:latin typeface="Arial" pitchFamily="34" charset="0"/>
                <a:cs typeface="Arial" pitchFamily="34" charset="0"/>
              </a:rPr>
              <a:t> </a:t>
            </a:r>
            <a:endParaRPr lang="en-US" sz="1800" b="0" dirty="0">
              <a:latin typeface="Arial" pitchFamily="34" charset="0"/>
              <a:cs typeface="Arial" pitchFamily="34" charset="0"/>
            </a:endParaRPr>
          </a:p>
        </p:txBody>
      </p:sp>
      <p:pic>
        <p:nvPicPr>
          <p:cNvPr id="5" name="Picture 4"/>
          <p:cNvPicPr>
            <a:picLocks noChangeAspect="1"/>
          </p:cNvPicPr>
          <p:nvPr/>
        </p:nvPicPr>
        <p:blipFill>
          <a:blip r:embed="rId2"/>
          <a:stretch>
            <a:fillRect/>
          </a:stretch>
        </p:blipFill>
        <p:spPr>
          <a:xfrm>
            <a:off x="3028950" y="1308100"/>
            <a:ext cx="3098800" cy="2171700"/>
          </a:xfrm>
          <a:prstGeom prst="rect">
            <a:avLst/>
          </a:prstGeom>
        </p:spPr>
      </p:pic>
      <p:sp>
        <p:nvSpPr>
          <p:cNvPr id="6" name="Title 1"/>
          <p:cNvSpPr txBox="1">
            <a:spLocks/>
          </p:cNvSpPr>
          <p:nvPr/>
        </p:nvSpPr>
        <p:spPr bwMode="auto">
          <a:xfrm>
            <a:off x="1429544" y="5016499"/>
            <a:ext cx="6297613"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rgbClr val="004080"/>
                </a:solidFill>
                <a:latin typeface="+mj-lt"/>
                <a:ea typeface="ＭＳ Ｐゴシック" charset="0"/>
                <a:cs typeface="+mj-cs"/>
              </a:defRPr>
            </a:lvl1pPr>
            <a:lvl2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2pPr>
            <a:lvl3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3pPr>
            <a:lvl4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4pPr>
            <a:lvl5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5pPr>
            <a:lvl6pPr marL="4572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9pPr>
          </a:lstStyle>
          <a:p>
            <a:pPr algn="ctr"/>
            <a:r>
              <a:rPr lang="en-US" sz="1800" b="0" dirty="0" smtClean="0">
                <a:latin typeface="+mn-lt"/>
                <a:hlinkClick r:id="rId3"/>
              </a:rPr>
              <a:t>www.objectmentor.com</a:t>
            </a:r>
            <a:endParaRPr lang="en-US" sz="1800" b="0" dirty="0" smtClean="0">
              <a:latin typeface="+mn-lt"/>
            </a:endParaRPr>
          </a:p>
          <a:p>
            <a:pPr algn="ctr"/>
            <a:r>
              <a:rPr lang="nl-NL" sz="1800" b="0" dirty="0" err="1" smtClean="0">
                <a:latin typeface="+mn-lt"/>
                <a:hlinkClick r:id="rId4"/>
              </a:rPr>
              <a:t>wiki.agiledev.ru</a:t>
            </a:r>
            <a:endParaRPr lang="nl-NL" sz="1800" b="0" dirty="0" smtClean="0">
              <a:latin typeface="+mn-lt"/>
            </a:endParaRPr>
          </a:p>
          <a:p>
            <a:pPr algn="ctr"/>
            <a:r>
              <a:rPr lang="pl-PL" sz="1800" b="0" dirty="0" err="1" smtClean="0">
                <a:latin typeface="+mn-lt"/>
                <a:hlinkClick r:id="rId5"/>
              </a:rPr>
              <a:t>www.slideshare.net</a:t>
            </a:r>
            <a:endParaRPr lang="en-US" sz="1800" b="0" dirty="0">
              <a:latin typeface="+mn-lt"/>
            </a:endParaRPr>
          </a:p>
        </p:txBody>
      </p:sp>
    </p:spTree>
    <p:extLst>
      <p:ext uri="{BB962C8B-B14F-4D97-AF65-F5344CB8AC3E}">
        <p14:creationId xmlns:p14="http://schemas.microsoft.com/office/powerpoint/2010/main" val="38020651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79500" y="838200"/>
            <a:ext cx="6985000" cy="5168900"/>
          </a:xfrm>
          <a:prstGeom prst="rect">
            <a:avLst/>
          </a:prstGeom>
        </p:spPr>
      </p:pic>
    </p:spTree>
    <p:extLst>
      <p:ext uri="{BB962C8B-B14F-4D97-AF65-F5344CB8AC3E}">
        <p14:creationId xmlns:p14="http://schemas.microsoft.com/office/powerpoint/2010/main" val="80672363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rgbClr val="161645"/>
                </a:solidFill>
              </a:rPr>
              <a:t>Правила игры в боулинг</a:t>
            </a:r>
            <a:endParaRPr lang="en-US" dirty="0">
              <a:solidFill>
                <a:srgbClr val="161645"/>
              </a:solidFill>
            </a:endParaRPr>
          </a:p>
        </p:txBody>
      </p:sp>
      <p:grpSp>
        <p:nvGrpSpPr>
          <p:cNvPr id="10" name="Group 9"/>
          <p:cNvGrpSpPr/>
          <p:nvPr/>
        </p:nvGrpSpPr>
        <p:grpSpPr>
          <a:xfrm>
            <a:off x="730250" y="1241426"/>
            <a:ext cx="7683500" cy="4874777"/>
            <a:chOff x="552450" y="1241426"/>
            <a:chExt cx="7683500" cy="4874777"/>
          </a:xfrm>
        </p:grpSpPr>
        <p:sp>
          <p:nvSpPr>
            <p:cNvPr id="4" name="Rectangle 2"/>
            <p:cNvSpPr>
              <a:spLocks noChangeArrowheads="1"/>
            </p:cNvSpPr>
            <p:nvPr/>
          </p:nvSpPr>
          <p:spPr bwMode="auto">
            <a:xfrm>
              <a:off x="552450" y="1241426"/>
              <a:ext cx="3765550" cy="465137"/>
            </a:xfrm>
            <a:prstGeom prst="rect">
              <a:avLst/>
            </a:prstGeom>
            <a:solidFill>
              <a:schemeClr val="bg1">
                <a:lumMod val="85000"/>
              </a:schemeClr>
            </a:solidFill>
            <a:ln w="12700">
              <a:noFill/>
              <a:miter lim="800000"/>
              <a:headEnd/>
              <a:tailEnd/>
            </a:ln>
          </p:spPr>
          <p:txBody>
            <a:bodyPr wrap="square" lIns="93296" tIns="93296" rIns="93296" bIns="93296" anchor="b">
              <a:spAutoFit/>
            </a:bodyPr>
            <a:lstStyle/>
            <a:p>
              <a:pPr defTabSz="912813">
                <a:buSzPct val="120000"/>
              </a:pPr>
              <a:r>
                <a:rPr lang="ru-RU" b="1" dirty="0" smtClean="0">
                  <a:solidFill>
                    <a:srgbClr val="004080"/>
                  </a:solidFill>
                  <a:latin typeface="Arial" pitchFamily="34" charset="0"/>
                  <a:cs typeface="Arial" pitchFamily="34" charset="0"/>
                </a:rPr>
                <a:t>Раунды</a:t>
              </a:r>
              <a:endParaRPr lang="en-US" b="1" dirty="0">
                <a:solidFill>
                  <a:srgbClr val="004080"/>
                </a:solidFill>
                <a:latin typeface="Arial" pitchFamily="34" charset="0"/>
                <a:cs typeface="Arial" pitchFamily="34" charset="0"/>
              </a:endParaRPr>
            </a:p>
          </p:txBody>
        </p:sp>
        <p:sp>
          <p:nvSpPr>
            <p:cNvPr id="5" name="Rectangle 4"/>
            <p:cNvSpPr>
              <a:spLocks noChangeArrowheads="1"/>
            </p:cNvSpPr>
            <p:nvPr>
              <p:custDataLst>
                <p:tags r:id="rId1"/>
              </p:custDataLst>
            </p:nvPr>
          </p:nvSpPr>
          <p:spPr bwMode="auto">
            <a:xfrm>
              <a:off x="552450" y="1762126"/>
              <a:ext cx="3765550" cy="2455605"/>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smtClean="0">
                  <a:solidFill>
                    <a:srgbClr val="004080"/>
                  </a:solidFill>
                  <a:latin typeface="Arial" pitchFamily="34" charset="0"/>
                  <a:cs typeface="Arial" pitchFamily="34" charset="0"/>
                </a:rPr>
                <a:t>10 раундов (</a:t>
              </a:r>
              <a:r>
                <a:rPr lang="en-US" dirty="0" smtClean="0">
                  <a:solidFill>
                    <a:srgbClr val="004080"/>
                  </a:solidFill>
                  <a:latin typeface="Arial" pitchFamily="34" charset="0"/>
                  <a:cs typeface="Arial" pitchFamily="34" charset="0"/>
                </a:rPr>
                <a:t>frame-</a:t>
              </a:r>
              <a:r>
                <a:rPr lang="ru-RU" dirty="0" err="1" smtClean="0">
                  <a:solidFill>
                    <a:srgbClr val="004080"/>
                  </a:solidFill>
                  <a:latin typeface="Arial" pitchFamily="34" charset="0"/>
                  <a:cs typeface="Arial" pitchFamily="34" charset="0"/>
                </a:rPr>
                <a:t>ов</a:t>
              </a:r>
              <a:r>
                <a:rPr lang="en-US" dirty="0" smtClean="0">
                  <a:solidFill>
                    <a:srgbClr val="004080"/>
                  </a:solidFill>
                  <a:latin typeface="Arial" pitchFamily="34" charset="0"/>
                  <a:cs typeface="Arial" pitchFamily="34" charset="0"/>
                </a:rPr>
                <a:t>)</a:t>
              </a:r>
              <a:endParaRPr lang="nb-NO" dirty="0" smtClean="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endParaRPr lang="nb-NO" dirty="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r>
                <a:rPr lang="ru-RU" dirty="0" smtClean="0">
                  <a:solidFill>
                    <a:srgbClr val="004080"/>
                  </a:solidFill>
                  <a:latin typeface="Arial" pitchFamily="34" charset="0"/>
                  <a:cs typeface="Arial" pitchFamily="34" charset="0"/>
                </a:rPr>
                <a:t>В одном  </a:t>
              </a:r>
              <a:r>
                <a:rPr lang="en-US" dirty="0" smtClean="0">
                  <a:solidFill>
                    <a:srgbClr val="004080"/>
                  </a:solidFill>
                  <a:latin typeface="Arial" pitchFamily="34" charset="0"/>
                  <a:cs typeface="Arial" pitchFamily="34" charset="0"/>
                </a:rPr>
                <a:t>frame – </a:t>
              </a:r>
              <a:r>
                <a:rPr lang="ru-RU" dirty="0" smtClean="0">
                  <a:solidFill>
                    <a:srgbClr val="004080"/>
                  </a:solidFill>
                  <a:latin typeface="Arial" pitchFamily="34" charset="0"/>
                  <a:cs typeface="Arial" pitchFamily="34" charset="0"/>
                </a:rPr>
                <a:t>2 броска</a:t>
              </a:r>
              <a:endParaRPr lang="nb-NO" dirty="0" smtClean="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endParaRPr lang="nb-NO" dirty="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r>
                <a:rPr lang="ru-RU" dirty="0" smtClean="0">
                  <a:solidFill>
                    <a:srgbClr val="004080"/>
                  </a:solidFill>
                  <a:latin typeface="Arial" pitchFamily="34" charset="0"/>
                  <a:cs typeface="Arial" pitchFamily="34" charset="0"/>
                </a:rPr>
                <a:t>Цель </a:t>
              </a:r>
              <a:r>
                <a:rPr lang="en-US" dirty="0" smtClean="0">
                  <a:solidFill>
                    <a:srgbClr val="004080"/>
                  </a:solidFill>
                  <a:latin typeface="Arial" pitchFamily="34" charset="0"/>
                  <a:cs typeface="Arial" pitchFamily="34" charset="0"/>
                </a:rPr>
                <a:t>–</a:t>
              </a:r>
              <a:r>
                <a:rPr lang="ru-RU" dirty="0" smtClean="0">
                  <a:solidFill>
                    <a:srgbClr val="004080"/>
                  </a:solidFill>
                  <a:latin typeface="Arial" pitchFamily="34" charset="0"/>
                  <a:cs typeface="Arial" pitchFamily="34" charset="0"/>
                </a:rPr>
                <a:t> выбить кегли (</a:t>
              </a:r>
              <a:r>
                <a:rPr lang="en-US" dirty="0" smtClean="0">
                  <a:solidFill>
                    <a:srgbClr val="004080"/>
                  </a:solidFill>
                  <a:latin typeface="Arial" pitchFamily="34" charset="0"/>
                  <a:cs typeface="Arial" pitchFamily="34" charset="0"/>
                </a:rPr>
                <a:t>pins)</a:t>
              </a:r>
              <a:endParaRPr lang="nb-NO" dirty="0" smtClean="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endParaRPr lang="nb-NO" dirty="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r>
                <a:rPr lang="ru-RU" dirty="0" smtClean="0">
                  <a:solidFill>
                    <a:srgbClr val="004080"/>
                  </a:solidFill>
                  <a:latin typeface="Arial" pitchFamily="34" charset="0"/>
                  <a:cs typeface="Arial" pitchFamily="34" charset="0"/>
                </a:rPr>
                <a:t>Выигрывает набравший больше всех очков</a:t>
              </a:r>
              <a:endParaRPr lang="en-US" dirty="0">
                <a:solidFill>
                  <a:srgbClr val="004080"/>
                </a:solidFill>
                <a:latin typeface="Arial" pitchFamily="34" charset="0"/>
                <a:cs typeface="Arial" pitchFamily="34" charset="0"/>
              </a:endParaRPr>
            </a:p>
          </p:txBody>
        </p:sp>
        <p:sp>
          <p:nvSpPr>
            <p:cNvPr id="6" name="Rectangle 2"/>
            <p:cNvSpPr>
              <a:spLocks noChangeArrowheads="1"/>
            </p:cNvSpPr>
            <p:nvPr/>
          </p:nvSpPr>
          <p:spPr bwMode="auto">
            <a:xfrm>
              <a:off x="4470400" y="1241426"/>
              <a:ext cx="3765550" cy="465137"/>
            </a:xfrm>
            <a:prstGeom prst="rect">
              <a:avLst/>
            </a:prstGeom>
            <a:solidFill>
              <a:schemeClr val="bg1">
                <a:lumMod val="85000"/>
              </a:schemeClr>
            </a:solidFill>
            <a:ln w="12700">
              <a:noFill/>
              <a:miter lim="800000"/>
              <a:headEnd/>
              <a:tailEnd/>
            </a:ln>
          </p:spPr>
          <p:txBody>
            <a:bodyPr wrap="square" lIns="93296" tIns="93296" rIns="93296" bIns="93296" anchor="b">
              <a:spAutoFit/>
            </a:bodyPr>
            <a:lstStyle/>
            <a:p>
              <a:pPr defTabSz="912813">
                <a:buSzPct val="120000"/>
              </a:pPr>
              <a:r>
                <a:rPr lang="ru-RU" b="1" dirty="0" smtClean="0">
                  <a:solidFill>
                    <a:srgbClr val="004080"/>
                  </a:solidFill>
                  <a:latin typeface="Arial" pitchFamily="34" charset="0"/>
                  <a:cs typeface="Arial" pitchFamily="34" charset="0"/>
                </a:rPr>
                <a:t>Подсчет очков</a:t>
              </a:r>
              <a:endParaRPr lang="en-US" b="1" dirty="0">
                <a:solidFill>
                  <a:srgbClr val="004080"/>
                </a:solidFill>
                <a:latin typeface="Arial" pitchFamily="34" charset="0"/>
                <a:cs typeface="Arial" pitchFamily="34" charset="0"/>
              </a:endParaRPr>
            </a:p>
          </p:txBody>
        </p:sp>
        <p:sp>
          <p:nvSpPr>
            <p:cNvPr id="7" name="Rectangle 6"/>
            <p:cNvSpPr>
              <a:spLocks noChangeArrowheads="1"/>
            </p:cNvSpPr>
            <p:nvPr>
              <p:custDataLst>
                <p:tags r:id="rId2"/>
              </p:custDataLst>
            </p:nvPr>
          </p:nvSpPr>
          <p:spPr bwMode="auto">
            <a:xfrm>
              <a:off x="4470400" y="1762126"/>
              <a:ext cx="3765550" cy="2732604"/>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smtClean="0">
                  <a:solidFill>
                    <a:srgbClr val="004080"/>
                  </a:solidFill>
                  <a:latin typeface="Arial" pitchFamily="34" charset="0"/>
                  <a:cs typeface="Arial" pitchFamily="34" charset="0"/>
                </a:rPr>
                <a:t>10 сразу (</a:t>
              </a:r>
              <a:r>
                <a:rPr lang="en-US" dirty="0" smtClean="0">
                  <a:solidFill>
                    <a:srgbClr val="004080"/>
                  </a:solidFill>
                  <a:latin typeface="Arial" pitchFamily="34" charset="0"/>
                  <a:cs typeface="Arial" pitchFamily="34" charset="0"/>
                </a:rPr>
                <a:t>strike). </a:t>
              </a:r>
              <a:r>
                <a:rPr lang="ru-RU" dirty="0" smtClean="0">
                  <a:solidFill>
                    <a:srgbClr val="004080"/>
                  </a:solidFill>
                  <a:latin typeface="Arial" pitchFamily="34" charset="0"/>
                  <a:cs typeface="Arial" pitchFamily="34" charset="0"/>
                </a:rPr>
                <a:t>Заканчивается досрочно</a:t>
              </a:r>
              <a:r>
                <a:rPr lang="en-US" dirty="0" smtClean="0">
                  <a:solidFill>
                    <a:srgbClr val="004080"/>
                  </a:solidFill>
                  <a:latin typeface="Arial" pitchFamily="34" charset="0"/>
                  <a:cs typeface="Arial" pitchFamily="34" charset="0"/>
                </a:rPr>
                <a:t>.</a:t>
              </a:r>
              <a:br>
                <a:rPr lang="en-US" dirty="0" smtClean="0">
                  <a:solidFill>
                    <a:srgbClr val="004080"/>
                  </a:solidFill>
                  <a:latin typeface="Arial" pitchFamily="34" charset="0"/>
                  <a:cs typeface="Arial" pitchFamily="34" charset="0"/>
                </a:rPr>
              </a:br>
              <a:r>
                <a:rPr lang="en-US" dirty="0" smtClean="0">
                  <a:solidFill>
                    <a:srgbClr val="004080"/>
                  </a:solidFill>
                  <a:latin typeface="Arial" pitchFamily="34" charset="0"/>
                  <a:cs typeface="Arial" pitchFamily="34" charset="0"/>
                </a:rPr>
                <a:t>10 </a:t>
              </a:r>
              <a:r>
                <a:rPr lang="ru-RU" dirty="0" smtClean="0">
                  <a:solidFill>
                    <a:srgbClr val="004080"/>
                  </a:solidFill>
                  <a:latin typeface="Arial" pitchFamily="34" charset="0"/>
                  <a:cs typeface="Arial" pitchFamily="34" charset="0"/>
                </a:rPr>
                <a:t>очков +</a:t>
              </a:r>
              <a:r>
                <a:rPr lang="en-US" dirty="0" smtClean="0">
                  <a:solidFill>
                    <a:srgbClr val="004080"/>
                  </a:solidFill>
                  <a:latin typeface="Arial" pitchFamily="34" charset="0"/>
                  <a:cs typeface="Arial" pitchFamily="34" charset="0"/>
                </a:rPr>
                <a:t> pins + pins </a:t>
              </a:r>
              <a:endParaRPr lang="nb-NO" dirty="0" smtClean="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endParaRPr lang="nb-NO" dirty="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r>
                <a:rPr lang="en-US" dirty="0" smtClean="0">
                  <a:solidFill>
                    <a:srgbClr val="004080"/>
                  </a:solidFill>
                  <a:latin typeface="Arial" pitchFamily="34" charset="0"/>
                  <a:cs typeface="Arial" pitchFamily="34" charset="0"/>
                </a:rPr>
                <a:t>10 </a:t>
              </a:r>
              <a:r>
                <a:rPr lang="ru-RU" dirty="0" smtClean="0">
                  <a:solidFill>
                    <a:srgbClr val="004080"/>
                  </a:solidFill>
                  <a:latin typeface="Arial" pitchFamily="34" charset="0"/>
                  <a:cs typeface="Arial" pitchFamily="34" charset="0"/>
                </a:rPr>
                <a:t>очков со второго броска </a:t>
              </a:r>
              <a:br>
                <a:rPr lang="ru-RU" dirty="0" smtClean="0">
                  <a:solidFill>
                    <a:srgbClr val="004080"/>
                  </a:solidFill>
                  <a:latin typeface="Arial" pitchFamily="34" charset="0"/>
                  <a:cs typeface="Arial" pitchFamily="34" charset="0"/>
                </a:rPr>
              </a:br>
              <a:r>
                <a:rPr lang="ru-RU" dirty="0" smtClean="0">
                  <a:solidFill>
                    <a:srgbClr val="004080"/>
                  </a:solidFill>
                  <a:latin typeface="Arial" pitchFamily="34" charset="0"/>
                  <a:cs typeface="Arial" pitchFamily="34" charset="0"/>
                </a:rPr>
                <a:t>(</a:t>
              </a:r>
              <a:r>
                <a:rPr lang="en-US" dirty="0" smtClean="0">
                  <a:solidFill>
                    <a:srgbClr val="004080"/>
                  </a:solidFill>
                  <a:latin typeface="Arial" pitchFamily="34" charset="0"/>
                  <a:cs typeface="Arial" pitchFamily="34" charset="0"/>
                </a:rPr>
                <a:t>spare)</a:t>
              </a:r>
              <a:br>
                <a:rPr lang="en-US" dirty="0" smtClean="0">
                  <a:solidFill>
                    <a:srgbClr val="004080"/>
                  </a:solidFill>
                  <a:latin typeface="Arial" pitchFamily="34" charset="0"/>
                  <a:cs typeface="Arial" pitchFamily="34" charset="0"/>
                </a:rPr>
              </a:br>
              <a:r>
                <a:rPr lang="en-US" dirty="0" smtClean="0">
                  <a:solidFill>
                    <a:srgbClr val="004080"/>
                  </a:solidFill>
                  <a:latin typeface="Arial" pitchFamily="34" charset="0"/>
                  <a:cs typeface="Arial" pitchFamily="34" charset="0"/>
                </a:rPr>
                <a:t>10 </a:t>
              </a:r>
              <a:r>
                <a:rPr lang="ru-RU" dirty="0" smtClean="0">
                  <a:solidFill>
                    <a:srgbClr val="004080"/>
                  </a:solidFill>
                  <a:latin typeface="Arial" pitchFamily="34" charset="0"/>
                  <a:cs typeface="Arial" pitchFamily="34" charset="0"/>
                </a:rPr>
                <a:t>очков + </a:t>
              </a:r>
              <a:r>
                <a:rPr lang="en-US" dirty="0" smtClean="0">
                  <a:solidFill>
                    <a:srgbClr val="004080"/>
                  </a:solidFill>
                  <a:latin typeface="Arial" pitchFamily="34" charset="0"/>
                  <a:cs typeface="Arial" pitchFamily="34" charset="0"/>
                </a:rPr>
                <a:t>pins</a:t>
              </a:r>
              <a:endParaRPr lang="nb-NO" dirty="0" smtClean="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endParaRPr lang="nb-NO" dirty="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r>
                <a:rPr lang="en-US" dirty="0" smtClean="0">
                  <a:solidFill>
                    <a:srgbClr val="004080"/>
                  </a:solidFill>
                  <a:latin typeface="Arial" pitchFamily="34" charset="0"/>
                  <a:cs typeface="Arial" pitchFamily="34" charset="0"/>
                </a:rPr>
                <a:t>Max 300 </a:t>
              </a:r>
              <a:r>
                <a:rPr lang="ru-RU" dirty="0" smtClean="0">
                  <a:solidFill>
                    <a:srgbClr val="004080"/>
                  </a:solidFill>
                  <a:latin typeface="Arial" pitchFamily="34" charset="0"/>
                  <a:cs typeface="Arial" pitchFamily="34" charset="0"/>
                </a:rPr>
                <a:t>очков (12 </a:t>
              </a:r>
              <a:r>
                <a:rPr lang="en-US" dirty="0" smtClean="0">
                  <a:solidFill>
                    <a:srgbClr val="004080"/>
                  </a:solidFill>
                  <a:latin typeface="Arial" pitchFamily="34" charset="0"/>
                  <a:cs typeface="Arial" pitchFamily="34" charset="0"/>
                </a:rPr>
                <a:t>strikes)</a:t>
              </a:r>
              <a:endParaRPr lang="en-US" dirty="0">
                <a:solidFill>
                  <a:srgbClr val="004080"/>
                </a:solidFill>
                <a:latin typeface="Arial" pitchFamily="34" charset="0"/>
                <a:cs typeface="Arial" pitchFamily="34" charset="0"/>
              </a:endParaRPr>
            </a:p>
          </p:txBody>
        </p:sp>
        <p:sp>
          <p:nvSpPr>
            <p:cNvPr id="8" name="Rectangle 2"/>
            <p:cNvSpPr>
              <a:spLocks noChangeArrowheads="1"/>
            </p:cNvSpPr>
            <p:nvPr/>
          </p:nvSpPr>
          <p:spPr bwMode="auto">
            <a:xfrm>
              <a:off x="552450" y="4524893"/>
              <a:ext cx="7683500" cy="465137"/>
            </a:xfrm>
            <a:prstGeom prst="rect">
              <a:avLst/>
            </a:prstGeom>
            <a:solidFill>
              <a:schemeClr val="bg1">
                <a:lumMod val="85000"/>
              </a:schemeClr>
            </a:solidFill>
            <a:ln w="12700">
              <a:noFill/>
              <a:miter lim="800000"/>
              <a:headEnd/>
              <a:tailEnd/>
            </a:ln>
          </p:spPr>
          <p:txBody>
            <a:bodyPr wrap="square" lIns="93296" tIns="93296" rIns="93296" bIns="93296" anchor="b">
              <a:spAutoFit/>
            </a:bodyPr>
            <a:lstStyle/>
            <a:p>
              <a:pPr defTabSz="912813">
                <a:buSzPct val="120000"/>
              </a:pPr>
              <a:r>
                <a:rPr lang="ru-RU" b="1" dirty="0" smtClean="0">
                  <a:solidFill>
                    <a:srgbClr val="004080"/>
                  </a:solidFill>
                  <a:latin typeface="Arial" pitchFamily="34" charset="0"/>
                  <a:cs typeface="Arial" pitchFamily="34" charset="0"/>
                </a:rPr>
                <a:t>Последний </a:t>
              </a:r>
              <a:r>
                <a:rPr lang="en-US" b="1" dirty="0" smtClean="0">
                  <a:solidFill>
                    <a:srgbClr val="004080"/>
                  </a:solidFill>
                  <a:latin typeface="Arial" pitchFamily="34" charset="0"/>
                  <a:cs typeface="Arial" pitchFamily="34" charset="0"/>
                </a:rPr>
                <a:t>frame</a:t>
              </a:r>
              <a:endParaRPr lang="en-US" b="1" dirty="0">
                <a:solidFill>
                  <a:srgbClr val="004080"/>
                </a:solidFill>
                <a:latin typeface="Arial" pitchFamily="34" charset="0"/>
                <a:cs typeface="Arial" pitchFamily="34" charset="0"/>
              </a:endParaRPr>
            </a:p>
          </p:txBody>
        </p:sp>
        <p:sp>
          <p:nvSpPr>
            <p:cNvPr id="9" name="Rectangle 8"/>
            <p:cNvSpPr>
              <a:spLocks noChangeArrowheads="1"/>
            </p:cNvSpPr>
            <p:nvPr>
              <p:custDataLst>
                <p:tags r:id="rId3"/>
              </p:custDataLst>
            </p:nvPr>
          </p:nvSpPr>
          <p:spPr bwMode="auto">
            <a:xfrm>
              <a:off x="552450" y="5045593"/>
              <a:ext cx="7683500" cy="1070610"/>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en-US" dirty="0" smtClean="0">
                  <a:solidFill>
                    <a:srgbClr val="004080"/>
                  </a:solidFill>
                  <a:latin typeface="Arial" pitchFamily="34" charset="0"/>
                  <a:cs typeface="Arial" pitchFamily="34" charset="0"/>
                </a:rPr>
                <a:t>1-</a:t>
              </a:r>
              <a:r>
                <a:rPr lang="ru-RU" dirty="0" smtClean="0">
                  <a:solidFill>
                    <a:srgbClr val="004080"/>
                  </a:solidFill>
                  <a:latin typeface="Arial" pitchFamily="34" charset="0"/>
                  <a:cs typeface="Arial" pitchFamily="34" charset="0"/>
                </a:rPr>
                <a:t>й </a:t>
              </a:r>
              <a:r>
                <a:rPr lang="en-US" dirty="0" smtClean="0">
                  <a:solidFill>
                    <a:srgbClr val="004080"/>
                  </a:solidFill>
                  <a:latin typeface="Arial" pitchFamily="34" charset="0"/>
                  <a:cs typeface="Arial" pitchFamily="34" charset="0"/>
                </a:rPr>
                <a:t>strike – </a:t>
              </a:r>
              <a:r>
                <a:rPr lang="ru-RU" dirty="0" smtClean="0">
                  <a:solidFill>
                    <a:srgbClr val="004080"/>
                  </a:solidFill>
                  <a:latin typeface="Arial" pitchFamily="34" charset="0"/>
                  <a:cs typeface="Arial" pitchFamily="34" charset="0"/>
                </a:rPr>
                <a:t>дает возможность бросить еще два раза </a:t>
              </a:r>
            </a:p>
            <a:p>
              <a:pPr marL="287338" indent="-287338" defTabSz="803275">
                <a:buClr>
                  <a:srgbClr val="FF6600"/>
                </a:buClr>
                <a:buSzPct val="125000"/>
                <a:buFont typeface="Wingdings" charset="0"/>
                <a:buChar char="§"/>
              </a:pPr>
              <a:endParaRPr lang="ru-RU" dirty="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r>
                <a:rPr lang="ru-RU" dirty="0" smtClean="0">
                  <a:solidFill>
                    <a:srgbClr val="004080"/>
                  </a:solidFill>
                  <a:latin typeface="Arial" pitchFamily="34" charset="0"/>
                  <a:cs typeface="Arial" pitchFamily="34" charset="0"/>
                </a:rPr>
                <a:t>2-й </a:t>
              </a:r>
              <a:r>
                <a:rPr lang="en-US" dirty="0" smtClean="0">
                  <a:solidFill>
                    <a:srgbClr val="004080"/>
                  </a:solidFill>
                  <a:latin typeface="Arial" pitchFamily="34" charset="0"/>
                  <a:cs typeface="Arial" pitchFamily="34" charset="0"/>
                </a:rPr>
                <a:t>spare – </a:t>
              </a:r>
              <a:r>
                <a:rPr lang="ru-RU" dirty="0" smtClean="0">
                  <a:solidFill>
                    <a:srgbClr val="004080"/>
                  </a:solidFill>
                  <a:latin typeface="Arial" pitchFamily="34" charset="0"/>
                  <a:cs typeface="Arial" pitchFamily="34" charset="0"/>
                </a:rPr>
                <a:t>дает возможность бросить еще одни раз</a:t>
              </a:r>
              <a:endParaRPr lang="nb-NO" dirty="0">
                <a:solidFill>
                  <a:srgbClr val="004080"/>
                </a:solidFill>
                <a:latin typeface="Arial" pitchFamily="34" charset="0"/>
                <a:cs typeface="Arial" pitchFamily="34" charset="0"/>
              </a:endParaRPr>
            </a:p>
          </p:txBody>
        </p:sp>
      </p:grpSp>
    </p:spTree>
    <p:extLst>
      <p:ext uri="{BB962C8B-B14F-4D97-AF65-F5344CB8AC3E}">
        <p14:creationId xmlns:p14="http://schemas.microsoft.com/office/powerpoint/2010/main" val="312900599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rgbClr val="161645"/>
                </a:solidFill>
              </a:rPr>
              <a:t>Надо написать</a:t>
            </a:r>
            <a:endParaRPr lang="en-US" dirty="0">
              <a:solidFill>
                <a:srgbClr val="161645"/>
              </a:solidFill>
            </a:endParaRPr>
          </a:p>
        </p:txBody>
      </p:sp>
      <p:grpSp>
        <p:nvGrpSpPr>
          <p:cNvPr id="16" name="Group 15"/>
          <p:cNvGrpSpPr/>
          <p:nvPr/>
        </p:nvGrpSpPr>
        <p:grpSpPr>
          <a:xfrm>
            <a:off x="3251200" y="1419226"/>
            <a:ext cx="2641600" cy="1295400"/>
            <a:chOff x="2184400" y="1384300"/>
            <a:chExt cx="2641600" cy="1295400"/>
          </a:xfrm>
        </p:grpSpPr>
        <p:grpSp>
          <p:nvGrpSpPr>
            <p:cNvPr id="13" name="Group 12"/>
            <p:cNvGrpSpPr/>
            <p:nvPr/>
          </p:nvGrpSpPr>
          <p:grpSpPr>
            <a:xfrm>
              <a:off x="2184400" y="1384300"/>
              <a:ext cx="2641600" cy="1295400"/>
              <a:chOff x="2184400" y="1384300"/>
              <a:chExt cx="2641600" cy="1295400"/>
            </a:xfrm>
          </p:grpSpPr>
          <p:sp>
            <p:nvSpPr>
              <p:cNvPr id="3" name="Rectangle 2"/>
              <p:cNvSpPr/>
              <p:nvPr/>
            </p:nvSpPr>
            <p:spPr>
              <a:xfrm>
                <a:off x="2184400" y="1384300"/>
                <a:ext cx="2641600" cy="1295400"/>
              </a:xfrm>
              <a:prstGeom prst="rect">
                <a:avLst/>
              </a:prstGeom>
              <a:ln w="12700" cmpd="sng"/>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8" name="Straight Connector 7"/>
              <p:cNvCxnSpPr/>
              <p:nvPr/>
            </p:nvCxnSpPr>
            <p:spPr>
              <a:xfrm>
                <a:off x="2184400" y="1765300"/>
                <a:ext cx="2641600" cy="25400"/>
              </a:xfrm>
              <a:prstGeom prst="line">
                <a:avLst/>
              </a:prstGeom>
              <a:ln w="12700" cmpd="sng"/>
            </p:spPr>
            <p:style>
              <a:lnRef idx="2">
                <a:schemeClr val="accent4"/>
              </a:lnRef>
              <a:fillRef idx="0">
                <a:schemeClr val="accent4"/>
              </a:fillRef>
              <a:effectRef idx="1">
                <a:schemeClr val="accent4"/>
              </a:effectRef>
              <a:fontRef idx="minor">
                <a:schemeClr val="tx1"/>
              </a:fontRef>
            </p:style>
          </p:cxnSp>
        </p:grpSp>
        <p:sp>
          <p:nvSpPr>
            <p:cNvPr id="14" name="Title 1"/>
            <p:cNvSpPr txBox="1">
              <a:spLocks/>
            </p:cNvSpPr>
            <p:nvPr/>
          </p:nvSpPr>
          <p:spPr bwMode="auto">
            <a:xfrm>
              <a:off x="2483644" y="1419226"/>
              <a:ext cx="199945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rgbClr val="004080"/>
                  </a:solidFill>
                  <a:latin typeface="+mj-lt"/>
                  <a:ea typeface="ＭＳ Ｐゴシック" charset="0"/>
                  <a:cs typeface="+mj-cs"/>
                </a:defRPr>
              </a:lvl1pPr>
              <a:lvl2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2pPr>
              <a:lvl3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3pPr>
              <a:lvl4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4pPr>
              <a:lvl5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5pPr>
              <a:lvl6pPr marL="4572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9pPr>
            </a:lstStyle>
            <a:p>
              <a:pPr algn="ctr"/>
              <a:r>
                <a:rPr lang="en-US" sz="1800" b="0" dirty="0" err="1" smtClean="0">
                  <a:latin typeface="+mn-lt"/>
                </a:rPr>
                <a:t>BowlingGame</a:t>
              </a:r>
              <a:endParaRPr lang="en-US" sz="1800" b="0" dirty="0">
                <a:latin typeface="+mn-lt"/>
              </a:endParaRPr>
            </a:p>
          </p:txBody>
        </p:sp>
        <p:sp>
          <p:nvSpPr>
            <p:cNvPr id="15" name="Title 1"/>
            <p:cNvSpPr txBox="1">
              <a:spLocks/>
            </p:cNvSpPr>
            <p:nvPr/>
          </p:nvSpPr>
          <p:spPr bwMode="auto">
            <a:xfrm>
              <a:off x="2483644" y="2016126"/>
              <a:ext cx="211375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rgbClr val="004080"/>
                  </a:solidFill>
                  <a:latin typeface="+mj-lt"/>
                  <a:ea typeface="ＭＳ Ｐゴシック" charset="0"/>
                  <a:cs typeface="+mj-cs"/>
                </a:defRPr>
              </a:lvl1pPr>
              <a:lvl2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2pPr>
              <a:lvl3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3pPr>
              <a:lvl4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4pPr>
              <a:lvl5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5pPr>
              <a:lvl6pPr marL="4572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9pPr>
            </a:lstStyle>
            <a:p>
              <a:r>
                <a:rPr lang="en-US" sz="1800" b="0" dirty="0" smtClean="0">
                  <a:latin typeface="+mn-lt"/>
                </a:rPr>
                <a:t>+ roll(pins : </a:t>
              </a:r>
              <a:r>
                <a:rPr lang="en-US" sz="1800" b="0" dirty="0" err="1" smtClean="0">
                  <a:latin typeface="+mn-lt"/>
                </a:rPr>
                <a:t>int</a:t>
              </a:r>
              <a:r>
                <a:rPr lang="en-US" sz="1800" b="0" dirty="0" smtClean="0">
                  <a:latin typeface="+mn-lt"/>
                </a:rPr>
                <a:t>)</a:t>
              </a:r>
            </a:p>
            <a:p>
              <a:r>
                <a:rPr lang="en-US" sz="1800" b="0" dirty="0" smtClean="0">
                  <a:latin typeface="+mn-lt"/>
                </a:rPr>
                <a:t>+ score() : </a:t>
              </a:r>
              <a:r>
                <a:rPr lang="en-US" sz="1800" b="0" dirty="0" err="1" smtClean="0">
                  <a:latin typeface="+mn-lt"/>
                </a:rPr>
                <a:t>int</a:t>
              </a:r>
              <a:endParaRPr lang="en-US" sz="1800" b="0" dirty="0" smtClean="0">
                <a:latin typeface="+mn-lt"/>
              </a:endParaRPr>
            </a:p>
          </p:txBody>
        </p:sp>
      </p:grpSp>
      <p:sp>
        <p:nvSpPr>
          <p:cNvPr id="17" name="TextBox 16"/>
          <p:cNvSpPr txBox="1"/>
          <p:nvPr/>
        </p:nvSpPr>
        <p:spPr>
          <a:xfrm>
            <a:off x="1368425" y="3443288"/>
            <a:ext cx="6407150" cy="2434101"/>
          </a:xfrm>
          <a:prstGeom prst="rect">
            <a:avLst/>
          </a:prstGeom>
        </p:spPr>
        <p:style>
          <a:lnRef idx="2">
            <a:schemeClr val="accent1"/>
          </a:lnRef>
          <a:fillRef idx="1">
            <a:schemeClr val="lt1"/>
          </a:fillRef>
          <a:effectRef idx="0">
            <a:schemeClr val="accent1"/>
          </a:effectRef>
          <a:fontRef idx="minor">
            <a:schemeClr val="dk1"/>
          </a:fontRef>
        </p:style>
        <p:txBody>
          <a:bodyPr wrap="square"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ru-RU" dirty="0" smtClean="0">
                <a:solidFill>
                  <a:srgbClr val="004080"/>
                </a:solidFill>
              </a:rPr>
              <a:t>Написать </a:t>
            </a:r>
            <a:r>
              <a:rPr lang="ru-RU" dirty="0">
                <a:solidFill>
                  <a:srgbClr val="004080"/>
                </a:solidFill>
              </a:rPr>
              <a:t>класс </a:t>
            </a:r>
            <a:r>
              <a:rPr lang="en-US" dirty="0" err="1" smtClean="0">
                <a:solidFill>
                  <a:srgbClr val="004080"/>
                </a:solidFill>
              </a:rPr>
              <a:t>BowlingGame</a:t>
            </a:r>
            <a:r>
              <a:rPr lang="en-US" dirty="0" smtClean="0">
                <a:solidFill>
                  <a:srgbClr val="004080"/>
                </a:solidFill>
              </a:rPr>
              <a:t>, </a:t>
            </a:r>
            <a:r>
              <a:rPr lang="ru-RU" dirty="0" smtClean="0">
                <a:solidFill>
                  <a:srgbClr val="004080"/>
                </a:solidFill>
              </a:rPr>
              <a:t>который имеет два метода</a:t>
            </a:r>
          </a:p>
          <a:p>
            <a:pPr eaLnBrk="1" hangingPunct="1">
              <a:buClr>
                <a:srgbClr val="FF6600"/>
              </a:buClr>
              <a:buSzPct val="125000"/>
            </a:pPr>
            <a:endParaRPr lang="ru-RU" dirty="0">
              <a:solidFill>
                <a:srgbClr val="004080"/>
              </a:solidFill>
            </a:endParaRPr>
          </a:p>
          <a:p>
            <a:pPr marL="285750" indent="-285750" eaLnBrk="1" hangingPunct="1">
              <a:buClr>
                <a:srgbClr val="FF6600"/>
              </a:buClr>
              <a:buSzPct val="125000"/>
              <a:buFont typeface="Arial"/>
              <a:buChar char="•"/>
            </a:pPr>
            <a:r>
              <a:rPr lang="en-US" dirty="0">
                <a:solidFill>
                  <a:srgbClr val="004080"/>
                </a:solidFill>
              </a:rPr>
              <a:t>r</a:t>
            </a:r>
            <a:r>
              <a:rPr lang="en-US" dirty="0" smtClean="0">
                <a:solidFill>
                  <a:srgbClr val="004080"/>
                </a:solidFill>
              </a:rPr>
              <a:t>oll (pins :</a:t>
            </a:r>
            <a:r>
              <a:rPr lang="en-US" dirty="0">
                <a:solidFill>
                  <a:srgbClr val="004080"/>
                </a:solidFill>
              </a:rPr>
              <a:t> </a:t>
            </a:r>
            <a:r>
              <a:rPr lang="en-US" dirty="0" err="1" smtClean="0">
                <a:solidFill>
                  <a:srgbClr val="004080"/>
                </a:solidFill>
              </a:rPr>
              <a:t>int</a:t>
            </a:r>
            <a:r>
              <a:rPr lang="en-US" dirty="0" smtClean="0">
                <a:solidFill>
                  <a:srgbClr val="004080"/>
                </a:solidFill>
              </a:rPr>
              <a:t>) – </a:t>
            </a:r>
            <a:r>
              <a:rPr lang="ru-RU" dirty="0" smtClean="0">
                <a:solidFill>
                  <a:srgbClr val="004080"/>
                </a:solidFill>
              </a:rPr>
              <a:t>вызывается каждый раз когда игрок бросает шар</a:t>
            </a:r>
            <a:r>
              <a:rPr lang="en-US" dirty="0" smtClean="0">
                <a:solidFill>
                  <a:srgbClr val="004080"/>
                </a:solidFill>
              </a:rPr>
              <a:t>. Pins – </a:t>
            </a:r>
            <a:r>
              <a:rPr lang="ru-RU" dirty="0" smtClean="0">
                <a:solidFill>
                  <a:srgbClr val="004080"/>
                </a:solidFill>
              </a:rPr>
              <a:t>количество выбитых кеглей в этом броске</a:t>
            </a:r>
          </a:p>
          <a:p>
            <a:pPr eaLnBrk="1" hangingPunct="1">
              <a:buClr>
                <a:srgbClr val="FF6600"/>
              </a:buClr>
              <a:buSzPct val="125000"/>
            </a:pPr>
            <a:endParaRPr lang="ru-RU" dirty="0">
              <a:solidFill>
                <a:srgbClr val="004080"/>
              </a:solidFill>
            </a:endParaRPr>
          </a:p>
          <a:p>
            <a:pPr marL="285750" indent="-285750" eaLnBrk="1" hangingPunct="1">
              <a:buClr>
                <a:srgbClr val="FF6600"/>
              </a:buClr>
              <a:buSzPct val="125000"/>
              <a:buFont typeface="Arial"/>
              <a:buChar char="•"/>
            </a:pPr>
            <a:r>
              <a:rPr lang="en-US" dirty="0">
                <a:solidFill>
                  <a:srgbClr val="004080"/>
                </a:solidFill>
              </a:rPr>
              <a:t>s</a:t>
            </a:r>
            <a:r>
              <a:rPr lang="en-US" dirty="0" smtClean="0">
                <a:solidFill>
                  <a:srgbClr val="004080"/>
                </a:solidFill>
              </a:rPr>
              <a:t>core() : </a:t>
            </a:r>
            <a:r>
              <a:rPr lang="en-US" dirty="0" err="1" smtClean="0">
                <a:solidFill>
                  <a:srgbClr val="004080"/>
                </a:solidFill>
              </a:rPr>
              <a:t>int</a:t>
            </a:r>
            <a:r>
              <a:rPr lang="en-US" dirty="0" smtClean="0">
                <a:solidFill>
                  <a:srgbClr val="004080"/>
                </a:solidFill>
              </a:rPr>
              <a:t> – </a:t>
            </a:r>
            <a:r>
              <a:rPr lang="ru-RU" dirty="0" smtClean="0">
                <a:solidFill>
                  <a:srgbClr val="004080"/>
                </a:solidFill>
              </a:rPr>
              <a:t>вызывается в конце игры</a:t>
            </a:r>
            <a:r>
              <a:rPr lang="en-US" dirty="0" smtClean="0">
                <a:solidFill>
                  <a:srgbClr val="004080"/>
                </a:solidFill>
              </a:rPr>
              <a:t>. </a:t>
            </a:r>
            <a:r>
              <a:rPr lang="ru-RU" dirty="0" smtClean="0">
                <a:solidFill>
                  <a:srgbClr val="004080"/>
                </a:solidFill>
              </a:rPr>
              <a:t>Показывает результат игры</a:t>
            </a:r>
            <a:endParaRPr lang="ru-RU" dirty="0">
              <a:solidFill>
                <a:srgbClr val="004080"/>
              </a:solidFill>
            </a:endParaRPr>
          </a:p>
        </p:txBody>
      </p:sp>
    </p:spTree>
    <p:extLst>
      <p:ext uri="{BB962C8B-B14F-4D97-AF65-F5344CB8AC3E}">
        <p14:creationId xmlns:p14="http://schemas.microsoft.com/office/powerpoint/2010/main" val="15026923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61645"/>
                </a:solidFill>
              </a:rPr>
              <a:t>A quick design session</a:t>
            </a:r>
          </a:p>
        </p:txBody>
      </p:sp>
      <p:grpSp>
        <p:nvGrpSpPr>
          <p:cNvPr id="16" name="Group 15"/>
          <p:cNvGrpSpPr/>
          <p:nvPr/>
        </p:nvGrpSpPr>
        <p:grpSpPr>
          <a:xfrm>
            <a:off x="269874" y="1889130"/>
            <a:ext cx="2641600" cy="1295400"/>
            <a:chOff x="2184400" y="1384300"/>
            <a:chExt cx="2641600" cy="1295400"/>
          </a:xfrm>
        </p:grpSpPr>
        <p:grpSp>
          <p:nvGrpSpPr>
            <p:cNvPr id="13" name="Group 12"/>
            <p:cNvGrpSpPr/>
            <p:nvPr/>
          </p:nvGrpSpPr>
          <p:grpSpPr>
            <a:xfrm>
              <a:off x="2184400" y="1384300"/>
              <a:ext cx="2641600" cy="1295400"/>
              <a:chOff x="2184400" y="1384300"/>
              <a:chExt cx="2641600" cy="1295400"/>
            </a:xfrm>
          </p:grpSpPr>
          <p:sp>
            <p:nvSpPr>
              <p:cNvPr id="3" name="Rectangle 2"/>
              <p:cNvSpPr/>
              <p:nvPr/>
            </p:nvSpPr>
            <p:spPr>
              <a:xfrm>
                <a:off x="2184400" y="1384300"/>
                <a:ext cx="2641600" cy="1295400"/>
              </a:xfrm>
              <a:prstGeom prst="rect">
                <a:avLst/>
              </a:prstGeom>
              <a:ln w="6350" cmpd="sng"/>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8" name="Straight Connector 7"/>
              <p:cNvCxnSpPr/>
              <p:nvPr/>
            </p:nvCxnSpPr>
            <p:spPr>
              <a:xfrm>
                <a:off x="2184400" y="1790700"/>
                <a:ext cx="2641600" cy="0"/>
              </a:xfrm>
              <a:prstGeom prst="line">
                <a:avLst/>
              </a:prstGeom>
              <a:ln w="6350" cmpd="sng"/>
            </p:spPr>
            <p:style>
              <a:lnRef idx="2">
                <a:schemeClr val="accent4"/>
              </a:lnRef>
              <a:fillRef idx="0">
                <a:schemeClr val="accent4"/>
              </a:fillRef>
              <a:effectRef idx="1">
                <a:schemeClr val="accent4"/>
              </a:effectRef>
              <a:fontRef idx="minor">
                <a:schemeClr val="tx1"/>
              </a:fontRef>
            </p:style>
          </p:cxnSp>
        </p:grpSp>
        <p:sp>
          <p:nvSpPr>
            <p:cNvPr id="14" name="Title 1"/>
            <p:cNvSpPr txBox="1">
              <a:spLocks/>
            </p:cNvSpPr>
            <p:nvPr/>
          </p:nvSpPr>
          <p:spPr bwMode="auto">
            <a:xfrm>
              <a:off x="2483644" y="1419226"/>
              <a:ext cx="1999455" cy="312737"/>
            </a:xfrm>
            <a:prstGeom prst="rect">
              <a:avLst/>
            </a:prstGeom>
            <a:ln>
              <a:headEnd/>
              <a:tailEnd/>
            </a:ln>
            <a:extLst>
              <a:ext uri="{FAA26D3D-D897-4be2-8F04-BA451C77F1D7}">
                <ma14:placeholderFlag xmlns:ma14="http://schemas.microsoft.com/office/mac/drawingml/2011/main" xmlns="" val="1"/>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rgbClr val="004080"/>
                  </a:solidFill>
                  <a:latin typeface="+mj-lt"/>
                  <a:ea typeface="ＭＳ Ｐゴシック" charset="0"/>
                  <a:cs typeface="+mj-cs"/>
                </a:defRPr>
              </a:lvl1pPr>
              <a:lvl2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2pPr>
              <a:lvl3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3pPr>
              <a:lvl4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4pPr>
              <a:lvl5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5pPr>
              <a:lvl6pPr marL="4572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9pPr>
            </a:lstStyle>
            <a:p>
              <a:pPr algn="ctr"/>
              <a:r>
                <a:rPr lang="en-US" sz="1800" b="0" dirty="0" err="1" smtClean="0">
                  <a:latin typeface="+mn-lt"/>
                </a:rPr>
                <a:t>BowlingGame</a:t>
              </a:r>
              <a:endParaRPr lang="en-US" sz="1800" b="0" dirty="0">
                <a:latin typeface="+mn-lt"/>
              </a:endParaRPr>
            </a:p>
          </p:txBody>
        </p:sp>
        <p:sp>
          <p:nvSpPr>
            <p:cNvPr id="15" name="Title 1"/>
            <p:cNvSpPr txBox="1">
              <a:spLocks/>
            </p:cNvSpPr>
            <p:nvPr/>
          </p:nvSpPr>
          <p:spPr bwMode="auto">
            <a:xfrm>
              <a:off x="2483644" y="2016126"/>
              <a:ext cx="2113755" cy="312737"/>
            </a:xfrm>
            <a:prstGeom prst="rect">
              <a:avLst/>
            </a:prstGeom>
            <a:ln>
              <a:headEnd/>
              <a:tailEnd/>
            </a:ln>
            <a:extLst>
              <a:ext uri="{FAA26D3D-D897-4be2-8F04-BA451C77F1D7}">
                <ma14:placeholderFlag xmlns:ma14="http://schemas.microsoft.com/office/mac/drawingml/2011/main" xmlns="" val="1"/>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rgbClr val="004080"/>
                  </a:solidFill>
                  <a:latin typeface="+mj-lt"/>
                  <a:ea typeface="ＭＳ Ｐゴシック" charset="0"/>
                  <a:cs typeface="+mj-cs"/>
                </a:defRPr>
              </a:lvl1pPr>
              <a:lvl2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2pPr>
              <a:lvl3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3pPr>
              <a:lvl4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4pPr>
              <a:lvl5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5pPr>
              <a:lvl6pPr marL="4572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9pPr>
            </a:lstStyle>
            <a:p>
              <a:r>
                <a:rPr lang="en-US" sz="1800" b="0" dirty="0" smtClean="0">
                  <a:latin typeface="+mn-lt"/>
                </a:rPr>
                <a:t>+ roll(pins : </a:t>
              </a:r>
              <a:r>
                <a:rPr lang="en-US" sz="1800" b="0" dirty="0" err="1" smtClean="0">
                  <a:latin typeface="+mn-lt"/>
                </a:rPr>
                <a:t>int</a:t>
              </a:r>
              <a:r>
                <a:rPr lang="en-US" sz="1800" b="0" dirty="0" smtClean="0">
                  <a:latin typeface="+mn-lt"/>
                </a:rPr>
                <a:t>)</a:t>
              </a:r>
            </a:p>
            <a:p>
              <a:r>
                <a:rPr lang="en-US" sz="1800" b="0" dirty="0" smtClean="0">
                  <a:latin typeface="+mn-lt"/>
                </a:rPr>
                <a:t>+ score() : </a:t>
              </a:r>
              <a:r>
                <a:rPr lang="en-US" sz="1800" b="0" dirty="0" err="1" smtClean="0">
                  <a:latin typeface="+mn-lt"/>
                </a:rPr>
                <a:t>int</a:t>
              </a:r>
              <a:endParaRPr lang="en-US" sz="1800" b="0" dirty="0" smtClean="0">
                <a:latin typeface="+mn-lt"/>
              </a:endParaRPr>
            </a:p>
          </p:txBody>
        </p:sp>
      </p:grpSp>
      <p:sp>
        <p:nvSpPr>
          <p:cNvPr id="29" name="Rounded Rectangular Callout 28"/>
          <p:cNvSpPr/>
          <p:nvPr/>
        </p:nvSpPr>
        <p:spPr>
          <a:xfrm>
            <a:off x="3634281" y="1308044"/>
            <a:ext cx="2489439" cy="723900"/>
          </a:xfrm>
          <a:prstGeom prst="wedgeRoundRectCallout">
            <a:avLst>
              <a:gd name="adj1" fmla="val -87686"/>
              <a:gd name="adj2" fmla="val 7820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ru-RU" dirty="0" smtClean="0">
                <a:solidFill>
                  <a:srgbClr val="004080"/>
                </a:solidFill>
                <a:latin typeface="Arial" charset="0"/>
                <a:ea typeface="ＭＳ Ｐゴシック" charset="0"/>
                <a:cs typeface="Arial" charset="0"/>
              </a:rPr>
              <a:t>Нам нужен </a:t>
            </a:r>
            <a:r>
              <a:rPr lang="en-US" dirty="0" err="1" smtClean="0">
                <a:solidFill>
                  <a:srgbClr val="004080"/>
                </a:solidFill>
                <a:latin typeface="Arial" charset="0"/>
                <a:ea typeface="ＭＳ Ｐゴシック" charset="0"/>
                <a:cs typeface="Arial" charset="0"/>
              </a:rPr>
              <a:t>BowlingGame</a:t>
            </a:r>
            <a:r>
              <a:rPr lang="en-US" dirty="0" smtClean="0">
                <a:solidFill>
                  <a:srgbClr val="004080"/>
                </a:solidFill>
                <a:latin typeface="Arial" charset="0"/>
                <a:ea typeface="ＭＳ Ｐゴシック" charset="0"/>
                <a:cs typeface="Arial" charset="0"/>
              </a:rPr>
              <a:t> </a:t>
            </a:r>
            <a:r>
              <a:rPr lang="ru-RU" dirty="0" smtClean="0">
                <a:solidFill>
                  <a:srgbClr val="004080"/>
                </a:solidFill>
                <a:latin typeface="Arial" charset="0"/>
                <a:ea typeface="ＭＳ Ｐゴシック" charset="0"/>
                <a:cs typeface="Arial" charset="0"/>
              </a:rPr>
              <a:t>класс</a:t>
            </a:r>
            <a:endParaRPr lang="ru-RU" dirty="0">
              <a:solidFill>
                <a:srgbClr val="004080"/>
              </a:solidFill>
              <a:latin typeface="Arial" charset="0"/>
              <a:ea typeface="ＭＳ Ｐゴシック" charset="0"/>
              <a:cs typeface="Arial" charset="0"/>
            </a:endParaRPr>
          </a:p>
        </p:txBody>
      </p:sp>
    </p:spTree>
    <p:extLst>
      <p:ext uri="{BB962C8B-B14F-4D97-AF65-F5344CB8AC3E}">
        <p14:creationId xmlns:p14="http://schemas.microsoft.com/office/powerpoint/2010/main" val="13970138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61645"/>
                </a:solidFill>
              </a:rPr>
              <a:t>A quick design session</a:t>
            </a:r>
          </a:p>
        </p:txBody>
      </p:sp>
      <p:grpSp>
        <p:nvGrpSpPr>
          <p:cNvPr id="16" name="Group 15"/>
          <p:cNvGrpSpPr/>
          <p:nvPr/>
        </p:nvGrpSpPr>
        <p:grpSpPr>
          <a:xfrm>
            <a:off x="269874" y="1889130"/>
            <a:ext cx="2641600" cy="1295400"/>
            <a:chOff x="2184400" y="1384300"/>
            <a:chExt cx="2641600" cy="1295400"/>
          </a:xfrm>
        </p:grpSpPr>
        <p:grpSp>
          <p:nvGrpSpPr>
            <p:cNvPr id="13" name="Group 12"/>
            <p:cNvGrpSpPr/>
            <p:nvPr/>
          </p:nvGrpSpPr>
          <p:grpSpPr>
            <a:xfrm>
              <a:off x="2184400" y="1384300"/>
              <a:ext cx="2641600" cy="1295400"/>
              <a:chOff x="2184400" y="1384300"/>
              <a:chExt cx="2641600" cy="1295400"/>
            </a:xfrm>
          </p:grpSpPr>
          <p:sp>
            <p:nvSpPr>
              <p:cNvPr id="3" name="Rectangle 2"/>
              <p:cNvSpPr/>
              <p:nvPr/>
            </p:nvSpPr>
            <p:spPr>
              <a:xfrm>
                <a:off x="2184400" y="1384300"/>
                <a:ext cx="2641600" cy="1295400"/>
              </a:xfrm>
              <a:prstGeom prst="rect">
                <a:avLst/>
              </a:prstGeom>
              <a:ln w="6350" cmpd="sng"/>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8" name="Straight Connector 7"/>
              <p:cNvCxnSpPr/>
              <p:nvPr/>
            </p:nvCxnSpPr>
            <p:spPr>
              <a:xfrm>
                <a:off x="2184400" y="1790700"/>
                <a:ext cx="2641600" cy="0"/>
              </a:xfrm>
              <a:prstGeom prst="line">
                <a:avLst/>
              </a:prstGeom>
              <a:ln w="6350" cmpd="sng"/>
            </p:spPr>
            <p:style>
              <a:lnRef idx="2">
                <a:schemeClr val="accent4"/>
              </a:lnRef>
              <a:fillRef idx="0">
                <a:schemeClr val="accent4"/>
              </a:fillRef>
              <a:effectRef idx="1">
                <a:schemeClr val="accent4"/>
              </a:effectRef>
              <a:fontRef idx="minor">
                <a:schemeClr val="tx1"/>
              </a:fontRef>
            </p:style>
          </p:cxnSp>
        </p:grpSp>
        <p:sp>
          <p:nvSpPr>
            <p:cNvPr id="14" name="Title 1"/>
            <p:cNvSpPr txBox="1">
              <a:spLocks/>
            </p:cNvSpPr>
            <p:nvPr/>
          </p:nvSpPr>
          <p:spPr bwMode="auto">
            <a:xfrm>
              <a:off x="2483644" y="1419226"/>
              <a:ext cx="1999455" cy="312737"/>
            </a:xfrm>
            <a:prstGeom prst="rect">
              <a:avLst/>
            </a:prstGeom>
            <a:ln>
              <a:headEnd/>
              <a:tailEnd/>
            </a:ln>
            <a:extLst>
              <a:ext uri="{FAA26D3D-D897-4be2-8F04-BA451C77F1D7}">
                <ma14:placeholderFlag xmlns:ma14="http://schemas.microsoft.com/office/mac/drawingml/2011/main" xmlns="" val="1"/>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rgbClr val="004080"/>
                  </a:solidFill>
                  <a:latin typeface="+mj-lt"/>
                  <a:ea typeface="ＭＳ Ｐゴシック" charset="0"/>
                  <a:cs typeface="+mj-cs"/>
                </a:defRPr>
              </a:lvl1pPr>
              <a:lvl2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2pPr>
              <a:lvl3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3pPr>
              <a:lvl4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4pPr>
              <a:lvl5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5pPr>
              <a:lvl6pPr marL="4572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9pPr>
            </a:lstStyle>
            <a:p>
              <a:pPr algn="ctr"/>
              <a:r>
                <a:rPr lang="en-US" sz="1800" b="0" dirty="0" err="1" smtClean="0">
                  <a:latin typeface="+mn-lt"/>
                </a:rPr>
                <a:t>BowlingGame</a:t>
              </a:r>
              <a:endParaRPr lang="en-US" sz="1800" b="0" dirty="0">
                <a:latin typeface="+mn-lt"/>
              </a:endParaRPr>
            </a:p>
          </p:txBody>
        </p:sp>
        <p:sp>
          <p:nvSpPr>
            <p:cNvPr id="15" name="Title 1"/>
            <p:cNvSpPr txBox="1">
              <a:spLocks/>
            </p:cNvSpPr>
            <p:nvPr/>
          </p:nvSpPr>
          <p:spPr bwMode="auto">
            <a:xfrm>
              <a:off x="2483644" y="2016126"/>
              <a:ext cx="2113755" cy="312737"/>
            </a:xfrm>
            <a:prstGeom prst="rect">
              <a:avLst/>
            </a:prstGeom>
            <a:ln>
              <a:headEnd/>
              <a:tailEnd/>
            </a:ln>
            <a:extLst>
              <a:ext uri="{FAA26D3D-D897-4be2-8F04-BA451C77F1D7}">
                <ma14:placeholderFlag xmlns:ma14="http://schemas.microsoft.com/office/mac/drawingml/2011/main" xmlns="" val="1"/>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rgbClr val="004080"/>
                  </a:solidFill>
                  <a:latin typeface="+mj-lt"/>
                  <a:ea typeface="ＭＳ Ｐゴシック" charset="0"/>
                  <a:cs typeface="+mj-cs"/>
                </a:defRPr>
              </a:lvl1pPr>
              <a:lvl2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2pPr>
              <a:lvl3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3pPr>
              <a:lvl4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4pPr>
              <a:lvl5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5pPr>
              <a:lvl6pPr marL="4572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9pPr>
            </a:lstStyle>
            <a:p>
              <a:r>
                <a:rPr lang="en-US" sz="1800" b="0" dirty="0" smtClean="0">
                  <a:latin typeface="+mn-lt"/>
                </a:rPr>
                <a:t>+ roll(pins : </a:t>
              </a:r>
              <a:r>
                <a:rPr lang="en-US" sz="1800" b="0" dirty="0" err="1" smtClean="0">
                  <a:latin typeface="+mn-lt"/>
                </a:rPr>
                <a:t>int</a:t>
              </a:r>
              <a:r>
                <a:rPr lang="en-US" sz="1800" b="0" dirty="0" smtClean="0">
                  <a:latin typeface="+mn-lt"/>
                </a:rPr>
                <a:t>)</a:t>
              </a:r>
            </a:p>
            <a:p>
              <a:r>
                <a:rPr lang="en-US" sz="1800" b="0" dirty="0" smtClean="0">
                  <a:latin typeface="+mn-lt"/>
                </a:rPr>
                <a:t>+ score() : </a:t>
              </a:r>
              <a:r>
                <a:rPr lang="en-US" sz="1800" b="0" dirty="0" err="1" smtClean="0">
                  <a:latin typeface="+mn-lt"/>
                </a:rPr>
                <a:t>int</a:t>
              </a:r>
              <a:endParaRPr lang="en-US" sz="1800" b="0" dirty="0" smtClean="0">
                <a:latin typeface="+mn-lt"/>
              </a:endParaRPr>
            </a:p>
          </p:txBody>
        </p:sp>
      </p:grpSp>
      <p:grpSp>
        <p:nvGrpSpPr>
          <p:cNvPr id="11" name="Group 10"/>
          <p:cNvGrpSpPr/>
          <p:nvPr/>
        </p:nvGrpSpPr>
        <p:grpSpPr>
          <a:xfrm>
            <a:off x="3355974" y="1889130"/>
            <a:ext cx="2641600" cy="1295400"/>
            <a:chOff x="2184400" y="1384300"/>
            <a:chExt cx="2641600" cy="1295400"/>
          </a:xfrm>
        </p:grpSpPr>
        <p:grpSp>
          <p:nvGrpSpPr>
            <p:cNvPr id="12" name="Group 11"/>
            <p:cNvGrpSpPr/>
            <p:nvPr/>
          </p:nvGrpSpPr>
          <p:grpSpPr>
            <a:xfrm>
              <a:off x="2184400" y="1384300"/>
              <a:ext cx="2641600" cy="1295400"/>
              <a:chOff x="2184400" y="1384300"/>
              <a:chExt cx="2641600" cy="1295400"/>
            </a:xfrm>
          </p:grpSpPr>
          <p:sp>
            <p:nvSpPr>
              <p:cNvPr id="20" name="Rectangle 19"/>
              <p:cNvSpPr/>
              <p:nvPr/>
            </p:nvSpPr>
            <p:spPr>
              <a:xfrm>
                <a:off x="2184400" y="1384300"/>
                <a:ext cx="2641600" cy="1295400"/>
              </a:xfrm>
              <a:prstGeom prst="rect">
                <a:avLst/>
              </a:prstGeom>
              <a:ln w="6350" cmpd="sng"/>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21" name="Straight Connector 20"/>
              <p:cNvCxnSpPr/>
              <p:nvPr/>
            </p:nvCxnSpPr>
            <p:spPr>
              <a:xfrm>
                <a:off x="2184400" y="1790700"/>
                <a:ext cx="2641600" cy="0"/>
              </a:xfrm>
              <a:prstGeom prst="line">
                <a:avLst/>
              </a:prstGeom>
              <a:ln w="6350" cmpd="sng"/>
            </p:spPr>
            <p:style>
              <a:lnRef idx="2">
                <a:schemeClr val="accent4"/>
              </a:lnRef>
              <a:fillRef idx="0">
                <a:schemeClr val="accent4"/>
              </a:fillRef>
              <a:effectRef idx="1">
                <a:schemeClr val="accent4"/>
              </a:effectRef>
              <a:fontRef idx="minor">
                <a:schemeClr val="tx1"/>
              </a:fontRef>
            </p:style>
          </p:cxnSp>
        </p:grpSp>
        <p:sp>
          <p:nvSpPr>
            <p:cNvPr id="18" name="Title 1"/>
            <p:cNvSpPr txBox="1">
              <a:spLocks/>
            </p:cNvSpPr>
            <p:nvPr/>
          </p:nvSpPr>
          <p:spPr bwMode="auto">
            <a:xfrm>
              <a:off x="2483644" y="1419226"/>
              <a:ext cx="1999455" cy="312737"/>
            </a:xfrm>
            <a:prstGeom prst="rect">
              <a:avLst/>
            </a:prstGeom>
            <a:ln>
              <a:headEnd/>
              <a:tailEnd/>
            </a:ln>
            <a:extLst>
              <a:ext uri="{FAA26D3D-D897-4be2-8F04-BA451C77F1D7}">
                <ma14:placeholderFlag xmlns:ma14="http://schemas.microsoft.com/office/mac/drawingml/2011/main" xmlns="" val="1"/>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rgbClr val="004080"/>
                  </a:solidFill>
                  <a:latin typeface="+mj-lt"/>
                  <a:ea typeface="ＭＳ Ｐゴシック" charset="0"/>
                  <a:cs typeface="+mj-cs"/>
                </a:defRPr>
              </a:lvl1pPr>
              <a:lvl2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2pPr>
              <a:lvl3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3pPr>
              <a:lvl4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4pPr>
              <a:lvl5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5pPr>
              <a:lvl6pPr marL="4572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9pPr>
            </a:lstStyle>
            <a:p>
              <a:pPr algn="ctr"/>
              <a:r>
                <a:rPr lang="en-US" sz="1800" b="0" dirty="0" smtClean="0">
                  <a:latin typeface="+mn-lt"/>
                </a:rPr>
                <a:t>Frame</a:t>
              </a:r>
              <a:endParaRPr lang="en-US" sz="1800" b="0" dirty="0">
                <a:latin typeface="+mn-lt"/>
              </a:endParaRPr>
            </a:p>
          </p:txBody>
        </p:sp>
        <p:sp>
          <p:nvSpPr>
            <p:cNvPr id="19" name="Title 1"/>
            <p:cNvSpPr txBox="1">
              <a:spLocks/>
            </p:cNvSpPr>
            <p:nvPr/>
          </p:nvSpPr>
          <p:spPr bwMode="auto">
            <a:xfrm>
              <a:off x="2483644" y="2016126"/>
              <a:ext cx="2113755" cy="312737"/>
            </a:xfrm>
            <a:prstGeom prst="rect">
              <a:avLst/>
            </a:prstGeom>
            <a:ln>
              <a:headEnd/>
              <a:tailEnd/>
            </a:ln>
            <a:extLst>
              <a:ext uri="{FAA26D3D-D897-4be2-8F04-BA451C77F1D7}">
                <ma14:placeholderFlag xmlns:ma14="http://schemas.microsoft.com/office/mac/drawingml/2011/main" xmlns="" val="1"/>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rgbClr val="004080"/>
                  </a:solidFill>
                  <a:latin typeface="+mj-lt"/>
                  <a:ea typeface="ＭＳ Ｐゴシック" charset="0"/>
                  <a:cs typeface="+mj-cs"/>
                </a:defRPr>
              </a:lvl1pPr>
              <a:lvl2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2pPr>
              <a:lvl3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3pPr>
              <a:lvl4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4pPr>
              <a:lvl5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5pPr>
              <a:lvl6pPr marL="4572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9pPr>
            </a:lstStyle>
            <a:p>
              <a:r>
                <a:rPr lang="en-US" sz="1800" b="0" dirty="0" smtClean="0">
                  <a:latin typeface="+mn-lt"/>
                </a:rPr>
                <a:t>+ score() : </a:t>
              </a:r>
              <a:r>
                <a:rPr lang="en-US" sz="1800" b="0" dirty="0" err="1" smtClean="0">
                  <a:latin typeface="+mn-lt"/>
                </a:rPr>
                <a:t>int</a:t>
              </a:r>
              <a:endParaRPr lang="en-US" sz="1800" b="0" dirty="0" smtClean="0">
                <a:latin typeface="+mn-lt"/>
              </a:endParaRPr>
            </a:p>
          </p:txBody>
        </p:sp>
      </p:grpSp>
      <p:cxnSp>
        <p:nvCxnSpPr>
          <p:cNvPr id="6" name="Straight Arrow Connector 5"/>
          <p:cNvCxnSpPr>
            <a:stCxn id="3" idx="3"/>
            <a:endCxn id="20" idx="1"/>
          </p:cNvCxnSpPr>
          <p:nvPr/>
        </p:nvCxnSpPr>
        <p:spPr>
          <a:xfrm>
            <a:off x="2911474" y="2536830"/>
            <a:ext cx="444500" cy="0"/>
          </a:xfrm>
          <a:prstGeom prst="straightConnector1">
            <a:avLst/>
          </a:prstGeom>
          <a:ln w="6350" cmpd="sng">
            <a:tailEnd type="arrow"/>
          </a:ln>
        </p:spPr>
        <p:style>
          <a:lnRef idx="2">
            <a:schemeClr val="accent4"/>
          </a:lnRef>
          <a:fillRef idx="0">
            <a:schemeClr val="accent4"/>
          </a:fillRef>
          <a:effectRef idx="1">
            <a:schemeClr val="accent4"/>
          </a:effectRef>
          <a:fontRef idx="minor">
            <a:schemeClr val="tx1"/>
          </a:fontRef>
        </p:style>
      </p:cxnSp>
      <p:sp>
        <p:nvSpPr>
          <p:cNvPr id="29" name="Rounded Rectangular Callout 28"/>
          <p:cNvSpPr/>
          <p:nvPr/>
        </p:nvSpPr>
        <p:spPr>
          <a:xfrm>
            <a:off x="1666754" y="4114688"/>
            <a:ext cx="2489439" cy="723900"/>
          </a:xfrm>
          <a:prstGeom prst="wedgeRoundRectCallout">
            <a:avLst>
              <a:gd name="adj1" fmla="val 58728"/>
              <a:gd name="adj2" fmla="val -18319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ru-RU" dirty="0" smtClean="0">
                <a:solidFill>
                  <a:srgbClr val="004080"/>
                </a:solidFill>
                <a:latin typeface="Arial" charset="0"/>
                <a:ea typeface="ＭＳ Ｐゴシック" charset="0"/>
                <a:cs typeface="Arial" charset="0"/>
              </a:rPr>
              <a:t>Игра имеет 10 фреймов</a:t>
            </a:r>
            <a:endParaRPr lang="ru-RU" dirty="0">
              <a:solidFill>
                <a:srgbClr val="004080"/>
              </a:solidFill>
              <a:latin typeface="Arial" charset="0"/>
              <a:ea typeface="ＭＳ Ｐゴシック" charset="0"/>
              <a:cs typeface="Arial" charset="0"/>
            </a:endParaRPr>
          </a:p>
        </p:txBody>
      </p:sp>
    </p:spTree>
    <p:extLst>
      <p:ext uri="{BB962C8B-B14F-4D97-AF65-F5344CB8AC3E}">
        <p14:creationId xmlns:p14="http://schemas.microsoft.com/office/powerpoint/2010/main" val="26489441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61645"/>
                </a:solidFill>
              </a:rPr>
              <a:t>A quick design session</a:t>
            </a:r>
          </a:p>
        </p:txBody>
      </p:sp>
      <p:grpSp>
        <p:nvGrpSpPr>
          <p:cNvPr id="16" name="Group 15"/>
          <p:cNvGrpSpPr/>
          <p:nvPr/>
        </p:nvGrpSpPr>
        <p:grpSpPr>
          <a:xfrm>
            <a:off x="269874" y="1889130"/>
            <a:ext cx="2641600" cy="1295400"/>
            <a:chOff x="2184400" y="1384300"/>
            <a:chExt cx="2641600" cy="1295400"/>
          </a:xfrm>
        </p:grpSpPr>
        <p:grpSp>
          <p:nvGrpSpPr>
            <p:cNvPr id="13" name="Group 12"/>
            <p:cNvGrpSpPr/>
            <p:nvPr/>
          </p:nvGrpSpPr>
          <p:grpSpPr>
            <a:xfrm>
              <a:off x="2184400" y="1384300"/>
              <a:ext cx="2641600" cy="1295400"/>
              <a:chOff x="2184400" y="1384300"/>
              <a:chExt cx="2641600" cy="1295400"/>
            </a:xfrm>
          </p:grpSpPr>
          <p:sp>
            <p:nvSpPr>
              <p:cNvPr id="3" name="Rectangle 2"/>
              <p:cNvSpPr/>
              <p:nvPr/>
            </p:nvSpPr>
            <p:spPr>
              <a:xfrm>
                <a:off x="2184400" y="1384300"/>
                <a:ext cx="2641600" cy="1295400"/>
              </a:xfrm>
              <a:prstGeom prst="rect">
                <a:avLst/>
              </a:prstGeom>
              <a:ln w="6350" cmpd="sng"/>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8" name="Straight Connector 7"/>
              <p:cNvCxnSpPr/>
              <p:nvPr/>
            </p:nvCxnSpPr>
            <p:spPr>
              <a:xfrm>
                <a:off x="2184400" y="1790700"/>
                <a:ext cx="2641600" cy="0"/>
              </a:xfrm>
              <a:prstGeom prst="line">
                <a:avLst/>
              </a:prstGeom>
              <a:ln w="6350" cmpd="sng"/>
            </p:spPr>
            <p:style>
              <a:lnRef idx="2">
                <a:schemeClr val="accent4"/>
              </a:lnRef>
              <a:fillRef idx="0">
                <a:schemeClr val="accent4"/>
              </a:fillRef>
              <a:effectRef idx="1">
                <a:schemeClr val="accent4"/>
              </a:effectRef>
              <a:fontRef idx="minor">
                <a:schemeClr val="tx1"/>
              </a:fontRef>
            </p:style>
          </p:cxnSp>
        </p:grpSp>
        <p:sp>
          <p:nvSpPr>
            <p:cNvPr id="14" name="Title 1"/>
            <p:cNvSpPr txBox="1">
              <a:spLocks/>
            </p:cNvSpPr>
            <p:nvPr/>
          </p:nvSpPr>
          <p:spPr bwMode="auto">
            <a:xfrm>
              <a:off x="2483644" y="1419226"/>
              <a:ext cx="1999455" cy="312737"/>
            </a:xfrm>
            <a:prstGeom prst="rect">
              <a:avLst/>
            </a:prstGeom>
            <a:ln>
              <a:headEnd/>
              <a:tailEnd/>
            </a:ln>
            <a:extLst>
              <a:ext uri="{FAA26D3D-D897-4be2-8F04-BA451C77F1D7}">
                <ma14:placeholderFlag xmlns:ma14="http://schemas.microsoft.com/office/mac/drawingml/2011/main" xmlns="" val="1"/>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rgbClr val="004080"/>
                  </a:solidFill>
                  <a:latin typeface="+mj-lt"/>
                  <a:ea typeface="ＭＳ Ｐゴシック" charset="0"/>
                  <a:cs typeface="+mj-cs"/>
                </a:defRPr>
              </a:lvl1pPr>
              <a:lvl2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2pPr>
              <a:lvl3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3pPr>
              <a:lvl4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4pPr>
              <a:lvl5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5pPr>
              <a:lvl6pPr marL="4572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9pPr>
            </a:lstStyle>
            <a:p>
              <a:pPr algn="ctr"/>
              <a:r>
                <a:rPr lang="en-US" sz="1800" b="0" dirty="0" err="1" smtClean="0">
                  <a:latin typeface="+mn-lt"/>
                </a:rPr>
                <a:t>BowlingGame</a:t>
              </a:r>
              <a:endParaRPr lang="en-US" sz="1800" b="0" dirty="0">
                <a:latin typeface="+mn-lt"/>
              </a:endParaRPr>
            </a:p>
          </p:txBody>
        </p:sp>
        <p:sp>
          <p:nvSpPr>
            <p:cNvPr id="15" name="Title 1"/>
            <p:cNvSpPr txBox="1">
              <a:spLocks/>
            </p:cNvSpPr>
            <p:nvPr/>
          </p:nvSpPr>
          <p:spPr bwMode="auto">
            <a:xfrm>
              <a:off x="2483644" y="2016126"/>
              <a:ext cx="2113755" cy="312737"/>
            </a:xfrm>
            <a:prstGeom prst="rect">
              <a:avLst/>
            </a:prstGeom>
            <a:ln>
              <a:headEnd/>
              <a:tailEnd/>
            </a:ln>
            <a:extLst>
              <a:ext uri="{FAA26D3D-D897-4be2-8F04-BA451C77F1D7}">
                <ma14:placeholderFlag xmlns:ma14="http://schemas.microsoft.com/office/mac/drawingml/2011/main" xmlns="" val="1"/>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rgbClr val="004080"/>
                  </a:solidFill>
                  <a:latin typeface="+mj-lt"/>
                  <a:ea typeface="ＭＳ Ｐゴシック" charset="0"/>
                  <a:cs typeface="+mj-cs"/>
                </a:defRPr>
              </a:lvl1pPr>
              <a:lvl2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2pPr>
              <a:lvl3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3pPr>
              <a:lvl4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4pPr>
              <a:lvl5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5pPr>
              <a:lvl6pPr marL="4572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9pPr>
            </a:lstStyle>
            <a:p>
              <a:r>
                <a:rPr lang="en-US" sz="1800" b="0" dirty="0" smtClean="0">
                  <a:latin typeface="+mn-lt"/>
                </a:rPr>
                <a:t>+ roll(pins : </a:t>
              </a:r>
              <a:r>
                <a:rPr lang="en-US" sz="1800" b="0" dirty="0" err="1" smtClean="0">
                  <a:latin typeface="+mn-lt"/>
                </a:rPr>
                <a:t>int</a:t>
              </a:r>
              <a:r>
                <a:rPr lang="en-US" sz="1800" b="0" dirty="0" smtClean="0">
                  <a:latin typeface="+mn-lt"/>
                </a:rPr>
                <a:t>)</a:t>
              </a:r>
            </a:p>
            <a:p>
              <a:r>
                <a:rPr lang="en-US" sz="1800" b="0" dirty="0" smtClean="0">
                  <a:latin typeface="+mn-lt"/>
                </a:rPr>
                <a:t>+ score() : </a:t>
              </a:r>
              <a:r>
                <a:rPr lang="en-US" sz="1800" b="0" dirty="0" err="1" smtClean="0">
                  <a:latin typeface="+mn-lt"/>
                </a:rPr>
                <a:t>int</a:t>
              </a:r>
              <a:endParaRPr lang="en-US" sz="1800" b="0" dirty="0" smtClean="0">
                <a:latin typeface="+mn-lt"/>
              </a:endParaRPr>
            </a:p>
          </p:txBody>
        </p:sp>
      </p:grpSp>
      <p:grpSp>
        <p:nvGrpSpPr>
          <p:cNvPr id="11" name="Group 10"/>
          <p:cNvGrpSpPr/>
          <p:nvPr/>
        </p:nvGrpSpPr>
        <p:grpSpPr>
          <a:xfrm>
            <a:off x="3355974" y="1889130"/>
            <a:ext cx="2641600" cy="1295400"/>
            <a:chOff x="2184400" y="1384300"/>
            <a:chExt cx="2641600" cy="1295400"/>
          </a:xfrm>
        </p:grpSpPr>
        <p:grpSp>
          <p:nvGrpSpPr>
            <p:cNvPr id="12" name="Group 11"/>
            <p:cNvGrpSpPr/>
            <p:nvPr/>
          </p:nvGrpSpPr>
          <p:grpSpPr>
            <a:xfrm>
              <a:off x="2184400" y="1384300"/>
              <a:ext cx="2641600" cy="1295400"/>
              <a:chOff x="2184400" y="1384300"/>
              <a:chExt cx="2641600" cy="1295400"/>
            </a:xfrm>
          </p:grpSpPr>
          <p:sp>
            <p:nvSpPr>
              <p:cNvPr id="20" name="Rectangle 19"/>
              <p:cNvSpPr/>
              <p:nvPr/>
            </p:nvSpPr>
            <p:spPr>
              <a:xfrm>
                <a:off x="2184400" y="1384300"/>
                <a:ext cx="2641600" cy="1295400"/>
              </a:xfrm>
              <a:prstGeom prst="rect">
                <a:avLst/>
              </a:prstGeom>
              <a:ln w="6350" cmpd="sng"/>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21" name="Straight Connector 20"/>
              <p:cNvCxnSpPr/>
              <p:nvPr/>
            </p:nvCxnSpPr>
            <p:spPr>
              <a:xfrm>
                <a:off x="2184400" y="1790700"/>
                <a:ext cx="2641600" cy="0"/>
              </a:xfrm>
              <a:prstGeom prst="line">
                <a:avLst/>
              </a:prstGeom>
              <a:ln w="6350" cmpd="sng"/>
            </p:spPr>
            <p:style>
              <a:lnRef idx="2">
                <a:schemeClr val="accent4"/>
              </a:lnRef>
              <a:fillRef idx="0">
                <a:schemeClr val="accent4"/>
              </a:fillRef>
              <a:effectRef idx="1">
                <a:schemeClr val="accent4"/>
              </a:effectRef>
              <a:fontRef idx="minor">
                <a:schemeClr val="tx1"/>
              </a:fontRef>
            </p:style>
          </p:cxnSp>
        </p:grpSp>
        <p:sp>
          <p:nvSpPr>
            <p:cNvPr id="18" name="Title 1"/>
            <p:cNvSpPr txBox="1">
              <a:spLocks/>
            </p:cNvSpPr>
            <p:nvPr/>
          </p:nvSpPr>
          <p:spPr bwMode="auto">
            <a:xfrm>
              <a:off x="2483644" y="1419226"/>
              <a:ext cx="1999455" cy="312737"/>
            </a:xfrm>
            <a:prstGeom prst="rect">
              <a:avLst/>
            </a:prstGeom>
            <a:ln>
              <a:headEnd/>
              <a:tailEnd/>
            </a:ln>
            <a:extLst>
              <a:ext uri="{FAA26D3D-D897-4be2-8F04-BA451C77F1D7}">
                <ma14:placeholderFlag xmlns:ma14="http://schemas.microsoft.com/office/mac/drawingml/2011/main" xmlns="" val="1"/>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rgbClr val="004080"/>
                  </a:solidFill>
                  <a:latin typeface="+mj-lt"/>
                  <a:ea typeface="ＭＳ Ｐゴシック" charset="0"/>
                  <a:cs typeface="+mj-cs"/>
                </a:defRPr>
              </a:lvl1pPr>
              <a:lvl2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2pPr>
              <a:lvl3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3pPr>
              <a:lvl4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4pPr>
              <a:lvl5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5pPr>
              <a:lvl6pPr marL="4572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9pPr>
            </a:lstStyle>
            <a:p>
              <a:pPr algn="ctr"/>
              <a:r>
                <a:rPr lang="en-US" sz="1800" b="0" dirty="0" smtClean="0">
                  <a:latin typeface="+mn-lt"/>
                </a:rPr>
                <a:t>Frame</a:t>
              </a:r>
              <a:endParaRPr lang="en-US" sz="1800" b="0" dirty="0">
                <a:latin typeface="+mn-lt"/>
              </a:endParaRPr>
            </a:p>
          </p:txBody>
        </p:sp>
        <p:sp>
          <p:nvSpPr>
            <p:cNvPr id="19" name="Title 1"/>
            <p:cNvSpPr txBox="1">
              <a:spLocks/>
            </p:cNvSpPr>
            <p:nvPr/>
          </p:nvSpPr>
          <p:spPr bwMode="auto">
            <a:xfrm>
              <a:off x="2483644" y="2016126"/>
              <a:ext cx="2113755" cy="312737"/>
            </a:xfrm>
            <a:prstGeom prst="rect">
              <a:avLst/>
            </a:prstGeom>
            <a:ln>
              <a:headEnd/>
              <a:tailEnd/>
            </a:ln>
            <a:extLst>
              <a:ext uri="{FAA26D3D-D897-4be2-8F04-BA451C77F1D7}">
                <ma14:placeholderFlag xmlns:ma14="http://schemas.microsoft.com/office/mac/drawingml/2011/main" xmlns="" val="1"/>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rgbClr val="004080"/>
                  </a:solidFill>
                  <a:latin typeface="+mj-lt"/>
                  <a:ea typeface="ＭＳ Ｐゴシック" charset="0"/>
                  <a:cs typeface="+mj-cs"/>
                </a:defRPr>
              </a:lvl1pPr>
              <a:lvl2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2pPr>
              <a:lvl3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3pPr>
              <a:lvl4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4pPr>
              <a:lvl5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5pPr>
              <a:lvl6pPr marL="4572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9pPr>
            </a:lstStyle>
            <a:p>
              <a:r>
                <a:rPr lang="en-US" sz="1800" b="0" dirty="0" smtClean="0">
                  <a:latin typeface="+mn-lt"/>
                </a:rPr>
                <a:t>+ score() : </a:t>
              </a:r>
              <a:r>
                <a:rPr lang="en-US" sz="1800" b="0" dirty="0" err="1" smtClean="0">
                  <a:latin typeface="+mn-lt"/>
                </a:rPr>
                <a:t>int</a:t>
              </a:r>
              <a:endParaRPr lang="en-US" sz="1800" b="0" dirty="0" smtClean="0">
                <a:latin typeface="+mn-lt"/>
              </a:endParaRPr>
            </a:p>
          </p:txBody>
        </p:sp>
      </p:grpSp>
      <p:grpSp>
        <p:nvGrpSpPr>
          <p:cNvPr id="22" name="Group 21"/>
          <p:cNvGrpSpPr/>
          <p:nvPr/>
        </p:nvGrpSpPr>
        <p:grpSpPr>
          <a:xfrm>
            <a:off x="6442074" y="1889130"/>
            <a:ext cx="2641600" cy="1295400"/>
            <a:chOff x="2184400" y="1384300"/>
            <a:chExt cx="2641600" cy="1295400"/>
          </a:xfrm>
        </p:grpSpPr>
        <p:grpSp>
          <p:nvGrpSpPr>
            <p:cNvPr id="23" name="Group 22"/>
            <p:cNvGrpSpPr/>
            <p:nvPr/>
          </p:nvGrpSpPr>
          <p:grpSpPr>
            <a:xfrm>
              <a:off x="2184400" y="1384300"/>
              <a:ext cx="2641600" cy="1295400"/>
              <a:chOff x="2184400" y="1384300"/>
              <a:chExt cx="2641600" cy="1295400"/>
            </a:xfrm>
          </p:grpSpPr>
          <p:sp>
            <p:nvSpPr>
              <p:cNvPr id="26" name="Rectangle 25"/>
              <p:cNvSpPr/>
              <p:nvPr/>
            </p:nvSpPr>
            <p:spPr>
              <a:xfrm>
                <a:off x="2184400" y="1384300"/>
                <a:ext cx="2641600" cy="1295400"/>
              </a:xfrm>
              <a:prstGeom prst="rect">
                <a:avLst/>
              </a:prstGeom>
              <a:ln w="6350" cmpd="sng"/>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27" name="Straight Connector 26"/>
              <p:cNvCxnSpPr/>
              <p:nvPr/>
            </p:nvCxnSpPr>
            <p:spPr>
              <a:xfrm>
                <a:off x="2184400" y="1790700"/>
                <a:ext cx="2641600" cy="0"/>
              </a:xfrm>
              <a:prstGeom prst="line">
                <a:avLst/>
              </a:prstGeom>
              <a:ln w="6350" cmpd="sng"/>
            </p:spPr>
            <p:style>
              <a:lnRef idx="2">
                <a:schemeClr val="accent4"/>
              </a:lnRef>
              <a:fillRef idx="0">
                <a:schemeClr val="accent4"/>
              </a:fillRef>
              <a:effectRef idx="1">
                <a:schemeClr val="accent4"/>
              </a:effectRef>
              <a:fontRef idx="minor">
                <a:schemeClr val="tx1"/>
              </a:fontRef>
            </p:style>
          </p:cxnSp>
        </p:grpSp>
        <p:sp>
          <p:nvSpPr>
            <p:cNvPr id="24" name="Title 1"/>
            <p:cNvSpPr txBox="1">
              <a:spLocks/>
            </p:cNvSpPr>
            <p:nvPr/>
          </p:nvSpPr>
          <p:spPr bwMode="auto">
            <a:xfrm>
              <a:off x="2483644" y="1419226"/>
              <a:ext cx="1999455" cy="312737"/>
            </a:xfrm>
            <a:prstGeom prst="rect">
              <a:avLst/>
            </a:prstGeom>
            <a:ln>
              <a:headEnd/>
              <a:tailEnd/>
            </a:ln>
            <a:extLst>
              <a:ext uri="{FAA26D3D-D897-4be2-8F04-BA451C77F1D7}">
                <ma14:placeholderFlag xmlns:ma14="http://schemas.microsoft.com/office/mac/drawingml/2011/main" xmlns="" val="1"/>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rgbClr val="004080"/>
                  </a:solidFill>
                  <a:latin typeface="+mj-lt"/>
                  <a:ea typeface="ＭＳ Ｐゴシック" charset="0"/>
                  <a:cs typeface="+mj-cs"/>
                </a:defRPr>
              </a:lvl1pPr>
              <a:lvl2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2pPr>
              <a:lvl3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3pPr>
              <a:lvl4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4pPr>
              <a:lvl5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5pPr>
              <a:lvl6pPr marL="4572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9pPr>
            </a:lstStyle>
            <a:p>
              <a:pPr algn="ctr"/>
              <a:r>
                <a:rPr lang="en-US" sz="1800" b="0" dirty="0" smtClean="0">
                  <a:latin typeface="+mn-lt"/>
                </a:rPr>
                <a:t>Roll</a:t>
              </a:r>
              <a:endParaRPr lang="en-US" sz="1800" b="0" dirty="0">
                <a:latin typeface="+mn-lt"/>
              </a:endParaRPr>
            </a:p>
          </p:txBody>
        </p:sp>
        <p:sp>
          <p:nvSpPr>
            <p:cNvPr id="25" name="Title 1"/>
            <p:cNvSpPr txBox="1">
              <a:spLocks/>
            </p:cNvSpPr>
            <p:nvPr/>
          </p:nvSpPr>
          <p:spPr bwMode="auto">
            <a:xfrm>
              <a:off x="2483644" y="2016126"/>
              <a:ext cx="2113755" cy="312737"/>
            </a:xfrm>
            <a:prstGeom prst="rect">
              <a:avLst/>
            </a:prstGeom>
            <a:ln>
              <a:headEnd/>
              <a:tailEnd/>
            </a:ln>
            <a:extLst>
              <a:ext uri="{FAA26D3D-D897-4be2-8F04-BA451C77F1D7}">
                <ma14:placeholderFlag xmlns:ma14="http://schemas.microsoft.com/office/mac/drawingml/2011/main" xmlns="" val="1"/>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rgbClr val="004080"/>
                  </a:solidFill>
                  <a:latin typeface="+mj-lt"/>
                  <a:ea typeface="ＭＳ Ｐゴシック" charset="0"/>
                  <a:cs typeface="+mj-cs"/>
                </a:defRPr>
              </a:lvl1pPr>
              <a:lvl2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2pPr>
              <a:lvl3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3pPr>
              <a:lvl4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4pPr>
              <a:lvl5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5pPr>
              <a:lvl6pPr marL="4572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9pPr>
            </a:lstStyle>
            <a:p>
              <a:r>
                <a:rPr lang="en-US" sz="1800" b="0" dirty="0" smtClean="0">
                  <a:latin typeface="+mn-lt"/>
                </a:rPr>
                <a:t>- </a:t>
              </a:r>
              <a:r>
                <a:rPr lang="en-US" sz="1800" b="0" dirty="0">
                  <a:latin typeface="+mn-lt"/>
                </a:rPr>
                <a:t>p</a:t>
              </a:r>
              <a:r>
                <a:rPr lang="en-US" sz="1800" b="0" dirty="0" smtClean="0">
                  <a:latin typeface="+mn-lt"/>
                </a:rPr>
                <a:t>ins : </a:t>
              </a:r>
              <a:r>
                <a:rPr lang="en-US" sz="1800" b="0" dirty="0" err="1" smtClean="0">
                  <a:latin typeface="+mn-lt"/>
                </a:rPr>
                <a:t>int</a:t>
              </a:r>
              <a:endParaRPr lang="en-US" sz="1800" b="0" dirty="0" smtClean="0">
                <a:latin typeface="+mn-lt"/>
              </a:endParaRPr>
            </a:p>
          </p:txBody>
        </p:sp>
      </p:grpSp>
      <p:cxnSp>
        <p:nvCxnSpPr>
          <p:cNvPr id="6" name="Straight Arrow Connector 5"/>
          <p:cNvCxnSpPr>
            <a:stCxn id="3" idx="3"/>
            <a:endCxn id="20" idx="1"/>
          </p:cNvCxnSpPr>
          <p:nvPr/>
        </p:nvCxnSpPr>
        <p:spPr>
          <a:xfrm>
            <a:off x="2911474" y="2536830"/>
            <a:ext cx="444500" cy="0"/>
          </a:xfrm>
          <a:prstGeom prst="straightConnector1">
            <a:avLst/>
          </a:prstGeom>
          <a:ln w="6350" cmpd="sng">
            <a:tailEnd type="arrow"/>
          </a:ln>
        </p:spPr>
        <p:style>
          <a:lnRef idx="2">
            <a:schemeClr val="accent4"/>
          </a:lnRef>
          <a:fillRef idx="0">
            <a:schemeClr val="accent4"/>
          </a:fillRef>
          <a:effectRef idx="1">
            <a:schemeClr val="accent4"/>
          </a:effectRef>
          <a:fontRef idx="minor">
            <a:schemeClr val="tx1"/>
          </a:fontRef>
        </p:style>
      </p:cxnSp>
      <p:cxnSp>
        <p:nvCxnSpPr>
          <p:cNvPr id="9" name="Straight Arrow Connector 8"/>
          <p:cNvCxnSpPr>
            <a:stCxn id="20" idx="3"/>
            <a:endCxn id="26" idx="1"/>
          </p:cNvCxnSpPr>
          <p:nvPr/>
        </p:nvCxnSpPr>
        <p:spPr>
          <a:xfrm>
            <a:off x="5997574" y="2536830"/>
            <a:ext cx="444500" cy="0"/>
          </a:xfrm>
          <a:prstGeom prst="straightConnector1">
            <a:avLst/>
          </a:prstGeom>
          <a:ln w="6350" cmpd="sng">
            <a:tailEnd type="arrow"/>
          </a:ln>
        </p:spPr>
        <p:style>
          <a:lnRef idx="2">
            <a:schemeClr val="accent4"/>
          </a:lnRef>
          <a:fillRef idx="0">
            <a:schemeClr val="accent4"/>
          </a:fillRef>
          <a:effectRef idx="1">
            <a:schemeClr val="accent4"/>
          </a:effectRef>
          <a:fontRef idx="minor">
            <a:schemeClr val="tx1"/>
          </a:fontRef>
        </p:style>
      </p:cxnSp>
      <p:sp>
        <p:nvSpPr>
          <p:cNvPr id="29" name="Rounded Rectangular Callout 28"/>
          <p:cNvSpPr/>
          <p:nvPr/>
        </p:nvSpPr>
        <p:spPr>
          <a:xfrm>
            <a:off x="4663954" y="4114688"/>
            <a:ext cx="2559171" cy="1105012"/>
          </a:xfrm>
          <a:prstGeom prst="wedgeRoundRectCallout">
            <a:avLst>
              <a:gd name="adj1" fmla="val 59224"/>
              <a:gd name="adj2" fmla="val -1314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ru-RU" dirty="0" smtClean="0">
                <a:solidFill>
                  <a:srgbClr val="004080"/>
                </a:solidFill>
                <a:latin typeface="Arial" charset="0"/>
                <a:ea typeface="ＭＳ Ｐゴシック" charset="0"/>
                <a:cs typeface="Arial" charset="0"/>
              </a:rPr>
              <a:t>Каждый фрейм состоит из одного или двух бросков</a:t>
            </a:r>
            <a:endParaRPr lang="ru-RU" dirty="0">
              <a:solidFill>
                <a:srgbClr val="004080"/>
              </a:solidFill>
              <a:latin typeface="Arial" charset="0"/>
              <a:ea typeface="ＭＳ Ｐゴシック" charset="0"/>
              <a:cs typeface="Arial" charset="0"/>
            </a:endParaRPr>
          </a:p>
        </p:txBody>
      </p:sp>
    </p:spTree>
    <p:extLst>
      <p:ext uri="{BB962C8B-B14F-4D97-AF65-F5344CB8AC3E}">
        <p14:creationId xmlns:p14="http://schemas.microsoft.com/office/powerpoint/2010/main" val="26489441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195465" y="2067007"/>
            <a:ext cx="2928196" cy="2308324"/>
          </a:xfrm>
          <a:prstGeom prst="rect">
            <a:avLst/>
          </a:prstGeom>
          <a:noFill/>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ru-RU" dirty="0" smtClean="0">
                <a:solidFill>
                  <a:srgbClr val="004080"/>
                </a:solidFill>
              </a:rPr>
              <a:t>Экстремальное программирование (XP)</a:t>
            </a:r>
          </a:p>
          <a:p>
            <a:pPr eaLnBrk="1" hangingPunct="1"/>
            <a:endParaRPr lang="ru-RU" dirty="0">
              <a:solidFill>
                <a:srgbClr val="004080"/>
              </a:solidFill>
            </a:endParaRPr>
          </a:p>
          <a:p>
            <a:pPr eaLnBrk="1" hangingPunct="1"/>
            <a:r>
              <a:rPr lang="ru-RU" dirty="0">
                <a:solidFill>
                  <a:srgbClr val="004080"/>
                </a:solidFill>
              </a:rPr>
              <a:t>Р</a:t>
            </a:r>
            <a:r>
              <a:rPr lang="ru-RU" dirty="0" smtClean="0">
                <a:solidFill>
                  <a:srgbClr val="004080"/>
                </a:solidFill>
              </a:rPr>
              <a:t>азработка через тестирование (TDD) </a:t>
            </a:r>
          </a:p>
          <a:p>
            <a:pPr eaLnBrk="1" hangingPunct="1"/>
            <a:endParaRPr lang="ru-RU" dirty="0">
              <a:solidFill>
                <a:srgbClr val="004080"/>
              </a:solidFill>
            </a:endParaRPr>
          </a:p>
          <a:p>
            <a:pPr eaLnBrk="1" hangingPunct="1"/>
            <a:r>
              <a:rPr lang="ru-RU" dirty="0" err="1" smtClean="0">
                <a:solidFill>
                  <a:srgbClr val="004080"/>
                </a:solidFill>
              </a:rPr>
              <a:t>Agile</a:t>
            </a:r>
            <a:r>
              <a:rPr lang="ru-RU" dirty="0" smtClean="0">
                <a:solidFill>
                  <a:srgbClr val="004080"/>
                </a:solidFill>
              </a:rPr>
              <a:t> </a:t>
            </a:r>
            <a:r>
              <a:rPr lang="ru-RU" dirty="0" err="1" smtClean="0">
                <a:solidFill>
                  <a:srgbClr val="004080"/>
                </a:solidFill>
              </a:rPr>
              <a:t>Manifesto</a:t>
            </a:r>
            <a:r>
              <a:rPr lang="ru-RU" dirty="0" smtClean="0">
                <a:solidFill>
                  <a:srgbClr val="004080"/>
                </a:solidFill>
              </a:rPr>
              <a:t> в 2001 году.</a:t>
            </a:r>
            <a:endParaRPr lang="ru-RU" dirty="0">
              <a:solidFill>
                <a:srgbClr val="004080"/>
              </a:solidFill>
            </a:endParaRPr>
          </a:p>
        </p:txBody>
      </p:sp>
      <p:sp>
        <p:nvSpPr>
          <p:cNvPr id="2" name="Title 1"/>
          <p:cNvSpPr>
            <a:spLocks noGrp="1"/>
          </p:cNvSpPr>
          <p:nvPr>
            <p:ph type="title"/>
          </p:nvPr>
        </p:nvSpPr>
        <p:spPr/>
        <p:txBody>
          <a:bodyPr/>
          <a:lstStyle/>
          <a:p>
            <a:r>
              <a:rPr lang="en-US" dirty="0" err="1">
                <a:solidFill>
                  <a:srgbClr val="161645"/>
                </a:solidFill>
              </a:rPr>
              <a:t>Кент</a:t>
            </a:r>
            <a:r>
              <a:rPr lang="en-US" dirty="0">
                <a:solidFill>
                  <a:srgbClr val="161645"/>
                </a:solidFill>
              </a:rPr>
              <a:t> </a:t>
            </a:r>
            <a:r>
              <a:rPr lang="en-US" dirty="0" err="1">
                <a:solidFill>
                  <a:srgbClr val="161645"/>
                </a:solidFill>
              </a:rPr>
              <a:t>Бек</a:t>
            </a:r>
            <a:r>
              <a:rPr lang="en-US" dirty="0">
                <a:solidFill>
                  <a:srgbClr val="161645"/>
                </a:solidFill>
              </a:rPr>
              <a:t> </a:t>
            </a:r>
          </a:p>
        </p:txBody>
      </p:sp>
      <p:pic>
        <p:nvPicPr>
          <p:cNvPr id="3" name="Picture 2"/>
          <p:cNvPicPr>
            <a:picLocks noChangeAspect="1"/>
          </p:cNvPicPr>
          <p:nvPr/>
        </p:nvPicPr>
        <p:blipFill>
          <a:blip r:embed="rId3"/>
          <a:stretch>
            <a:fillRect/>
          </a:stretch>
        </p:blipFill>
        <p:spPr>
          <a:xfrm>
            <a:off x="436668" y="1030858"/>
            <a:ext cx="3549502" cy="5367867"/>
          </a:xfrm>
          <a:prstGeom prst="rect">
            <a:avLst/>
          </a:prstGeom>
        </p:spPr>
      </p:pic>
    </p:spTree>
    <p:extLst>
      <p:ext uri="{BB962C8B-B14F-4D97-AF65-F5344CB8AC3E}">
        <p14:creationId xmlns:p14="http://schemas.microsoft.com/office/powerpoint/2010/main" val="265200338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61645"/>
                </a:solidFill>
              </a:rPr>
              <a:t>A quick design session</a:t>
            </a:r>
          </a:p>
        </p:txBody>
      </p:sp>
      <p:grpSp>
        <p:nvGrpSpPr>
          <p:cNvPr id="16" name="Group 15"/>
          <p:cNvGrpSpPr/>
          <p:nvPr/>
        </p:nvGrpSpPr>
        <p:grpSpPr>
          <a:xfrm>
            <a:off x="269874" y="1889130"/>
            <a:ext cx="2641600" cy="1295400"/>
            <a:chOff x="2184400" y="1384300"/>
            <a:chExt cx="2641600" cy="1295400"/>
          </a:xfrm>
        </p:grpSpPr>
        <p:grpSp>
          <p:nvGrpSpPr>
            <p:cNvPr id="13" name="Group 12"/>
            <p:cNvGrpSpPr/>
            <p:nvPr/>
          </p:nvGrpSpPr>
          <p:grpSpPr>
            <a:xfrm>
              <a:off x="2184400" y="1384300"/>
              <a:ext cx="2641600" cy="1295400"/>
              <a:chOff x="2184400" y="1384300"/>
              <a:chExt cx="2641600" cy="1295400"/>
            </a:xfrm>
          </p:grpSpPr>
          <p:sp>
            <p:nvSpPr>
              <p:cNvPr id="3" name="Rectangle 2"/>
              <p:cNvSpPr/>
              <p:nvPr/>
            </p:nvSpPr>
            <p:spPr>
              <a:xfrm>
                <a:off x="2184400" y="1384300"/>
                <a:ext cx="2641600" cy="1295400"/>
              </a:xfrm>
              <a:prstGeom prst="rect">
                <a:avLst/>
              </a:prstGeom>
              <a:ln w="6350" cmpd="sng"/>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8" name="Straight Connector 7"/>
              <p:cNvCxnSpPr/>
              <p:nvPr/>
            </p:nvCxnSpPr>
            <p:spPr>
              <a:xfrm>
                <a:off x="2184400" y="1790700"/>
                <a:ext cx="2641600" cy="0"/>
              </a:xfrm>
              <a:prstGeom prst="line">
                <a:avLst/>
              </a:prstGeom>
              <a:ln w="6350" cmpd="sng"/>
            </p:spPr>
            <p:style>
              <a:lnRef idx="2">
                <a:schemeClr val="accent4"/>
              </a:lnRef>
              <a:fillRef idx="0">
                <a:schemeClr val="accent4"/>
              </a:fillRef>
              <a:effectRef idx="1">
                <a:schemeClr val="accent4"/>
              </a:effectRef>
              <a:fontRef idx="minor">
                <a:schemeClr val="tx1"/>
              </a:fontRef>
            </p:style>
          </p:cxnSp>
        </p:grpSp>
        <p:sp>
          <p:nvSpPr>
            <p:cNvPr id="14" name="Title 1"/>
            <p:cNvSpPr txBox="1">
              <a:spLocks/>
            </p:cNvSpPr>
            <p:nvPr/>
          </p:nvSpPr>
          <p:spPr bwMode="auto">
            <a:xfrm>
              <a:off x="2483644" y="1419226"/>
              <a:ext cx="1999455" cy="312737"/>
            </a:xfrm>
            <a:prstGeom prst="rect">
              <a:avLst/>
            </a:prstGeom>
            <a:ln>
              <a:headEnd/>
              <a:tailEnd/>
            </a:ln>
            <a:extLst>
              <a:ext uri="{FAA26D3D-D897-4be2-8F04-BA451C77F1D7}">
                <ma14:placeholderFlag xmlns:ma14="http://schemas.microsoft.com/office/mac/drawingml/2011/main" xmlns="" val="1"/>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rgbClr val="004080"/>
                  </a:solidFill>
                  <a:latin typeface="+mj-lt"/>
                  <a:ea typeface="ＭＳ Ｐゴシック" charset="0"/>
                  <a:cs typeface="+mj-cs"/>
                </a:defRPr>
              </a:lvl1pPr>
              <a:lvl2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2pPr>
              <a:lvl3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3pPr>
              <a:lvl4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4pPr>
              <a:lvl5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5pPr>
              <a:lvl6pPr marL="4572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9pPr>
            </a:lstStyle>
            <a:p>
              <a:pPr algn="ctr"/>
              <a:r>
                <a:rPr lang="en-US" sz="1800" b="0" dirty="0" err="1" smtClean="0">
                  <a:latin typeface="+mn-lt"/>
                </a:rPr>
                <a:t>BowlingGame</a:t>
              </a:r>
              <a:endParaRPr lang="en-US" sz="1800" b="0" dirty="0">
                <a:latin typeface="+mn-lt"/>
              </a:endParaRPr>
            </a:p>
          </p:txBody>
        </p:sp>
        <p:sp>
          <p:nvSpPr>
            <p:cNvPr id="15" name="Title 1"/>
            <p:cNvSpPr txBox="1">
              <a:spLocks/>
            </p:cNvSpPr>
            <p:nvPr/>
          </p:nvSpPr>
          <p:spPr bwMode="auto">
            <a:xfrm>
              <a:off x="2483644" y="2016126"/>
              <a:ext cx="2113755" cy="312737"/>
            </a:xfrm>
            <a:prstGeom prst="rect">
              <a:avLst/>
            </a:prstGeom>
            <a:ln>
              <a:headEnd/>
              <a:tailEnd/>
            </a:ln>
            <a:extLst>
              <a:ext uri="{FAA26D3D-D897-4be2-8F04-BA451C77F1D7}">
                <ma14:placeholderFlag xmlns:ma14="http://schemas.microsoft.com/office/mac/drawingml/2011/main" xmlns="" val="1"/>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rgbClr val="004080"/>
                  </a:solidFill>
                  <a:latin typeface="+mj-lt"/>
                  <a:ea typeface="ＭＳ Ｐゴシック" charset="0"/>
                  <a:cs typeface="+mj-cs"/>
                </a:defRPr>
              </a:lvl1pPr>
              <a:lvl2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2pPr>
              <a:lvl3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3pPr>
              <a:lvl4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4pPr>
              <a:lvl5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5pPr>
              <a:lvl6pPr marL="4572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9pPr>
            </a:lstStyle>
            <a:p>
              <a:r>
                <a:rPr lang="en-US" sz="1800" b="0" dirty="0" smtClean="0">
                  <a:latin typeface="+mn-lt"/>
                </a:rPr>
                <a:t>+ roll(pins : </a:t>
              </a:r>
              <a:r>
                <a:rPr lang="en-US" sz="1800" b="0" dirty="0" err="1" smtClean="0">
                  <a:latin typeface="+mn-lt"/>
                </a:rPr>
                <a:t>int</a:t>
              </a:r>
              <a:r>
                <a:rPr lang="en-US" sz="1800" b="0" dirty="0" smtClean="0">
                  <a:latin typeface="+mn-lt"/>
                </a:rPr>
                <a:t>)</a:t>
              </a:r>
            </a:p>
            <a:p>
              <a:r>
                <a:rPr lang="en-US" sz="1800" b="0" dirty="0" smtClean="0">
                  <a:latin typeface="+mn-lt"/>
                </a:rPr>
                <a:t>+ score() : </a:t>
              </a:r>
              <a:r>
                <a:rPr lang="en-US" sz="1800" b="0" dirty="0" err="1" smtClean="0">
                  <a:latin typeface="+mn-lt"/>
                </a:rPr>
                <a:t>int</a:t>
              </a:r>
              <a:endParaRPr lang="en-US" sz="1800" b="0" dirty="0" smtClean="0">
                <a:latin typeface="+mn-lt"/>
              </a:endParaRPr>
            </a:p>
          </p:txBody>
        </p:sp>
      </p:grpSp>
      <p:grpSp>
        <p:nvGrpSpPr>
          <p:cNvPr id="11" name="Group 10"/>
          <p:cNvGrpSpPr/>
          <p:nvPr/>
        </p:nvGrpSpPr>
        <p:grpSpPr>
          <a:xfrm>
            <a:off x="3355974" y="1889130"/>
            <a:ext cx="2641600" cy="1295400"/>
            <a:chOff x="2184400" y="1384300"/>
            <a:chExt cx="2641600" cy="1295400"/>
          </a:xfrm>
        </p:grpSpPr>
        <p:grpSp>
          <p:nvGrpSpPr>
            <p:cNvPr id="12" name="Group 11"/>
            <p:cNvGrpSpPr/>
            <p:nvPr/>
          </p:nvGrpSpPr>
          <p:grpSpPr>
            <a:xfrm>
              <a:off x="2184400" y="1384300"/>
              <a:ext cx="2641600" cy="1295400"/>
              <a:chOff x="2184400" y="1384300"/>
              <a:chExt cx="2641600" cy="1295400"/>
            </a:xfrm>
          </p:grpSpPr>
          <p:sp>
            <p:nvSpPr>
              <p:cNvPr id="20" name="Rectangle 19"/>
              <p:cNvSpPr/>
              <p:nvPr/>
            </p:nvSpPr>
            <p:spPr>
              <a:xfrm>
                <a:off x="2184400" y="1384300"/>
                <a:ext cx="2641600" cy="1295400"/>
              </a:xfrm>
              <a:prstGeom prst="rect">
                <a:avLst/>
              </a:prstGeom>
              <a:ln w="6350" cmpd="sng"/>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21" name="Straight Connector 20"/>
              <p:cNvCxnSpPr/>
              <p:nvPr/>
            </p:nvCxnSpPr>
            <p:spPr>
              <a:xfrm>
                <a:off x="2184400" y="1790700"/>
                <a:ext cx="2641600" cy="0"/>
              </a:xfrm>
              <a:prstGeom prst="line">
                <a:avLst/>
              </a:prstGeom>
              <a:ln w="6350" cmpd="sng"/>
            </p:spPr>
            <p:style>
              <a:lnRef idx="2">
                <a:schemeClr val="accent4"/>
              </a:lnRef>
              <a:fillRef idx="0">
                <a:schemeClr val="accent4"/>
              </a:fillRef>
              <a:effectRef idx="1">
                <a:schemeClr val="accent4"/>
              </a:effectRef>
              <a:fontRef idx="minor">
                <a:schemeClr val="tx1"/>
              </a:fontRef>
            </p:style>
          </p:cxnSp>
        </p:grpSp>
        <p:sp>
          <p:nvSpPr>
            <p:cNvPr id="18" name="Title 1"/>
            <p:cNvSpPr txBox="1">
              <a:spLocks/>
            </p:cNvSpPr>
            <p:nvPr/>
          </p:nvSpPr>
          <p:spPr bwMode="auto">
            <a:xfrm>
              <a:off x="2483644" y="1419226"/>
              <a:ext cx="1999455" cy="312737"/>
            </a:xfrm>
            <a:prstGeom prst="rect">
              <a:avLst/>
            </a:prstGeom>
            <a:ln>
              <a:headEnd/>
              <a:tailEnd/>
            </a:ln>
            <a:extLst>
              <a:ext uri="{FAA26D3D-D897-4be2-8F04-BA451C77F1D7}">
                <ma14:placeholderFlag xmlns:ma14="http://schemas.microsoft.com/office/mac/drawingml/2011/main" xmlns="" val="1"/>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rgbClr val="004080"/>
                  </a:solidFill>
                  <a:latin typeface="+mj-lt"/>
                  <a:ea typeface="ＭＳ Ｐゴシック" charset="0"/>
                  <a:cs typeface="+mj-cs"/>
                </a:defRPr>
              </a:lvl1pPr>
              <a:lvl2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2pPr>
              <a:lvl3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3pPr>
              <a:lvl4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4pPr>
              <a:lvl5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5pPr>
              <a:lvl6pPr marL="4572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9pPr>
            </a:lstStyle>
            <a:p>
              <a:pPr algn="ctr"/>
              <a:r>
                <a:rPr lang="en-US" sz="1800" b="0" dirty="0" smtClean="0">
                  <a:latin typeface="+mn-lt"/>
                </a:rPr>
                <a:t>Frame</a:t>
              </a:r>
              <a:endParaRPr lang="en-US" sz="1800" b="0" dirty="0">
                <a:latin typeface="+mn-lt"/>
              </a:endParaRPr>
            </a:p>
          </p:txBody>
        </p:sp>
        <p:sp>
          <p:nvSpPr>
            <p:cNvPr id="19" name="Title 1"/>
            <p:cNvSpPr txBox="1">
              <a:spLocks/>
            </p:cNvSpPr>
            <p:nvPr/>
          </p:nvSpPr>
          <p:spPr bwMode="auto">
            <a:xfrm>
              <a:off x="2483644" y="2016126"/>
              <a:ext cx="2113755" cy="312737"/>
            </a:xfrm>
            <a:prstGeom prst="rect">
              <a:avLst/>
            </a:prstGeom>
            <a:ln>
              <a:headEnd/>
              <a:tailEnd/>
            </a:ln>
            <a:extLst>
              <a:ext uri="{FAA26D3D-D897-4be2-8F04-BA451C77F1D7}">
                <ma14:placeholderFlag xmlns:ma14="http://schemas.microsoft.com/office/mac/drawingml/2011/main" xmlns="" val="1"/>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rgbClr val="004080"/>
                  </a:solidFill>
                  <a:latin typeface="+mj-lt"/>
                  <a:ea typeface="ＭＳ Ｐゴシック" charset="0"/>
                  <a:cs typeface="+mj-cs"/>
                </a:defRPr>
              </a:lvl1pPr>
              <a:lvl2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2pPr>
              <a:lvl3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3pPr>
              <a:lvl4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4pPr>
              <a:lvl5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5pPr>
              <a:lvl6pPr marL="4572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9pPr>
            </a:lstStyle>
            <a:p>
              <a:r>
                <a:rPr lang="en-US" sz="1800" b="0" dirty="0" smtClean="0">
                  <a:latin typeface="+mn-lt"/>
                </a:rPr>
                <a:t>+ score() : </a:t>
              </a:r>
              <a:r>
                <a:rPr lang="en-US" sz="1800" b="0" dirty="0" err="1" smtClean="0">
                  <a:latin typeface="+mn-lt"/>
                </a:rPr>
                <a:t>int</a:t>
              </a:r>
              <a:endParaRPr lang="en-US" sz="1800" b="0" dirty="0" smtClean="0">
                <a:latin typeface="+mn-lt"/>
              </a:endParaRPr>
            </a:p>
          </p:txBody>
        </p:sp>
      </p:grpSp>
      <p:grpSp>
        <p:nvGrpSpPr>
          <p:cNvPr id="22" name="Group 21"/>
          <p:cNvGrpSpPr/>
          <p:nvPr/>
        </p:nvGrpSpPr>
        <p:grpSpPr>
          <a:xfrm>
            <a:off x="6442074" y="1889130"/>
            <a:ext cx="2641600" cy="1295400"/>
            <a:chOff x="2184400" y="1384300"/>
            <a:chExt cx="2641600" cy="1295400"/>
          </a:xfrm>
        </p:grpSpPr>
        <p:grpSp>
          <p:nvGrpSpPr>
            <p:cNvPr id="23" name="Group 22"/>
            <p:cNvGrpSpPr/>
            <p:nvPr/>
          </p:nvGrpSpPr>
          <p:grpSpPr>
            <a:xfrm>
              <a:off x="2184400" y="1384300"/>
              <a:ext cx="2641600" cy="1295400"/>
              <a:chOff x="2184400" y="1384300"/>
              <a:chExt cx="2641600" cy="1295400"/>
            </a:xfrm>
          </p:grpSpPr>
          <p:sp>
            <p:nvSpPr>
              <p:cNvPr id="26" name="Rectangle 25"/>
              <p:cNvSpPr/>
              <p:nvPr/>
            </p:nvSpPr>
            <p:spPr>
              <a:xfrm>
                <a:off x="2184400" y="1384300"/>
                <a:ext cx="2641600" cy="1295400"/>
              </a:xfrm>
              <a:prstGeom prst="rect">
                <a:avLst/>
              </a:prstGeom>
              <a:ln w="6350" cmpd="sng"/>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27" name="Straight Connector 26"/>
              <p:cNvCxnSpPr/>
              <p:nvPr/>
            </p:nvCxnSpPr>
            <p:spPr>
              <a:xfrm>
                <a:off x="2184400" y="1790700"/>
                <a:ext cx="2641600" cy="0"/>
              </a:xfrm>
              <a:prstGeom prst="line">
                <a:avLst/>
              </a:prstGeom>
              <a:ln w="6350" cmpd="sng"/>
            </p:spPr>
            <p:style>
              <a:lnRef idx="2">
                <a:schemeClr val="accent4"/>
              </a:lnRef>
              <a:fillRef idx="0">
                <a:schemeClr val="accent4"/>
              </a:fillRef>
              <a:effectRef idx="1">
                <a:schemeClr val="accent4"/>
              </a:effectRef>
              <a:fontRef idx="minor">
                <a:schemeClr val="tx1"/>
              </a:fontRef>
            </p:style>
          </p:cxnSp>
        </p:grpSp>
        <p:sp>
          <p:nvSpPr>
            <p:cNvPr id="24" name="Title 1"/>
            <p:cNvSpPr txBox="1">
              <a:spLocks/>
            </p:cNvSpPr>
            <p:nvPr/>
          </p:nvSpPr>
          <p:spPr bwMode="auto">
            <a:xfrm>
              <a:off x="2483644" y="1419226"/>
              <a:ext cx="1999455" cy="312737"/>
            </a:xfrm>
            <a:prstGeom prst="rect">
              <a:avLst/>
            </a:prstGeom>
            <a:ln>
              <a:headEnd/>
              <a:tailEnd/>
            </a:ln>
            <a:extLst>
              <a:ext uri="{FAA26D3D-D897-4be2-8F04-BA451C77F1D7}">
                <ma14:placeholderFlag xmlns:ma14="http://schemas.microsoft.com/office/mac/drawingml/2011/main" xmlns="" val="1"/>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rgbClr val="004080"/>
                  </a:solidFill>
                  <a:latin typeface="+mj-lt"/>
                  <a:ea typeface="ＭＳ Ｐゴシック" charset="0"/>
                  <a:cs typeface="+mj-cs"/>
                </a:defRPr>
              </a:lvl1pPr>
              <a:lvl2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2pPr>
              <a:lvl3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3pPr>
              <a:lvl4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4pPr>
              <a:lvl5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5pPr>
              <a:lvl6pPr marL="4572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9pPr>
            </a:lstStyle>
            <a:p>
              <a:pPr algn="ctr"/>
              <a:r>
                <a:rPr lang="en-US" sz="1800" b="0" dirty="0" smtClean="0">
                  <a:latin typeface="+mn-lt"/>
                </a:rPr>
                <a:t>Roll</a:t>
              </a:r>
              <a:endParaRPr lang="en-US" sz="1800" b="0" dirty="0">
                <a:latin typeface="+mn-lt"/>
              </a:endParaRPr>
            </a:p>
          </p:txBody>
        </p:sp>
        <p:sp>
          <p:nvSpPr>
            <p:cNvPr id="25" name="Title 1"/>
            <p:cNvSpPr txBox="1">
              <a:spLocks/>
            </p:cNvSpPr>
            <p:nvPr/>
          </p:nvSpPr>
          <p:spPr bwMode="auto">
            <a:xfrm>
              <a:off x="2483644" y="2016126"/>
              <a:ext cx="2113755" cy="312737"/>
            </a:xfrm>
            <a:prstGeom prst="rect">
              <a:avLst/>
            </a:prstGeom>
            <a:ln>
              <a:headEnd/>
              <a:tailEnd/>
            </a:ln>
            <a:extLst>
              <a:ext uri="{FAA26D3D-D897-4be2-8F04-BA451C77F1D7}">
                <ma14:placeholderFlag xmlns:ma14="http://schemas.microsoft.com/office/mac/drawingml/2011/main" xmlns="" val="1"/>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rgbClr val="004080"/>
                  </a:solidFill>
                  <a:latin typeface="+mj-lt"/>
                  <a:ea typeface="ＭＳ Ｐゴシック" charset="0"/>
                  <a:cs typeface="+mj-cs"/>
                </a:defRPr>
              </a:lvl1pPr>
              <a:lvl2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2pPr>
              <a:lvl3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3pPr>
              <a:lvl4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4pPr>
              <a:lvl5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5pPr>
              <a:lvl6pPr marL="4572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9pPr>
            </a:lstStyle>
            <a:p>
              <a:r>
                <a:rPr lang="en-US" sz="1800" b="0" dirty="0" smtClean="0">
                  <a:latin typeface="+mn-lt"/>
                </a:rPr>
                <a:t>- </a:t>
              </a:r>
              <a:r>
                <a:rPr lang="en-US" sz="1800" b="0" dirty="0">
                  <a:latin typeface="+mn-lt"/>
                </a:rPr>
                <a:t>p</a:t>
              </a:r>
              <a:r>
                <a:rPr lang="en-US" sz="1800" b="0" dirty="0" smtClean="0">
                  <a:latin typeface="+mn-lt"/>
                </a:rPr>
                <a:t>ins : </a:t>
              </a:r>
              <a:r>
                <a:rPr lang="en-US" sz="1800" b="0" dirty="0" err="1" smtClean="0">
                  <a:latin typeface="+mn-lt"/>
                </a:rPr>
                <a:t>int</a:t>
              </a:r>
              <a:endParaRPr lang="en-US" sz="1800" b="0" dirty="0" smtClean="0">
                <a:latin typeface="+mn-lt"/>
              </a:endParaRPr>
            </a:p>
          </p:txBody>
        </p:sp>
      </p:grpSp>
      <p:grpSp>
        <p:nvGrpSpPr>
          <p:cNvPr id="28" name="Group 27"/>
          <p:cNvGrpSpPr/>
          <p:nvPr/>
        </p:nvGrpSpPr>
        <p:grpSpPr>
          <a:xfrm>
            <a:off x="3355974" y="4527552"/>
            <a:ext cx="2641600" cy="1295400"/>
            <a:chOff x="2184400" y="1384300"/>
            <a:chExt cx="2641600" cy="1295400"/>
          </a:xfrm>
        </p:grpSpPr>
        <p:sp>
          <p:nvSpPr>
            <p:cNvPr id="32" name="Rectangle 31"/>
            <p:cNvSpPr/>
            <p:nvPr/>
          </p:nvSpPr>
          <p:spPr>
            <a:xfrm>
              <a:off x="2184400" y="1384300"/>
              <a:ext cx="2641600" cy="1295400"/>
            </a:xfrm>
            <a:prstGeom prst="rect">
              <a:avLst/>
            </a:prstGeom>
            <a:ln w="6350" cmpd="sng"/>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31" name="Title 1"/>
            <p:cNvSpPr txBox="1">
              <a:spLocks/>
            </p:cNvSpPr>
            <p:nvPr/>
          </p:nvSpPr>
          <p:spPr bwMode="auto">
            <a:xfrm>
              <a:off x="2752726" y="1852614"/>
              <a:ext cx="1631948" cy="312737"/>
            </a:xfrm>
            <a:prstGeom prst="rect">
              <a:avLst/>
            </a:prstGeom>
            <a:ln>
              <a:headEnd/>
              <a:tailEnd/>
            </a:ln>
            <a:extLst>
              <a:ext uri="{FAA26D3D-D897-4be2-8F04-BA451C77F1D7}">
                <ma14:placeholderFlag xmlns:ma14="http://schemas.microsoft.com/office/mac/drawingml/2011/main" xmlns="" val="1"/>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rgbClr val="004080"/>
                  </a:solidFill>
                  <a:latin typeface="+mj-lt"/>
                  <a:ea typeface="ＭＳ Ｐゴシック" charset="0"/>
                  <a:cs typeface="+mj-cs"/>
                </a:defRPr>
              </a:lvl1pPr>
              <a:lvl2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2pPr>
              <a:lvl3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3pPr>
              <a:lvl4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4pPr>
              <a:lvl5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5pPr>
              <a:lvl6pPr marL="4572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9pPr>
            </a:lstStyle>
            <a:p>
              <a:r>
                <a:rPr lang="en-US" sz="1800" b="0" dirty="0" smtClean="0">
                  <a:latin typeface="+mn-lt"/>
                </a:rPr>
                <a:t>Tenth Frame</a:t>
              </a:r>
            </a:p>
          </p:txBody>
        </p:sp>
      </p:grpSp>
      <p:cxnSp>
        <p:nvCxnSpPr>
          <p:cNvPr id="6" name="Straight Arrow Connector 5"/>
          <p:cNvCxnSpPr>
            <a:stCxn id="3" idx="3"/>
            <a:endCxn id="20" idx="1"/>
          </p:cNvCxnSpPr>
          <p:nvPr/>
        </p:nvCxnSpPr>
        <p:spPr>
          <a:xfrm>
            <a:off x="2911474" y="2536830"/>
            <a:ext cx="444500" cy="0"/>
          </a:xfrm>
          <a:prstGeom prst="straightConnector1">
            <a:avLst/>
          </a:prstGeom>
          <a:ln w="6350" cmpd="sng">
            <a:tailEnd type="arrow"/>
          </a:ln>
        </p:spPr>
        <p:style>
          <a:lnRef idx="2">
            <a:schemeClr val="accent4"/>
          </a:lnRef>
          <a:fillRef idx="0">
            <a:schemeClr val="accent4"/>
          </a:fillRef>
          <a:effectRef idx="1">
            <a:schemeClr val="accent4"/>
          </a:effectRef>
          <a:fontRef idx="minor">
            <a:schemeClr val="tx1"/>
          </a:fontRef>
        </p:style>
      </p:cxnSp>
      <p:cxnSp>
        <p:nvCxnSpPr>
          <p:cNvPr id="9" name="Straight Arrow Connector 8"/>
          <p:cNvCxnSpPr>
            <a:stCxn id="20" idx="3"/>
            <a:endCxn id="26" idx="1"/>
          </p:cNvCxnSpPr>
          <p:nvPr/>
        </p:nvCxnSpPr>
        <p:spPr>
          <a:xfrm>
            <a:off x="5997574" y="2536830"/>
            <a:ext cx="444500" cy="0"/>
          </a:xfrm>
          <a:prstGeom prst="straightConnector1">
            <a:avLst/>
          </a:prstGeom>
          <a:ln w="6350" cmpd="sng">
            <a:tailEnd type="arrow"/>
          </a:ln>
        </p:spPr>
        <p:style>
          <a:lnRef idx="2">
            <a:schemeClr val="accent4"/>
          </a:lnRef>
          <a:fillRef idx="0">
            <a:schemeClr val="accent4"/>
          </a:fillRef>
          <a:effectRef idx="1">
            <a:schemeClr val="accent4"/>
          </a:effectRef>
          <a:fontRef idx="minor">
            <a:schemeClr val="tx1"/>
          </a:fontRef>
        </p:style>
      </p:cxnSp>
      <p:cxnSp>
        <p:nvCxnSpPr>
          <p:cNvPr id="34" name="Straight Arrow Connector 33"/>
          <p:cNvCxnSpPr>
            <a:stCxn id="32" idx="0"/>
            <a:endCxn id="20" idx="2"/>
          </p:cNvCxnSpPr>
          <p:nvPr/>
        </p:nvCxnSpPr>
        <p:spPr>
          <a:xfrm flipV="1">
            <a:off x="4676774" y="3184530"/>
            <a:ext cx="0" cy="1343022"/>
          </a:xfrm>
          <a:prstGeom prst="straightConnector1">
            <a:avLst/>
          </a:prstGeom>
          <a:ln w="6350" cmpd="sng">
            <a:tailEnd type="arrow"/>
          </a:ln>
        </p:spPr>
        <p:style>
          <a:lnRef idx="2">
            <a:schemeClr val="accent4"/>
          </a:lnRef>
          <a:fillRef idx="0">
            <a:schemeClr val="accent4"/>
          </a:fillRef>
          <a:effectRef idx="1">
            <a:schemeClr val="accent4"/>
          </a:effectRef>
          <a:fontRef idx="minor">
            <a:schemeClr val="tx1"/>
          </a:fontRef>
        </p:style>
      </p:cxnSp>
      <p:cxnSp>
        <p:nvCxnSpPr>
          <p:cNvPr id="36" name="Straight Connector 35"/>
          <p:cNvCxnSpPr>
            <a:stCxn id="32" idx="3"/>
          </p:cNvCxnSpPr>
          <p:nvPr/>
        </p:nvCxnSpPr>
        <p:spPr>
          <a:xfrm flipV="1">
            <a:off x="5997574" y="5159378"/>
            <a:ext cx="1784351" cy="15874"/>
          </a:xfrm>
          <a:prstGeom prst="line">
            <a:avLst/>
          </a:prstGeom>
          <a:ln w="6350" cmpd="sng"/>
        </p:spPr>
        <p:style>
          <a:lnRef idx="2">
            <a:schemeClr val="accent4"/>
          </a:lnRef>
          <a:fillRef idx="0">
            <a:schemeClr val="accent4"/>
          </a:fillRef>
          <a:effectRef idx="1">
            <a:schemeClr val="accent4"/>
          </a:effectRef>
          <a:fontRef idx="minor">
            <a:schemeClr val="tx1"/>
          </a:fontRef>
        </p:style>
      </p:cxnSp>
      <p:cxnSp>
        <p:nvCxnSpPr>
          <p:cNvPr id="38" name="Straight Arrow Connector 37"/>
          <p:cNvCxnSpPr>
            <a:endCxn id="26" idx="2"/>
          </p:cNvCxnSpPr>
          <p:nvPr/>
        </p:nvCxnSpPr>
        <p:spPr>
          <a:xfrm flipV="1">
            <a:off x="7762874" y="3184530"/>
            <a:ext cx="0" cy="1974848"/>
          </a:xfrm>
          <a:prstGeom prst="straightConnector1">
            <a:avLst/>
          </a:prstGeom>
          <a:ln w="6350" cmpd="sng">
            <a:tailEnd type="arrow"/>
          </a:ln>
        </p:spPr>
        <p:style>
          <a:lnRef idx="2">
            <a:schemeClr val="accent4"/>
          </a:lnRef>
          <a:fillRef idx="0">
            <a:schemeClr val="accent4"/>
          </a:fillRef>
          <a:effectRef idx="1">
            <a:schemeClr val="accent4"/>
          </a:effectRef>
          <a:fontRef idx="minor">
            <a:schemeClr val="tx1"/>
          </a:fontRef>
        </p:style>
      </p:cxnSp>
      <p:sp>
        <p:nvSpPr>
          <p:cNvPr id="29" name="Rounded Rectangular Callout 28"/>
          <p:cNvSpPr/>
          <p:nvPr/>
        </p:nvSpPr>
        <p:spPr>
          <a:xfrm>
            <a:off x="569118" y="5143504"/>
            <a:ext cx="2559171" cy="1105012"/>
          </a:xfrm>
          <a:prstGeom prst="wedgeRoundRectCallout">
            <a:avLst>
              <a:gd name="adj1" fmla="val 66791"/>
              <a:gd name="adj2" fmla="val -3436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ru-RU" dirty="0" smtClean="0">
                <a:solidFill>
                  <a:srgbClr val="004080"/>
                </a:solidFill>
                <a:latin typeface="Arial" charset="0"/>
                <a:ea typeface="ＭＳ Ｐゴシック" charset="0"/>
                <a:cs typeface="Arial" charset="0"/>
              </a:rPr>
              <a:t>Последний фрейм содержит два или три броска</a:t>
            </a:r>
            <a:endParaRPr lang="ru-RU" dirty="0">
              <a:solidFill>
                <a:srgbClr val="004080"/>
              </a:solidFill>
              <a:latin typeface="Arial" charset="0"/>
              <a:ea typeface="ＭＳ Ｐゴシック" charset="0"/>
              <a:cs typeface="Arial" charset="0"/>
            </a:endParaRPr>
          </a:p>
        </p:txBody>
      </p:sp>
    </p:spTree>
    <p:extLst>
      <p:ext uri="{BB962C8B-B14F-4D97-AF65-F5344CB8AC3E}">
        <p14:creationId xmlns:p14="http://schemas.microsoft.com/office/powerpoint/2010/main" val="26489441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61645"/>
                </a:solidFill>
              </a:rPr>
              <a:t>A quick design session</a:t>
            </a:r>
          </a:p>
        </p:txBody>
      </p:sp>
      <p:grpSp>
        <p:nvGrpSpPr>
          <p:cNvPr id="16" name="Group 15"/>
          <p:cNvGrpSpPr/>
          <p:nvPr/>
        </p:nvGrpSpPr>
        <p:grpSpPr>
          <a:xfrm>
            <a:off x="269874" y="1889130"/>
            <a:ext cx="2641600" cy="1295400"/>
            <a:chOff x="2184400" y="1384300"/>
            <a:chExt cx="2641600" cy="1295400"/>
          </a:xfrm>
        </p:grpSpPr>
        <p:grpSp>
          <p:nvGrpSpPr>
            <p:cNvPr id="13" name="Group 12"/>
            <p:cNvGrpSpPr/>
            <p:nvPr/>
          </p:nvGrpSpPr>
          <p:grpSpPr>
            <a:xfrm>
              <a:off x="2184400" y="1384300"/>
              <a:ext cx="2641600" cy="1295400"/>
              <a:chOff x="2184400" y="1384300"/>
              <a:chExt cx="2641600" cy="1295400"/>
            </a:xfrm>
          </p:grpSpPr>
          <p:sp>
            <p:nvSpPr>
              <p:cNvPr id="3" name="Rectangle 2"/>
              <p:cNvSpPr/>
              <p:nvPr/>
            </p:nvSpPr>
            <p:spPr>
              <a:xfrm>
                <a:off x="2184400" y="1384300"/>
                <a:ext cx="2641600" cy="1295400"/>
              </a:xfrm>
              <a:prstGeom prst="rect">
                <a:avLst/>
              </a:prstGeom>
              <a:ln w="6350" cmpd="sng"/>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8" name="Straight Connector 7"/>
              <p:cNvCxnSpPr/>
              <p:nvPr/>
            </p:nvCxnSpPr>
            <p:spPr>
              <a:xfrm>
                <a:off x="2184400" y="1790700"/>
                <a:ext cx="2641600" cy="0"/>
              </a:xfrm>
              <a:prstGeom prst="line">
                <a:avLst/>
              </a:prstGeom>
              <a:ln w="6350" cmpd="sng"/>
            </p:spPr>
            <p:style>
              <a:lnRef idx="2">
                <a:schemeClr val="accent4"/>
              </a:lnRef>
              <a:fillRef idx="0">
                <a:schemeClr val="accent4"/>
              </a:fillRef>
              <a:effectRef idx="1">
                <a:schemeClr val="accent4"/>
              </a:effectRef>
              <a:fontRef idx="minor">
                <a:schemeClr val="tx1"/>
              </a:fontRef>
            </p:style>
          </p:cxnSp>
        </p:grpSp>
        <p:sp>
          <p:nvSpPr>
            <p:cNvPr id="14" name="Title 1"/>
            <p:cNvSpPr txBox="1">
              <a:spLocks/>
            </p:cNvSpPr>
            <p:nvPr/>
          </p:nvSpPr>
          <p:spPr bwMode="auto">
            <a:xfrm>
              <a:off x="2483644" y="1419226"/>
              <a:ext cx="1999455" cy="312737"/>
            </a:xfrm>
            <a:prstGeom prst="rect">
              <a:avLst/>
            </a:prstGeom>
            <a:ln>
              <a:headEnd/>
              <a:tailEnd/>
            </a:ln>
            <a:extLst>
              <a:ext uri="{FAA26D3D-D897-4be2-8F04-BA451C77F1D7}">
                <ma14:placeholderFlag xmlns:ma14="http://schemas.microsoft.com/office/mac/drawingml/2011/main" xmlns="" val="1"/>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rgbClr val="004080"/>
                  </a:solidFill>
                  <a:latin typeface="+mj-lt"/>
                  <a:ea typeface="ＭＳ Ｐゴシック" charset="0"/>
                  <a:cs typeface="+mj-cs"/>
                </a:defRPr>
              </a:lvl1pPr>
              <a:lvl2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2pPr>
              <a:lvl3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3pPr>
              <a:lvl4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4pPr>
              <a:lvl5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5pPr>
              <a:lvl6pPr marL="4572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9pPr>
            </a:lstStyle>
            <a:p>
              <a:pPr algn="ctr"/>
              <a:r>
                <a:rPr lang="en-US" sz="1800" b="0" dirty="0" err="1" smtClean="0">
                  <a:latin typeface="+mn-lt"/>
                </a:rPr>
                <a:t>BowlingGame</a:t>
              </a:r>
              <a:endParaRPr lang="en-US" sz="1800" b="0" dirty="0">
                <a:latin typeface="+mn-lt"/>
              </a:endParaRPr>
            </a:p>
          </p:txBody>
        </p:sp>
        <p:sp>
          <p:nvSpPr>
            <p:cNvPr id="15" name="Title 1"/>
            <p:cNvSpPr txBox="1">
              <a:spLocks/>
            </p:cNvSpPr>
            <p:nvPr/>
          </p:nvSpPr>
          <p:spPr bwMode="auto">
            <a:xfrm>
              <a:off x="2483644" y="2016126"/>
              <a:ext cx="2113755" cy="312737"/>
            </a:xfrm>
            <a:prstGeom prst="rect">
              <a:avLst/>
            </a:prstGeom>
            <a:ln>
              <a:headEnd/>
              <a:tailEnd/>
            </a:ln>
            <a:extLst>
              <a:ext uri="{FAA26D3D-D897-4be2-8F04-BA451C77F1D7}">
                <ma14:placeholderFlag xmlns:ma14="http://schemas.microsoft.com/office/mac/drawingml/2011/main" xmlns="" val="1"/>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rgbClr val="004080"/>
                  </a:solidFill>
                  <a:latin typeface="+mj-lt"/>
                  <a:ea typeface="ＭＳ Ｐゴシック" charset="0"/>
                  <a:cs typeface="+mj-cs"/>
                </a:defRPr>
              </a:lvl1pPr>
              <a:lvl2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2pPr>
              <a:lvl3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3pPr>
              <a:lvl4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4pPr>
              <a:lvl5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5pPr>
              <a:lvl6pPr marL="4572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9pPr>
            </a:lstStyle>
            <a:p>
              <a:r>
                <a:rPr lang="en-US" sz="1800" b="0" dirty="0" smtClean="0">
                  <a:latin typeface="+mn-lt"/>
                </a:rPr>
                <a:t>+ roll(pins : </a:t>
              </a:r>
              <a:r>
                <a:rPr lang="en-US" sz="1800" b="0" dirty="0" err="1" smtClean="0">
                  <a:latin typeface="+mn-lt"/>
                </a:rPr>
                <a:t>int</a:t>
              </a:r>
              <a:r>
                <a:rPr lang="en-US" sz="1800" b="0" dirty="0" smtClean="0">
                  <a:latin typeface="+mn-lt"/>
                </a:rPr>
                <a:t>)</a:t>
              </a:r>
            </a:p>
            <a:p>
              <a:r>
                <a:rPr lang="en-US" sz="1800" b="0" dirty="0" smtClean="0">
                  <a:latin typeface="+mn-lt"/>
                </a:rPr>
                <a:t>+ score() : </a:t>
              </a:r>
              <a:r>
                <a:rPr lang="en-US" sz="1800" b="0" dirty="0" err="1" smtClean="0">
                  <a:latin typeface="+mn-lt"/>
                </a:rPr>
                <a:t>int</a:t>
              </a:r>
              <a:endParaRPr lang="en-US" sz="1800" b="0" dirty="0" smtClean="0">
                <a:latin typeface="+mn-lt"/>
              </a:endParaRPr>
            </a:p>
          </p:txBody>
        </p:sp>
      </p:grpSp>
      <p:grpSp>
        <p:nvGrpSpPr>
          <p:cNvPr id="11" name="Group 10"/>
          <p:cNvGrpSpPr/>
          <p:nvPr/>
        </p:nvGrpSpPr>
        <p:grpSpPr>
          <a:xfrm>
            <a:off x="3355974" y="1889130"/>
            <a:ext cx="2641600" cy="1295400"/>
            <a:chOff x="2184400" y="1384300"/>
            <a:chExt cx="2641600" cy="1295400"/>
          </a:xfrm>
        </p:grpSpPr>
        <p:grpSp>
          <p:nvGrpSpPr>
            <p:cNvPr id="12" name="Group 11"/>
            <p:cNvGrpSpPr/>
            <p:nvPr/>
          </p:nvGrpSpPr>
          <p:grpSpPr>
            <a:xfrm>
              <a:off x="2184400" y="1384300"/>
              <a:ext cx="2641600" cy="1295400"/>
              <a:chOff x="2184400" y="1384300"/>
              <a:chExt cx="2641600" cy="1295400"/>
            </a:xfrm>
          </p:grpSpPr>
          <p:sp>
            <p:nvSpPr>
              <p:cNvPr id="20" name="Rectangle 19"/>
              <p:cNvSpPr/>
              <p:nvPr/>
            </p:nvSpPr>
            <p:spPr>
              <a:xfrm>
                <a:off x="2184400" y="1384300"/>
                <a:ext cx="2641600" cy="1295400"/>
              </a:xfrm>
              <a:prstGeom prst="rect">
                <a:avLst/>
              </a:prstGeom>
              <a:ln w="6350" cmpd="sng"/>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21" name="Straight Connector 20"/>
              <p:cNvCxnSpPr/>
              <p:nvPr/>
            </p:nvCxnSpPr>
            <p:spPr>
              <a:xfrm>
                <a:off x="2184400" y="1790700"/>
                <a:ext cx="2641600" cy="0"/>
              </a:xfrm>
              <a:prstGeom prst="line">
                <a:avLst/>
              </a:prstGeom>
              <a:ln w="6350" cmpd="sng"/>
            </p:spPr>
            <p:style>
              <a:lnRef idx="2">
                <a:schemeClr val="accent4"/>
              </a:lnRef>
              <a:fillRef idx="0">
                <a:schemeClr val="accent4"/>
              </a:fillRef>
              <a:effectRef idx="1">
                <a:schemeClr val="accent4"/>
              </a:effectRef>
              <a:fontRef idx="minor">
                <a:schemeClr val="tx1"/>
              </a:fontRef>
            </p:style>
          </p:cxnSp>
        </p:grpSp>
        <p:sp>
          <p:nvSpPr>
            <p:cNvPr id="18" name="Title 1"/>
            <p:cNvSpPr txBox="1">
              <a:spLocks/>
            </p:cNvSpPr>
            <p:nvPr/>
          </p:nvSpPr>
          <p:spPr bwMode="auto">
            <a:xfrm>
              <a:off x="2483644" y="1419226"/>
              <a:ext cx="1999455" cy="312737"/>
            </a:xfrm>
            <a:prstGeom prst="rect">
              <a:avLst/>
            </a:prstGeom>
            <a:ln>
              <a:headEnd/>
              <a:tailEnd/>
            </a:ln>
            <a:extLst>
              <a:ext uri="{FAA26D3D-D897-4be2-8F04-BA451C77F1D7}">
                <ma14:placeholderFlag xmlns:ma14="http://schemas.microsoft.com/office/mac/drawingml/2011/main" xmlns="" val="1"/>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rgbClr val="004080"/>
                  </a:solidFill>
                  <a:latin typeface="+mj-lt"/>
                  <a:ea typeface="ＭＳ Ｐゴシック" charset="0"/>
                  <a:cs typeface="+mj-cs"/>
                </a:defRPr>
              </a:lvl1pPr>
              <a:lvl2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2pPr>
              <a:lvl3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3pPr>
              <a:lvl4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4pPr>
              <a:lvl5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5pPr>
              <a:lvl6pPr marL="4572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9pPr>
            </a:lstStyle>
            <a:p>
              <a:pPr algn="ctr"/>
              <a:r>
                <a:rPr lang="en-US" sz="1800" b="0" dirty="0" smtClean="0">
                  <a:latin typeface="+mn-lt"/>
                </a:rPr>
                <a:t>Frame</a:t>
              </a:r>
              <a:endParaRPr lang="en-US" sz="1800" b="0" dirty="0">
                <a:latin typeface="+mn-lt"/>
              </a:endParaRPr>
            </a:p>
          </p:txBody>
        </p:sp>
        <p:sp>
          <p:nvSpPr>
            <p:cNvPr id="19" name="Title 1"/>
            <p:cNvSpPr txBox="1">
              <a:spLocks/>
            </p:cNvSpPr>
            <p:nvPr/>
          </p:nvSpPr>
          <p:spPr bwMode="auto">
            <a:xfrm>
              <a:off x="2483644" y="2016126"/>
              <a:ext cx="2113755" cy="312737"/>
            </a:xfrm>
            <a:prstGeom prst="rect">
              <a:avLst/>
            </a:prstGeom>
            <a:ln>
              <a:headEnd/>
              <a:tailEnd/>
            </a:ln>
            <a:extLst>
              <a:ext uri="{FAA26D3D-D897-4be2-8F04-BA451C77F1D7}">
                <ma14:placeholderFlag xmlns:ma14="http://schemas.microsoft.com/office/mac/drawingml/2011/main" xmlns="" val="1"/>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rgbClr val="004080"/>
                  </a:solidFill>
                  <a:latin typeface="+mj-lt"/>
                  <a:ea typeface="ＭＳ Ｐゴシック" charset="0"/>
                  <a:cs typeface="+mj-cs"/>
                </a:defRPr>
              </a:lvl1pPr>
              <a:lvl2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2pPr>
              <a:lvl3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3pPr>
              <a:lvl4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4pPr>
              <a:lvl5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5pPr>
              <a:lvl6pPr marL="4572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9pPr>
            </a:lstStyle>
            <a:p>
              <a:r>
                <a:rPr lang="en-US" sz="1800" b="0" dirty="0" smtClean="0">
                  <a:latin typeface="+mn-lt"/>
                </a:rPr>
                <a:t>+ score() : </a:t>
              </a:r>
              <a:r>
                <a:rPr lang="en-US" sz="1800" b="0" dirty="0" err="1" smtClean="0">
                  <a:latin typeface="+mn-lt"/>
                </a:rPr>
                <a:t>int</a:t>
              </a:r>
              <a:endParaRPr lang="en-US" sz="1800" b="0" dirty="0" smtClean="0">
                <a:latin typeface="+mn-lt"/>
              </a:endParaRPr>
            </a:p>
          </p:txBody>
        </p:sp>
      </p:grpSp>
      <p:grpSp>
        <p:nvGrpSpPr>
          <p:cNvPr id="22" name="Group 21"/>
          <p:cNvGrpSpPr/>
          <p:nvPr/>
        </p:nvGrpSpPr>
        <p:grpSpPr>
          <a:xfrm>
            <a:off x="6442074" y="1889130"/>
            <a:ext cx="2641600" cy="1295400"/>
            <a:chOff x="2184400" y="1384300"/>
            <a:chExt cx="2641600" cy="1295400"/>
          </a:xfrm>
        </p:grpSpPr>
        <p:grpSp>
          <p:nvGrpSpPr>
            <p:cNvPr id="23" name="Group 22"/>
            <p:cNvGrpSpPr/>
            <p:nvPr/>
          </p:nvGrpSpPr>
          <p:grpSpPr>
            <a:xfrm>
              <a:off x="2184400" y="1384300"/>
              <a:ext cx="2641600" cy="1295400"/>
              <a:chOff x="2184400" y="1384300"/>
              <a:chExt cx="2641600" cy="1295400"/>
            </a:xfrm>
          </p:grpSpPr>
          <p:sp>
            <p:nvSpPr>
              <p:cNvPr id="26" name="Rectangle 25"/>
              <p:cNvSpPr/>
              <p:nvPr/>
            </p:nvSpPr>
            <p:spPr>
              <a:xfrm>
                <a:off x="2184400" y="1384300"/>
                <a:ext cx="2641600" cy="1295400"/>
              </a:xfrm>
              <a:prstGeom prst="rect">
                <a:avLst/>
              </a:prstGeom>
              <a:ln w="6350" cmpd="sng"/>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27" name="Straight Connector 26"/>
              <p:cNvCxnSpPr/>
              <p:nvPr/>
            </p:nvCxnSpPr>
            <p:spPr>
              <a:xfrm>
                <a:off x="2184400" y="1790700"/>
                <a:ext cx="2641600" cy="0"/>
              </a:xfrm>
              <a:prstGeom prst="line">
                <a:avLst/>
              </a:prstGeom>
              <a:ln w="6350" cmpd="sng"/>
            </p:spPr>
            <p:style>
              <a:lnRef idx="2">
                <a:schemeClr val="accent4"/>
              </a:lnRef>
              <a:fillRef idx="0">
                <a:schemeClr val="accent4"/>
              </a:fillRef>
              <a:effectRef idx="1">
                <a:schemeClr val="accent4"/>
              </a:effectRef>
              <a:fontRef idx="minor">
                <a:schemeClr val="tx1"/>
              </a:fontRef>
            </p:style>
          </p:cxnSp>
        </p:grpSp>
        <p:sp>
          <p:nvSpPr>
            <p:cNvPr id="24" name="Title 1"/>
            <p:cNvSpPr txBox="1">
              <a:spLocks/>
            </p:cNvSpPr>
            <p:nvPr/>
          </p:nvSpPr>
          <p:spPr bwMode="auto">
            <a:xfrm>
              <a:off x="2483644" y="1419226"/>
              <a:ext cx="1999455" cy="312737"/>
            </a:xfrm>
            <a:prstGeom prst="rect">
              <a:avLst/>
            </a:prstGeom>
            <a:ln>
              <a:headEnd/>
              <a:tailEnd/>
            </a:ln>
            <a:extLst>
              <a:ext uri="{FAA26D3D-D897-4be2-8F04-BA451C77F1D7}">
                <ma14:placeholderFlag xmlns:ma14="http://schemas.microsoft.com/office/mac/drawingml/2011/main" xmlns="" val="1"/>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rgbClr val="004080"/>
                  </a:solidFill>
                  <a:latin typeface="+mj-lt"/>
                  <a:ea typeface="ＭＳ Ｐゴシック" charset="0"/>
                  <a:cs typeface="+mj-cs"/>
                </a:defRPr>
              </a:lvl1pPr>
              <a:lvl2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2pPr>
              <a:lvl3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3pPr>
              <a:lvl4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4pPr>
              <a:lvl5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5pPr>
              <a:lvl6pPr marL="4572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9pPr>
            </a:lstStyle>
            <a:p>
              <a:pPr algn="ctr"/>
              <a:r>
                <a:rPr lang="en-US" sz="1800" b="0" dirty="0" smtClean="0">
                  <a:latin typeface="+mn-lt"/>
                </a:rPr>
                <a:t>Roll</a:t>
              </a:r>
              <a:endParaRPr lang="en-US" sz="1800" b="0" dirty="0">
                <a:latin typeface="+mn-lt"/>
              </a:endParaRPr>
            </a:p>
          </p:txBody>
        </p:sp>
        <p:sp>
          <p:nvSpPr>
            <p:cNvPr id="25" name="Title 1"/>
            <p:cNvSpPr txBox="1">
              <a:spLocks/>
            </p:cNvSpPr>
            <p:nvPr/>
          </p:nvSpPr>
          <p:spPr bwMode="auto">
            <a:xfrm>
              <a:off x="2483644" y="2016126"/>
              <a:ext cx="2113755" cy="312737"/>
            </a:xfrm>
            <a:prstGeom prst="rect">
              <a:avLst/>
            </a:prstGeom>
            <a:ln>
              <a:headEnd/>
              <a:tailEnd/>
            </a:ln>
            <a:extLst>
              <a:ext uri="{FAA26D3D-D897-4be2-8F04-BA451C77F1D7}">
                <ma14:placeholderFlag xmlns:ma14="http://schemas.microsoft.com/office/mac/drawingml/2011/main" xmlns="" val="1"/>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rgbClr val="004080"/>
                  </a:solidFill>
                  <a:latin typeface="+mj-lt"/>
                  <a:ea typeface="ＭＳ Ｐゴシック" charset="0"/>
                  <a:cs typeface="+mj-cs"/>
                </a:defRPr>
              </a:lvl1pPr>
              <a:lvl2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2pPr>
              <a:lvl3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3pPr>
              <a:lvl4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4pPr>
              <a:lvl5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5pPr>
              <a:lvl6pPr marL="4572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9pPr>
            </a:lstStyle>
            <a:p>
              <a:r>
                <a:rPr lang="en-US" sz="1800" b="0" dirty="0" smtClean="0">
                  <a:latin typeface="+mn-lt"/>
                </a:rPr>
                <a:t>- </a:t>
              </a:r>
              <a:r>
                <a:rPr lang="en-US" sz="1800" b="0" dirty="0">
                  <a:latin typeface="+mn-lt"/>
                </a:rPr>
                <a:t>p</a:t>
              </a:r>
              <a:r>
                <a:rPr lang="en-US" sz="1800" b="0" dirty="0" smtClean="0">
                  <a:latin typeface="+mn-lt"/>
                </a:rPr>
                <a:t>ins : </a:t>
              </a:r>
              <a:r>
                <a:rPr lang="en-US" sz="1800" b="0" dirty="0" err="1" smtClean="0">
                  <a:latin typeface="+mn-lt"/>
                </a:rPr>
                <a:t>int</a:t>
              </a:r>
              <a:endParaRPr lang="en-US" sz="1800" b="0" dirty="0" smtClean="0">
                <a:latin typeface="+mn-lt"/>
              </a:endParaRPr>
            </a:p>
          </p:txBody>
        </p:sp>
      </p:grpSp>
      <p:grpSp>
        <p:nvGrpSpPr>
          <p:cNvPr id="28" name="Group 27"/>
          <p:cNvGrpSpPr/>
          <p:nvPr/>
        </p:nvGrpSpPr>
        <p:grpSpPr>
          <a:xfrm>
            <a:off x="3355974" y="4527552"/>
            <a:ext cx="2641600" cy="1295400"/>
            <a:chOff x="2184400" y="1384300"/>
            <a:chExt cx="2641600" cy="1295400"/>
          </a:xfrm>
        </p:grpSpPr>
        <p:sp>
          <p:nvSpPr>
            <p:cNvPr id="32" name="Rectangle 31"/>
            <p:cNvSpPr/>
            <p:nvPr/>
          </p:nvSpPr>
          <p:spPr>
            <a:xfrm>
              <a:off x="2184400" y="1384300"/>
              <a:ext cx="2641600" cy="1295400"/>
            </a:xfrm>
            <a:prstGeom prst="rect">
              <a:avLst/>
            </a:prstGeom>
            <a:ln w="6350" cmpd="sng"/>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31" name="Title 1"/>
            <p:cNvSpPr txBox="1">
              <a:spLocks/>
            </p:cNvSpPr>
            <p:nvPr/>
          </p:nvSpPr>
          <p:spPr bwMode="auto">
            <a:xfrm>
              <a:off x="2752726" y="1852614"/>
              <a:ext cx="1631948" cy="312737"/>
            </a:xfrm>
            <a:prstGeom prst="rect">
              <a:avLst/>
            </a:prstGeom>
            <a:ln>
              <a:headEnd/>
              <a:tailEnd/>
            </a:ln>
            <a:extLst>
              <a:ext uri="{FAA26D3D-D897-4be2-8F04-BA451C77F1D7}">
                <ma14:placeholderFlag xmlns:ma14="http://schemas.microsoft.com/office/mac/drawingml/2011/main" xmlns="" val="1"/>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rgbClr val="004080"/>
                  </a:solidFill>
                  <a:latin typeface="+mj-lt"/>
                  <a:ea typeface="ＭＳ Ｐゴシック" charset="0"/>
                  <a:cs typeface="+mj-cs"/>
                </a:defRPr>
              </a:lvl1pPr>
              <a:lvl2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2pPr>
              <a:lvl3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3pPr>
              <a:lvl4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4pPr>
              <a:lvl5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5pPr>
              <a:lvl6pPr marL="4572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9pPr>
            </a:lstStyle>
            <a:p>
              <a:r>
                <a:rPr lang="en-US" sz="1800" b="0" dirty="0" smtClean="0">
                  <a:latin typeface="+mn-lt"/>
                </a:rPr>
                <a:t>Tenth Frame</a:t>
              </a:r>
            </a:p>
          </p:txBody>
        </p:sp>
      </p:grpSp>
      <p:cxnSp>
        <p:nvCxnSpPr>
          <p:cNvPr id="6" name="Straight Arrow Connector 5"/>
          <p:cNvCxnSpPr>
            <a:stCxn id="3" idx="3"/>
            <a:endCxn id="20" idx="1"/>
          </p:cNvCxnSpPr>
          <p:nvPr/>
        </p:nvCxnSpPr>
        <p:spPr>
          <a:xfrm>
            <a:off x="2911474" y="2536830"/>
            <a:ext cx="444500" cy="0"/>
          </a:xfrm>
          <a:prstGeom prst="straightConnector1">
            <a:avLst/>
          </a:prstGeom>
          <a:ln w="6350" cmpd="sng">
            <a:tailEnd type="arrow"/>
          </a:ln>
        </p:spPr>
        <p:style>
          <a:lnRef idx="2">
            <a:schemeClr val="accent4"/>
          </a:lnRef>
          <a:fillRef idx="0">
            <a:schemeClr val="accent4"/>
          </a:fillRef>
          <a:effectRef idx="1">
            <a:schemeClr val="accent4"/>
          </a:effectRef>
          <a:fontRef idx="minor">
            <a:schemeClr val="tx1"/>
          </a:fontRef>
        </p:style>
      </p:cxnSp>
      <p:cxnSp>
        <p:nvCxnSpPr>
          <p:cNvPr id="9" name="Straight Arrow Connector 8"/>
          <p:cNvCxnSpPr>
            <a:stCxn id="20" idx="3"/>
            <a:endCxn id="26" idx="1"/>
          </p:cNvCxnSpPr>
          <p:nvPr/>
        </p:nvCxnSpPr>
        <p:spPr>
          <a:xfrm>
            <a:off x="5997574" y="2536830"/>
            <a:ext cx="444500" cy="0"/>
          </a:xfrm>
          <a:prstGeom prst="straightConnector1">
            <a:avLst/>
          </a:prstGeom>
          <a:ln w="6350" cmpd="sng">
            <a:tailEnd type="arrow"/>
          </a:ln>
        </p:spPr>
        <p:style>
          <a:lnRef idx="2">
            <a:schemeClr val="accent4"/>
          </a:lnRef>
          <a:fillRef idx="0">
            <a:schemeClr val="accent4"/>
          </a:fillRef>
          <a:effectRef idx="1">
            <a:schemeClr val="accent4"/>
          </a:effectRef>
          <a:fontRef idx="minor">
            <a:schemeClr val="tx1"/>
          </a:fontRef>
        </p:style>
      </p:cxnSp>
      <p:cxnSp>
        <p:nvCxnSpPr>
          <p:cNvPr id="34" name="Straight Arrow Connector 33"/>
          <p:cNvCxnSpPr>
            <a:stCxn id="32" idx="0"/>
            <a:endCxn id="20" idx="2"/>
          </p:cNvCxnSpPr>
          <p:nvPr/>
        </p:nvCxnSpPr>
        <p:spPr>
          <a:xfrm flipV="1">
            <a:off x="4676774" y="3184530"/>
            <a:ext cx="0" cy="1343022"/>
          </a:xfrm>
          <a:prstGeom prst="straightConnector1">
            <a:avLst/>
          </a:prstGeom>
          <a:ln w="6350" cmpd="sng">
            <a:tailEnd type="arrow"/>
          </a:ln>
        </p:spPr>
        <p:style>
          <a:lnRef idx="2">
            <a:schemeClr val="accent4"/>
          </a:lnRef>
          <a:fillRef idx="0">
            <a:schemeClr val="accent4"/>
          </a:fillRef>
          <a:effectRef idx="1">
            <a:schemeClr val="accent4"/>
          </a:effectRef>
          <a:fontRef idx="minor">
            <a:schemeClr val="tx1"/>
          </a:fontRef>
        </p:style>
      </p:cxnSp>
      <p:cxnSp>
        <p:nvCxnSpPr>
          <p:cNvPr id="36" name="Straight Connector 35"/>
          <p:cNvCxnSpPr>
            <a:stCxn id="32" idx="3"/>
          </p:cNvCxnSpPr>
          <p:nvPr/>
        </p:nvCxnSpPr>
        <p:spPr>
          <a:xfrm flipV="1">
            <a:off x="5997574" y="5159378"/>
            <a:ext cx="1784351" cy="15874"/>
          </a:xfrm>
          <a:prstGeom prst="line">
            <a:avLst/>
          </a:prstGeom>
          <a:ln w="6350" cmpd="sng"/>
        </p:spPr>
        <p:style>
          <a:lnRef idx="2">
            <a:schemeClr val="accent4"/>
          </a:lnRef>
          <a:fillRef idx="0">
            <a:schemeClr val="accent4"/>
          </a:fillRef>
          <a:effectRef idx="1">
            <a:schemeClr val="accent4"/>
          </a:effectRef>
          <a:fontRef idx="minor">
            <a:schemeClr val="tx1"/>
          </a:fontRef>
        </p:style>
      </p:cxnSp>
      <p:cxnSp>
        <p:nvCxnSpPr>
          <p:cNvPr id="38" name="Straight Arrow Connector 37"/>
          <p:cNvCxnSpPr>
            <a:endCxn id="26" idx="2"/>
          </p:cNvCxnSpPr>
          <p:nvPr/>
        </p:nvCxnSpPr>
        <p:spPr>
          <a:xfrm flipV="1">
            <a:off x="7762874" y="3184530"/>
            <a:ext cx="0" cy="1974848"/>
          </a:xfrm>
          <a:prstGeom prst="straightConnector1">
            <a:avLst/>
          </a:prstGeom>
          <a:ln w="6350" cmpd="sng">
            <a:tailEnd type="arrow"/>
          </a:ln>
        </p:spPr>
        <p:style>
          <a:lnRef idx="2">
            <a:schemeClr val="accent4"/>
          </a:lnRef>
          <a:fillRef idx="0">
            <a:schemeClr val="accent4"/>
          </a:fillRef>
          <a:effectRef idx="1">
            <a:schemeClr val="accent4"/>
          </a:effectRef>
          <a:fontRef idx="minor">
            <a:schemeClr val="tx1"/>
          </a:fontRef>
        </p:style>
      </p:cxnSp>
      <p:sp>
        <p:nvSpPr>
          <p:cNvPr id="29" name="Rounded Rectangular Callout 28"/>
          <p:cNvSpPr/>
          <p:nvPr/>
        </p:nvSpPr>
        <p:spPr>
          <a:xfrm>
            <a:off x="352303" y="4070239"/>
            <a:ext cx="2705222" cy="1238363"/>
          </a:xfrm>
          <a:prstGeom prst="wedgeRoundRectCallout">
            <a:avLst>
              <a:gd name="adj1" fmla="val 3857"/>
              <a:gd name="adj2" fmla="val -11724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smtClean="0">
                <a:solidFill>
                  <a:srgbClr val="004080"/>
                </a:solidFill>
                <a:latin typeface="Arial" charset="0"/>
                <a:ea typeface="ＭＳ Ｐゴシック" charset="0"/>
                <a:cs typeface="Arial" charset="0"/>
              </a:rPr>
              <a:t>Score</a:t>
            </a:r>
            <a:r>
              <a:rPr lang="ru-RU" dirty="0" smtClean="0">
                <a:solidFill>
                  <a:srgbClr val="004080"/>
                </a:solidFill>
                <a:latin typeface="Arial" charset="0"/>
                <a:ea typeface="ＭＳ Ｐゴシック" charset="0"/>
                <a:cs typeface="Arial" charset="0"/>
              </a:rPr>
              <a:t> функция должна пройтись по всем фреймам и посчитать результат</a:t>
            </a:r>
            <a:endParaRPr lang="ru-RU" dirty="0">
              <a:solidFill>
                <a:srgbClr val="004080"/>
              </a:solidFill>
              <a:latin typeface="Arial" charset="0"/>
              <a:ea typeface="ＭＳ Ｐゴシック" charset="0"/>
              <a:cs typeface="Arial" charset="0"/>
            </a:endParaRPr>
          </a:p>
        </p:txBody>
      </p:sp>
    </p:spTree>
    <p:extLst>
      <p:ext uri="{BB962C8B-B14F-4D97-AF65-F5344CB8AC3E}">
        <p14:creationId xmlns:p14="http://schemas.microsoft.com/office/powerpoint/2010/main" val="26489441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61645"/>
                </a:solidFill>
              </a:rPr>
              <a:t>A quick design session</a:t>
            </a:r>
          </a:p>
        </p:txBody>
      </p:sp>
      <p:grpSp>
        <p:nvGrpSpPr>
          <p:cNvPr id="16" name="Group 15"/>
          <p:cNvGrpSpPr/>
          <p:nvPr/>
        </p:nvGrpSpPr>
        <p:grpSpPr>
          <a:xfrm>
            <a:off x="269874" y="1889130"/>
            <a:ext cx="2641600" cy="1295400"/>
            <a:chOff x="2184400" y="1384300"/>
            <a:chExt cx="2641600" cy="1295400"/>
          </a:xfrm>
        </p:grpSpPr>
        <p:grpSp>
          <p:nvGrpSpPr>
            <p:cNvPr id="13" name="Group 12"/>
            <p:cNvGrpSpPr/>
            <p:nvPr/>
          </p:nvGrpSpPr>
          <p:grpSpPr>
            <a:xfrm>
              <a:off x="2184400" y="1384300"/>
              <a:ext cx="2641600" cy="1295400"/>
              <a:chOff x="2184400" y="1384300"/>
              <a:chExt cx="2641600" cy="1295400"/>
            </a:xfrm>
          </p:grpSpPr>
          <p:sp>
            <p:nvSpPr>
              <p:cNvPr id="3" name="Rectangle 2"/>
              <p:cNvSpPr/>
              <p:nvPr/>
            </p:nvSpPr>
            <p:spPr>
              <a:xfrm>
                <a:off x="2184400" y="1384300"/>
                <a:ext cx="2641600" cy="1295400"/>
              </a:xfrm>
              <a:prstGeom prst="rect">
                <a:avLst/>
              </a:prstGeom>
              <a:ln w="6350" cmpd="sng"/>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8" name="Straight Connector 7"/>
              <p:cNvCxnSpPr/>
              <p:nvPr/>
            </p:nvCxnSpPr>
            <p:spPr>
              <a:xfrm>
                <a:off x="2184400" y="1790700"/>
                <a:ext cx="2641600" cy="0"/>
              </a:xfrm>
              <a:prstGeom prst="line">
                <a:avLst/>
              </a:prstGeom>
              <a:ln w="6350" cmpd="sng"/>
            </p:spPr>
            <p:style>
              <a:lnRef idx="2">
                <a:schemeClr val="accent4"/>
              </a:lnRef>
              <a:fillRef idx="0">
                <a:schemeClr val="accent4"/>
              </a:fillRef>
              <a:effectRef idx="1">
                <a:schemeClr val="accent4"/>
              </a:effectRef>
              <a:fontRef idx="minor">
                <a:schemeClr val="tx1"/>
              </a:fontRef>
            </p:style>
          </p:cxnSp>
        </p:grpSp>
        <p:sp>
          <p:nvSpPr>
            <p:cNvPr id="14" name="Title 1"/>
            <p:cNvSpPr txBox="1">
              <a:spLocks/>
            </p:cNvSpPr>
            <p:nvPr/>
          </p:nvSpPr>
          <p:spPr bwMode="auto">
            <a:xfrm>
              <a:off x="2483644" y="1419226"/>
              <a:ext cx="1999455" cy="312737"/>
            </a:xfrm>
            <a:prstGeom prst="rect">
              <a:avLst/>
            </a:prstGeom>
            <a:ln>
              <a:headEnd/>
              <a:tailEnd/>
            </a:ln>
            <a:extLst>
              <a:ext uri="{FAA26D3D-D897-4be2-8F04-BA451C77F1D7}">
                <ma14:placeholderFlag xmlns:ma14="http://schemas.microsoft.com/office/mac/drawingml/2011/main" xmlns="" val="1"/>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rgbClr val="004080"/>
                  </a:solidFill>
                  <a:latin typeface="+mj-lt"/>
                  <a:ea typeface="ＭＳ Ｐゴシック" charset="0"/>
                  <a:cs typeface="+mj-cs"/>
                </a:defRPr>
              </a:lvl1pPr>
              <a:lvl2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2pPr>
              <a:lvl3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3pPr>
              <a:lvl4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4pPr>
              <a:lvl5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5pPr>
              <a:lvl6pPr marL="4572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9pPr>
            </a:lstStyle>
            <a:p>
              <a:pPr algn="ctr"/>
              <a:r>
                <a:rPr lang="en-US" sz="1800" b="0" dirty="0" err="1" smtClean="0">
                  <a:latin typeface="+mn-lt"/>
                </a:rPr>
                <a:t>BowlingGame</a:t>
              </a:r>
              <a:endParaRPr lang="en-US" sz="1800" b="0" dirty="0">
                <a:latin typeface="+mn-lt"/>
              </a:endParaRPr>
            </a:p>
          </p:txBody>
        </p:sp>
        <p:sp>
          <p:nvSpPr>
            <p:cNvPr id="15" name="Title 1"/>
            <p:cNvSpPr txBox="1">
              <a:spLocks/>
            </p:cNvSpPr>
            <p:nvPr/>
          </p:nvSpPr>
          <p:spPr bwMode="auto">
            <a:xfrm>
              <a:off x="2483644" y="2016126"/>
              <a:ext cx="2113755" cy="312737"/>
            </a:xfrm>
            <a:prstGeom prst="rect">
              <a:avLst/>
            </a:prstGeom>
            <a:ln>
              <a:headEnd/>
              <a:tailEnd/>
            </a:ln>
            <a:extLst>
              <a:ext uri="{FAA26D3D-D897-4be2-8F04-BA451C77F1D7}">
                <ma14:placeholderFlag xmlns:ma14="http://schemas.microsoft.com/office/mac/drawingml/2011/main" xmlns="" val="1"/>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rgbClr val="004080"/>
                  </a:solidFill>
                  <a:latin typeface="+mj-lt"/>
                  <a:ea typeface="ＭＳ Ｐゴシック" charset="0"/>
                  <a:cs typeface="+mj-cs"/>
                </a:defRPr>
              </a:lvl1pPr>
              <a:lvl2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2pPr>
              <a:lvl3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3pPr>
              <a:lvl4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4pPr>
              <a:lvl5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5pPr>
              <a:lvl6pPr marL="4572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9pPr>
            </a:lstStyle>
            <a:p>
              <a:r>
                <a:rPr lang="en-US" sz="1800" b="0" dirty="0" smtClean="0">
                  <a:latin typeface="+mn-lt"/>
                </a:rPr>
                <a:t>+ roll(pins : </a:t>
              </a:r>
              <a:r>
                <a:rPr lang="en-US" sz="1800" b="0" dirty="0" err="1" smtClean="0">
                  <a:latin typeface="+mn-lt"/>
                </a:rPr>
                <a:t>int</a:t>
              </a:r>
              <a:r>
                <a:rPr lang="en-US" sz="1800" b="0" dirty="0" smtClean="0">
                  <a:latin typeface="+mn-lt"/>
                </a:rPr>
                <a:t>)</a:t>
              </a:r>
            </a:p>
            <a:p>
              <a:r>
                <a:rPr lang="en-US" sz="1800" b="0" dirty="0" smtClean="0">
                  <a:latin typeface="+mn-lt"/>
                </a:rPr>
                <a:t>+ score() : </a:t>
              </a:r>
              <a:r>
                <a:rPr lang="en-US" sz="1800" b="0" dirty="0" err="1" smtClean="0">
                  <a:latin typeface="+mn-lt"/>
                </a:rPr>
                <a:t>int</a:t>
              </a:r>
              <a:endParaRPr lang="en-US" sz="1800" b="0" dirty="0" smtClean="0">
                <a:latin typeface="+mn-lt"/>
              </a:endParaRPr>
            </a:p>
          </p:txBody>
        </p:sp>
      </p:grpSp>
      <p:grpSp>
        <p:nvGrpSpPr>
          <p:cNvPr id="11" name="Group 10"/>
          <p:cNvGrpSpPr/>
          <p:nvPr/>
        </p:nvGrpSpPr>
        <p:grpSpPr>
          <a:xfrm>
            <a:off x="3355974" y="1889130"/>
            <a:ext cx="2641600" cy="1295400"/>
            <a:chOff x="2184400" y="1384300"/>
            <a:chExt cx="2641600" cy="1295400"/>
          </a:xfrm>
        </p:grpSpPr>
        <p:grpSp>
          <p:nvGrpSpPr>
            <p:cNvPr id="12" name="Group 11"/>
            <p:cNvGrpSpPr/>
            <p:nvPr/>
          </p:nvGrpSpPr>
          <p:grpSpPr>
            <a:xfrm>
              <a:off x="2184400" y="1384300"/>
              <a:ext cx="2641600" cy="1295400"/>
              <a:chOff x="2184400" y="1384300"/>
              <a:chExt cx="2641600" cy="1295400"/>
            </a:xfrm>
          </p:grpSpPr>
          <p:sp>
            <p:nvSpPr>
              <p:cNvPr id="20" name="Rectangle 19"/>
              <p:cNvSpPr/>
              <p:nvPr/>
            </p:nvSpPr>
            <p:spPr>
              <a:xfrm>
                <a:off x="2184400" y="1384300"/>
                <a:ext cx="2641600" cy="1295400"/>
              </a:xfrm>
              <a:prstGeom prst="rect">
                <a:avLst/>
              </a:prstGeom>
              <a:ln w="6350" cmpd="sng"/>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21" name="Straight Connector 20"/>
              <p:cNvCxnSpPr/>
              <p:nvPr/>
            </p:nvCxnSpPr>
            <p:spPr>
              <a:xfrm>
                <a:off x="2184400" y="1790700"/>
                <a:ext cx="2641600" cy="0"/>
              </a:xfrm>
              <a:prstGeom prst="line">
                <a:avLst/>
              </a:prstGeom>
              <a:ln w="6350" cmpd="sng"/>
            </p:spPr>
            <p:style>
              <a:lnRef idx="2">
                <a:schemeClr val="accent4"/>
              </a:lnRef>
              <a:fillRef idx="0">
                <a:schemeClr val="accent4"/>
              </a:fillRef>
              <a:effectRef idx="1">
                <a:schemeClr val="accent4"/>
              </a:effectRef>
              <a:fontRef idx="minor">
                <a:schemeClr val="tx1"/>
              </a:fontRef>
            </p:style>
          </p:cxnSp>
        </p:grpSp>
        <p:sp>
          <p:nvSpPr>
            <p:cNvPr id="18" name="Title 1"/>
            <p:cNvSpPr txBox="1">
              <a:spLocks/>
            </p:cNvSpPr>
            <p:nvPr/>
          </p:nvSpPr>
          <p:spPr bwMode="auto">
            <a:xfrm>
              <a:off x="2483644" y="1419226"/>
              <a:ext cx="1999455" cy="312737"/>
            </a:xfrm>
            <a:prstGeom prst="rect">
              <a:avLst/>
            </a:prstGeom>
            <a:ln>
              <a:headEnd/>
              <a:tailEnd/>
            </a:ln>
            <a:extLst>
              <a:ext uri="{FAA26D3D-D897-4be2-8F04-BA451C77F1D7}">
                <ma14:placeholderFlag xmlns:ma14="http://schemas.microsoft.com/office/mac/drawingml/2011/main" xmlns="" val="1"/>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rgbClr val="004080"/>
                  </a:solidFill>
                  <a:latin typeface="+mj-lt"/>
                  <a:ea typeface="ＭＳ Ｐゴシック" charset="0"/>
                  <a:cs typeface="+mj-cs"/>
                </a:defRPr>
              </a:lvl1pPr>
              <a:lvl2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2pPr>
              <a:lvl3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3pPr>
              <a:lvl4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4pPr>
              <a:lvl5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5pPr>
              <a:lvl6pPr marL="4572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9pPr>
            </a:lstStyle>
            <a:p>
              <a:pPr algn="ctr"/>
              <a:r>
                <a:rPr lang="en-US" sz="1800" b="0" dirty="0" smtClean="0">
                  <a:latin typeface="+mn-lt"/>
                </a:rPr>
                <a:t>Frame</a:t>
              </a:r>
              <a:endParaRPr lang="en-US" sz="1800" b="0" dirty="0">
                <a:latin typeface="+mn-lt"/>
              </a:endParaRPr>
            </a:p>
          </p:txBody>
        </p:sp>
        <p:sp>
          <p:nvSpPr>
            <p:cNvPr id="19" name="Title 1"/>
            <p:cNvSpPr txBox="1">
              <a:spLocks/>
            </p:cNvSpPr>
            <p:nvPr/>
          </p:nvSpPr>
          <p:spPr bwMode="auto">
            <a:xfrm>
              <a:off x="2483644" y="2016126"/>
              <a:ext cx="2113755" cy="312737"/>
            </a:xfrm>
            <a:prstGeom prst="rect">
              <a:avLst/>
            </a:prstGeom>
            <a:ln>
              <a:headEnd/>
              <a:tailEnd/>
            </a:ln>
            <a:extLst>
              <a:ext uri="{FAA26D3D-D897-4be2-8F04-BA451C77F1D7}">
                <ma14:placeholderFlag xmlns:ma14="http://schemas.microsoft.com/office/mac/drawingml/2011/main" xmlns="" val="1"/>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rgbClr val="004080"/>
                  </a:solidFill>
                  <a:latin typeface="+mj-lt"/>
                  <a:ea typeface="ＭＳ Ｐゴシック" charset="0"/>
                  <a:cs typeface="+mj-cs"/>
                </a:defRPr>
              </a:lvl1pPr>
              <a:lvl2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2pPr>
              <a:lvl3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3pPr>
              <a:lvl4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4pPr>
              <a:lvl5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5pPr>
              <a:lvl6pPr marL="4572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9pPr>
            </a:lstStyle>
            <a:p>
              <a:r>
                <a:rPr lang="en-US" sz="1800" b="0" dirty="0" smtClean="0">
                  <a:latin typeface="+mn-lt"/>
                </a:rPr>
                <a:t>+ score() : </a:t>
              </a:r>
              <a:r>
                <a:rPr lang="en-US" sz="1800" b="0" dirty="0" err="1" smtClean="0">
                  <a:latin typeface="+mn-lt"/>
                </a:rPr>
                <a:t>int</a:t>
              </a:r>
              <a:endParaRPr lang="en-US" sz="1800" b="0" dirty="0" smtClean="0">
                <a:latin typeface="+mn-lt"/>
              </a:endParaRPr>
            </a:p>
          </p:txBody>
        </p:sp>
      </p:grpSp>
      <p:grpSp>
        <p:nvGrpSpPr>
          <p:cNvPr id="22" name="Group 21"/>
          <p:cNvGrpSpPr/>
          <p:nvPr/>
        </p:nvGrpSpPr>
        <p:grpSpPr>
          <a:xfrm>
            <a:off x="6442074" y="1889130"/>
            <a:ext cx="2641600" cy="1295400"/>
            <a:chOff x="2184400" y="1384300"/>
            <a:chExt cx="2641600" cy="1295400"/>
          </a:xfrm>
        </p:grpSpPr>
        <p:grpSp>
          <p:nvGrpSpPr>
            <p:cNvPr id="23" name="Group 22"/>
            <p:cNvGrpSpPr/>
            <p:nvPr/>
          </p:nvGrpSpPr>
          <p:grpSpPr>
            <a:xfrm>
              <a:off x="2184400" y="1384300"/>
              <a:ext cx="2641600" cy="1295400"/>
              <a:chOff x="2184400" y="1384300"/>
              <a:chExt cx="2641600" cy="1295400"/>
            </a:xfrm>
          </p:grpSpPr>
          <p:sp>
            <p:nvSpPr>
              <p:cNvPr id="26" name="Rectangle 25"/>
              <p:cNvSpPr/>
              <p:nvPr/>
            </p:nvSpPr>
            <p:spPr>
              <a:xfrm>
                <a:off x="2184400" y="1384300"/>
                <a:ext cx="2641600" cy="1295400"/>
              </a:xfrm>
              <a:prstGeom prst="rect">
                <a:avLst/>
              </a:prstGeom>
              <a:ln w="6350" cmpd="sng"/>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27" name="Straight Connector 26"/>
              <p:cNvCxnSpPr/>
              <p:nvPr/>
            </p:nvCxnSpPr>
            <p:spPr>
              <a:xfrm>
                <a:off x="2184400" y="1790700"/>
                <a:ext cx="2641600" cy="0"/>
              </a:xfrm>
              <a:prstGeom prst="line">
                <a:avLst/>
              </a:prstGeom>
              <a:ln w="6350" cmpd="sng"/>
            </p:spPr>
            <p:style>
              <a:lnRef idx="2">
                <a:schemeClr val="accent4"/>
              </a:lnRef>
              <a:fillRef idx="0">
                <a:schemeClr val="accent4"/>
              </a:fillRef>
              <a:effectRef idx="1">
                <a:schemeClr val="accent4"/>
              </a:effectRef>
              <a:fontRef idx="minor">
                <a:schemeClr val="tx1"/>
              </a:fontRef>
            </p:style>
          </p:cxnSp>
        </p:grpSp>
        <p:sp>
          <p:nvSpPr>
            <p:cNvPr id="24" name="Title 1"/>
            <p:cNvSpPr txBox="1">
              <a:spLocks/>
            </p:cNvSpPr>
            <p:nvPr/>
          </p:nvSpPr>
          <p:spPr bwMode="auto">
            <a:xfrm>
              <a:off x="2483644" y="1419226"/>
              <a:ext cx="1999455" cy="312737"/>
            </a:xfrm>
            <a:prstGeom prst="rect">
              <a:avLst/>
            </a:prstGeom>
            <a:ln>
              <a:headEnd/>
              <a:tailEnd/>
            </a:ln>
            <a:extLst>
              <a:ext uri="{FAA26D3D-D897-4be2-8F04-BA451C77F1D7}">
                <ma14:placeholderFlag xmlns:ma14="http://schemas.microsoft.com/office/mac/drawingml/2011/main" xmlns="" val="1"/>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rgbClr val="004080"/>
                  </a:solidFill>
                  <a:latin typeface="+mj-lt"/>
                  <a:ea typeface="ＭＳ Ｐゴシック" charset="0"/>
                  <a:cs typeface="+mj-cs"/>
                </a:defRPr>
              </a:lvl1pPr>
              <a:lvl2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2pPr>
              <a:lvl3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3pPr>
              <a:lvl4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4pPr>
              <a:lvl5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5pPr>
              <a:lvl6pPr marL="4572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9pPr>
            </a:lstStyle>
            <a:p>
              <a:pPr algn="ctr"/>
              <a:r>
                <a:rPr lang="en-US" sz="1800" b="0" dirty="0" smtClean="0">
                  <a:latin typeface="+mn-lt"/>
                </a:rPr>
                <a:t>Roll</a:t>
              </a:r>
              <a:endParaRPr lang="en-US" sz="1800" b="0" dirty="0">
                <a:latin typeface="+mn-lt"/>
              </a:endParaRPr>
            </a:p>
          </p:txBody>
        </p:sp>
        <p:sp>
          <p:nvSpPr>
            <p:cNvPr id="25" name="Title 1"/>
            <p:cNvSpPr txBox="1">
              <a:spLocks/>
            </p:cNvSpPr>
            <p:nvPr/>
          </p:nvSpPr>
          <p:spPr bwMode="auto">
            <a:xfrm>
              <a:off x="2483644" y="2016126"/>
              <a:ext cx="2113755" cy="312737"/>
            </a:xfrm>
            <a:prstGeom prst="rect">
              <a:avLst/>
            </a:prstGeom>
            <a:ln>
              <a:headEnd/>
              <a:tailEnd/>
            </a:ln>
            <a:extLst>
              <a:ext uri="{FAA26D3D-D897-4be2-8F04-BA451C77F1D7}">
                <ma14:placeholderFlag xmlns:ma14="http://schemas.microsoft.com/office/mac/drawingml/2011/main" xmlns="" val="1"/>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rgbClr val="004080"/>
                  </a:solidFill>
                  <a:latin typeface="+mj-lt"/>
                  <a:ea typeface="ＭＳ Ｐゴシック" charset="0"/>
                  <a:cs typeface="+mj-cs"/>
                </a:defRPr>
              </a:lvl1pPr>
              <a:lvl2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2pPr>
              <a:lvl3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3pPr>
              <a:lvl4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4pPr>
              <a:lvl5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5pPr>
              <a:lvl6pPr marL="4572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9pPr>
            </a:lstStyle>
            <a:p>
              <a:r>
                <a:rPr lang="en-US" sz="1800" b="0" dirty="0" smtClean="0">
                  <a:latin typeface="+mn-lt"/>
                </a:rPr>
                <a:t>- </a:t>
              </a:r>
              <a:r>
                <a:rPr lang="en-US" sz="1800" b="0" dirty="0">
                  <a:latin typeface="+mn-lt"/>
                </a:rPr>
                <a:t>p</a:t>
              </a:r>
              <a:r>
                <a:rPr lang="en-US" sz="1800" b="0" dirty="0" smtClean="0">
                  <a:latin typeface="+mn-lt"/>
                </a:rPr>
                <a:t>ins : </a:t>
              </a:r>
              <a:r>
                <a:rPr lang="en-US" sz="1800" b="0" dirty="0" err="1" smtClean="0">
                  <a:latin typeface="+mn-lt"/>
                </a:rPr>
                <a:t>int</a:t>
              </a:r>
              <a:endParaRPr lang="en-US" sz="1800" b="0" dirty="0" smtClean="0">
                <a:latin typeface="+mn-lt"/>
              </a:endParaRPr>
            </a:p>
          </p:txBody>
        </p:sp>
      </p:grpSp>
      <p:grpSp>
        <p:nvGrpSpPr>
          <p:cNvPr id="28" name="Group 27"/>
          <p:cNvGrpSpPr/>
          <p:nvPr/>
        </p:nvGrpSpPr>
        <p:grpSpPr>
          <a:xfrm>
            <a:off x="3355974" y="4527552"/>
            <a:ext cx="2641600" cy="1295400"/>
            <a:chOff x="2184400" y="1384300"/>
            <a:chExt cx="2641600" cy="1295400"/>
          </a:xfrm>
        </p:grpSpPr>
        <p:sp>
          <p:nvSpPr>
            <p:cNvPr id="32" name="Rectangle 31"/>
            <p:cNvSpPr/>
            <p:nvPr/>
          </p:nvSpPr>
          <p:spPr>
            <a:xfrm>
              <a:off x="2184400" y="1384300"/>
              <a:ext cx="2641600" cy="1295400"/>
            </a:xfrm>
            <a:prstGeom prst="rect">
              <a:avLst/>
            </a:prstGeom>
            <a:ln w="6350" cmpd="sng"/>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31" name="Title 1"/>
            <p:cNvSpPr txBox="1">
              <a:spLocks/>
            </p:cNvSpPr>
            <p:nvPr/>
          </p:nvSpPr>
          <p:spPr bwMode="auto">
            <a:xfrm>
              <a:off x="2752726" y="1852614"/>
              <a:ext cx="1631948" cy="312737"/>
            </a:xfrm>
            <a:prstGeom prst="rect">
              <a:avLst/>
            </a:prstGeom>
            <a:ln>
              <a:headEnd/>
              <a:tailEnd/>
            </a:ln>
            <a:extLst>
              <a:ext uri="{FAA26D3D-D897-4be2-8F04-BA451C77F1D7}">
                <ma14:placeholderFlag xmlns:ma14="http://schemas.microsoft.com/office/mac/drawingml/2011/main" xmlns="" val="1"/>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rgbClr val="004080"/>
                  </a:solidFill>
                  <a:latin typeface="+mj-lt"/>
                  <a:ea typeface="ＭＳ Ｐゴシック" charset="0"/>
                  <a:cs typeface="+mj-cs"/>
                </a:defRPr>
              </a:lvl1pPr>
              <a:lvl2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2pPr>
              <a:lvl3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3pPr>
              <a:lvl4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4pPr>
              <a:lvl5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5pPr>
              <a:lvl6pPr marL="4572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9pPr>
            </a:lstStyle>
            <a:p>
              <a:r>
                <a:rPr lang="en-US" sz="1800" b="0" dirty="0" smtClean="0">
                  <a:latin typeface="+mn-lt"/>
                </a:rPr>
                <a:t>Tenth Frame</a:t>
              </a:r>
            </a:p>
          </p:txBody>
        </p:sp>
      </p:grpSp>
      <p:cxnSp>
        <p:nvCxnSpPr>
          <p:cNvPr id="6" name="Straight Arrow Connector 5"/>
          <p:cNvCxnSpPr>
            <a:stCxn id="3" idx="3"/>
            <a:endCxn id="20" idx="1"/>
          </p:cNvCxnSpPr>
          <p:nvPr/>
        </p:nvCxnSpPr>
        <p:spPr>
          <a:xfrm>
            <a:off x="2911474" y="2536830"/>
            <a:ext cx="444500" cy="0"/>
          </a:xfrm>
          <a:prstGeom prst="straightConnector1">
            <a:avLst/>
          </a:prstGeom>
          <a:ln w="6350" cmpd="sng">
            <a:tailEnd type="arrow"/>
          </a:ln>
        </p:spPr>
        <p:style>
          <a:lnRef idx="2">
            <a:schemeClr val="accent4"/>
          </a:lnRef>
          <a:fillRef idx="0">
            <a:schemeClr val="accent4"/>
          </a:fillRef>
          <a:effectRef idx="1">
            <a:schemeClr val="accent4"/>
          </a:effectRef>
          <a:fontRef idx="minor">
            <a:schemeClr val="tx1"/>
          </a:fontRef>
        </p:style>
      </p:cxnSp>
      <p:cxnSp>
        <p:nvCxnSpPr>
          <p:cNvPr id="9" name="Straight Arrow Connector 8"/>
          <p:cNvCxnSpPr>
            <a:stCxn id="20" idx="3"/>
            <a:endCxn id="26" idx="1"/>
          </p:cNvCxnSpPr>
          <p:nvPr/>
        </p:nvCxnSpPr>
        <p:spPr>
          <a:xfrm>
            <a:off x="5997574" y="2536830"/>
            <a:ext cx="444500" cy="0"/>
          </a:xfrm>
          <a:prstGeom prst="straightConnector1">
            <a:avLst/>
          </a:prstGeom>
          <a:ln w="6350" cmpd="sng">
            <a:tailEnd type="arrow"/>
          </a:ln>
        </p:spPr>
        <p:style>
          <a:lnRef idx="2">
            <a:schemeClr val="accent4"/>
          </a:lnRef>
          <a:fillRef idx="0">
            <a:schemeClr val="accent4"/>
          </a:fillRef>
          <a:effectRef idx="1">
            <a:schemeClr val="accent4"/>
          </a:effectRef>
          <a:fontRef idx="minor">
            <a:schemeClr val="tx1"/>
          </a:fontRef>
        </p:style>
      </p:cxnSp>
      <p:cxnSp>
        <p:nvCxnSpPr>
          <p:cNvPr id="34" name="Straight Arrow Connector 33"/>
          <p:cNvCxnSpPr>
            <a:stCxn id="32" idx="0"/>
            <a:endCxn id="20" idx="2"/>
          </p:cNvCxnSpPr>
          <p:nvPr/>
        </p:nvCxnSpPr>
        <p:spPr>
          <a:xfrm flipV="1">
            <a:off x="4676774" y="3184530"/>
            <a:ext cx="0" cy="1343022"/>
          </a:xfrm>
          <a:prstGeom prst="straightConnector1">
            <a:avLst/>
          </a:prstGeom>
          <a:ln w="6350" cmpd="sng">
            <a:tailEnd type="arrow"/>
          </a:ln>
        </p:spPr>
        <p:style>
          <a:lnRef idx="2">
            <a:schemeClr val="accent4"/>
          </a:lnRef>
          <a:fillRef idx="0">
            <a:schemeClr val="accent4"/>
          </a:fillRef>
          <a:effectRef idx="1">
            <a:schemeClr val="accent4"/>
          </a:effectRef>
          <a:fontRef idx="minor">
            <a:schemeClr val="tx1"/>
          </a:fontRef>
        </p:style>
      </p:cxnSp>
      <p:cxnSp>
        <p:nvCxnSpPr>
          <p:cNvPr id="36" name="Straight Connector 35"/>
          <p:cNvCxnSpPr>
            <a:stCxn id="32" idx="3"/>
          </p:cNvCxnSpPr>
          <p:nvPr/>
        </p:nvCxnSpPr>
        <p:spPr>
          <a:xfrm flipV="1">
            <a:off x="5997574" y="5159378"/>
            <a:ext cx="1784351" cy="15874"/>
          </a:xfrm>
          <a:prstGeom prst="line">
            <a:avLst/>
          </a:prstGeom>
          <a:ln w="6350" cmpd="sng"/>
        </p:spPr>
        <p:style>
          <a:lnRef idx="2">
            <a:schemeClr val="accent4"/>
          </a:lnRef>
          <a:fillRef idx="0">
            <a:schemeClr val="accent4"/>
          </a:fillRef>
          <a:effectRef idx="1">
            <a:schemeClr val="accent4"/>
          </a:effectRef>
          <a:fontRef idx="minor">
            <a:schemeClr val="tx1"/>
          </a:fontRef>
        </p:style>
      </p:cxnSp>
      <p:cxnSp>
        <p:nvCxnSpPr>
          <p:cNvPr id="38" name="Straight Arrow Connector 37"/>
          <p:cNvCxnSpPr>
            <a:endCxn id="26" idx="2"/>
          </p:cNvCxnSpPr>
          <p:nvPr/>
        </p:nvCxnSpPr>
        <p:spPr>
          <a:xfrm flipV="1">
            <a:off x="7762874" y="3184530"/>
            <a:ext cx="0" cy="1974848"/>
          </a:xfrm>
          <a:prstGeom prst="straightConnector1">
            <a:avLst/>
          </a:prstGeom>
          <a:ln w="6350" cmpd="sng">
            <a:tailEnd type="arrow"/>
          </a:ln>
        </p:spPr>
        <p:style>
          <a:lnRef idx="2">
            <a:schemeClr val="accent4"/>
          </a:lnRef>
          <a:fillRef idx="0">
            <a:schemeClr val="accent4"/>
          </a:fillRef>
          <a:effectRef idx="1">
            <a:schemeClr val="accent4"/>
          </a:effectRef>
          <a:fontRef idx="minor">
            <a:schemeClr val="tx1"/>
          </a:fontRef>
        </p:style>
      </p:cxnSp>
      <p:sp>
        <p:nvSpPr>
          <p:cNvPr id="29" name="Rounded Rectangular Callout 28"/>
          <p:cNvSpPr/>
          <p:nvPr/>
        </p:nvSpPr>
        <p:spPr>
          <a:xfrm>
            <a:off x="6267327" y="254000"/>
            <a:ext cx="2705222" cy="1349489"/>
          </a:xfrm>
          <a:prstGeom prst="wedgeRoundRectCallout">
            <a:avLst>
              <a:gd name="adj1" fmla="val -90036"/>
              <a:gd name="adj2" fmla="val 4274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smtClean="0">
                <a:solidFill>
                  <a:srgbClr val="004080"/>
                </a:solidFill>
                <a:latin typeface="Arial" charset="0"/>
                <a:ea typeface="ＭＳ Ｐゴシック" charset="0"/>
                <a:cs typeface="Arial" charset="0"/>
              </a:rPr>
              <a:t>Strike </a:t>
            </a:r>
            <a:r>
              <a:rPr lang="ru-RU" dirty="0" smtClean="0">
                <a:solidFill>
                  <a:srgbClr val="004080"/>
                </a:solidFill>
                <a:latin typeface="Arial" charset="0"/>
                <a:ea typeface="ＭＳ Ｐゴシック" charset="0"/>
                <a:cs typeface="Arial" charset="0"/>
              </a:rPr>
              <a:t>или </a:t>
            </a:r>
            <a:r>
              <a:rPr lang="en-US" dirty="0" smtClean="0">
                <a:solidFill>
                  <a:srgbClr val="004080"/>
                </a:solidFill>
                <a:latin typeface="Arial" charset="0"/>
                <a:ea typeface="ＭＳ Ｐゴシック" charset="0"/>
                <a:cs typeface="Arial" charset="0"/>
              </a:rPr>
              <a:t>Spare </a:t>
            </a:r>
            <a:r>
              <a:rPr lang="ru-RU" dirty="0" smtClean="0">
                <a:solidFill>
                  <a:srgbClr val="004080"/>
                </a:solidFill>
                <a:latin typeface="Arial" charset="0"/>
                <a:ea typeface="ＭＳ Ｐゴシック" charset="0"/>
                <a:cs typeface="Arial" charset="0"/>
              </a:rPr>
              <a:t>зависит от количества выбитых кеглей в </a:t>
            </a:r>
            <a:r>
              <a:rPr lang="en-US" dirty="0" smtClean="0">
                <a:solidFill>
                  <a:srgbClr val="004080"/>
                </a:solidFill>
                <a:latin typeface="Arial" charset="0"/>
                <a:ea typeface="ＭＳ Ｐゴシック" charset="0"/>
                <a:cs typeface="Arial" charset="0"/>
              </a:rPr>
              <a:t>Frame</a:t>
            </a:r>
            <a:endParaRPr lang="ru-RU" dirty="0">
              <a:solidFill>
                <a:srgbClr val="004080"/>
              </a:solidFill>
              <a:latin typeface="Arial" charset="0"/>
              <a:ea typeface="ＭＳ Ｐゴシック" charset="0"/>
              <a:cs typeface="Arial" charset="0"/>
            </a:endParaRPr>
          </a:p>
        </p:txBody>
      </p:sp>
      <p:cxnSp>
        <p:nvCxnSpPr>
          <p:cNvPr id="10" name="Straight Connector 9"/>
          <p:cNvCxnSpPr/>
          <p:nvPr/>
        </p:nvCxnSpPr>
        <p:spPr>
          <a:xfrm flipH="1" flipV="1">
            <a:off x="3781425" y="1257300"/>
            <a:ext cx="1" cy="631830"/>
          </a:xfrm>
          <a:prstGeom prst="line">
            <a:avLst/>
          </a:prstGeom>
          <a:ln w="12700" cmpd="sng"/>
        </p:spPr>
        <p:style>
          <a:lnRef idx="2">
            <a:schemeClr val="accent4"/>
          </a:lnRef>
          <a:fillRef idx="0">
            <a:schemeClr val="accent4"/>
          </a:fillRef>
          <a:effectRef idx="1">
            <a:schemeClr val="accent4"/>
          </a:effectRef>
          <a:fontRef idx="minor">
            <a:schemeClr val="tx1"/>
          </a:fontRef>
        </p:style>
      </p:cxnSp>
      <p:cxnSp>
        <p:nvCxnSpPr>
          <p:cNvPr id="35" name="Straight Connector 34"/>
          <p:cNvCxnSpPr/>
          <p:nvPr/>
        </p:nvCxnSpPr>
        <p:spPr>
          <a:xfrm>
            <a:off x="3781425" y="1257300"/>
            <a:ext cx="1574800" cy="0"/>
          </a:xfrm>
          <a:prstGeom prst="line">
            <a:avLst/>
          </a:prstGeom>
          <a:ln w="12700" cmpd="sng"/>
        </p:spPr>
        <p:style>
          <a:lnRef idx="2">
            <a:schemeClr val="accent4"/>
          </a:lnRef>
          <a:fillRef idx="0">
            <a:schemeClr val="accent4"/>
          </a:fillRef>
          <a:effectRef idx="1">
            <a:schemeClr val="accent4"/>
          </a:effectRef>
          <a:fontRef idx="minor">
            <a:schemeClr val="tx1"/>
          </a:fontRef>
        </p:style>
      </p:cxnSp>
      <p:cxnSp>
        <p:nvCxnSpPr>
          <p:cNvPr id="39" name="Straight Arrow Connector 38"/>
          <p:cNvCxnSpPr/>
          <p:nvPr/>
        </p:nvCxnSpPr>
        <p:spPr>
          <a:xfrm>
            <a:off x="5356225" y="1257300"/>
            <a:ext cx="0" cy="631830"/>
          </a:xfrm>
          <a:prstGeom prst="straightConnector1">
            <a:avLst/>
          </a:prstGeom>
          <a:ln w="12700" cmpd="sng">
            <a:tailEnd type="arrow"/>
          </a:ln>
        </p:spPr>
        <p:style>
          <a:lnRef idx="2">
            <a:schemeClr val="accent4"/>
          </a:lnRef>
          <a:fillRef idx="0">
            <a:schemeClr val="accent4"/>
          </a:fillRef>
          <a:effectRef idx="1">
            <a:schemeClr val="accent4"/>
          </a:effectRef>
          <a:fontRef idx="minor">
            <a:schemeClr val="tx1"/>
          </a:fontRef>
        </p:style>
      </p:cxnSp>
      <p:sp>
        <p:nvSpPr>
          <p:cNvPr id="40" name="Title 1"/>
          <p:cNvSpPr txBox="1">
            <a:spLocks/>
          </p:cNvSpPr>
          <p:nvPr/>
        </p:nvSpPr>
        <p:spPr bwMode="auto">
          <a:xfrm>
            <a:off x="3629818" y="912819"/>
            <a:ext cx="1999455" cy="312737"/>
          </a:xfrm>
          <a:prstGeom prst="rect">
            <a:avLst/>
          </a:prstGeom>
          <a:ln>
            <a:headEnd/>
            <a:tailEnd/>
          </a:ln>
          <a:extLst>
            <a:ext uri="{FAA26D3D-D897-4be2-8F04-BA451C77F1D7}">
              <ma14:placeholderFlag xmlns:ma14="http://schemas.microsoft.com/office/mac/drawingml/2011/main" xmlns="" val="1"/>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rgbClr val="004080"/>
                </a:solidFill>
                <a:latin typeface="+mj-lt"/>
                <a:ea typeface="ＭＳ Ｐゴシック" charset="0"/>
                <a:cs typeface="+mj-cs"/>
              </a:defRPr>
            </a:lvl1pPr>
            <a:lvl2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2pPr>
            <a:lvl3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3pPr>
            <a:lvl4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4pPr>
            <a:lvl5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5pPr>
            <a:lvl6pPr marL="4572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9pPr>
          </a:lstStyle>
          <a:p>
            <a:pPr algn="ctr"/>
            <a:r>
              <a:rPr lang="en-US" sz="1800" b="0" dirty="0" smtClean="0">
                <a:latin typeface="+mn-lt"/>
              </a:rPr>
              <a:t>Next Frame</a:t>
            </a:r>
            <a:endParaRPr lang="en-US" sz="1800" b="0" dirty="0">
              <a:latin typeface="+mn-lt"/>
            </a:endParaRPr>
          </a:p>
        </p:txBody>
      </p:sp>
    </p:spTree>
    <p:extLst>
      <p:ext uri="{BB962C8B-B14F-4D97-AF65-F5344CB8AC3E}">
        <p14:creationId xmlns:p14="http://schemas.microsoft.com/office/powerpoint/2010/main" val="20917857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rgbClr val="161645"/>
                </a:solidFill>
              </a:rPr>
              <a:t>Еще раз повторим правила</a:t>
            </a:r>
            <a:endParaRPr lang="en-US" dirty="0">
              <a:solidFill>
                <a:srgbClr val="161645"/>
              </a:solidFill>
            </a:endParaRPr>
          </a:p>
        </p:txBody>
      </p:sp>
      <p:grpSp>
        <p:nvGrpSpPr>
          <p:cNvPr id="10" name="Group 9"/>
          <p:cNvGrpSpPr/>
          <p:nvPr/>
        </p:nvGrpSpPr>
        <p:grpSpPr>
          <a:xfrm>
            <a:off x="730250" y="1241426"/>
            <a:ext cx="7683500" cy="4874777"/>
            <a:chOff x="552450" y="1241426"/>
            <a:chExt cx="7683500" cy="4874777"/>
          </a:xfrm>
        </p:grpSpPr>
        <p:sp>
          <p:nvSpPr>
            <p:cNvPr id="4" name="Rectangle 2"/>
            <p:cNvSpPr>
              <a:spLocks noChangeArrowheads="1"/>
            </p:cNvSpPr>
            <p:nvPr/>
          </p:nvSpPr>
          <p:spPr bwMode="auto">
            <a:xfrm>
              <a:off x="552450" y="1241426"/>
              <a:ext cx="3765550" cy="465137"/>
            </a:xfrm>
            <a:prstGeom prst="rect">
              <a:avLst/>
            </a:prstGeom>
            <a:solidFill>
              <a:schemeClr val="bg1">
                <a:lumMod val="85000"/>
              </a:schemeClr>
            </a:solidFill>
            <a:ln w="12700">
              <a:noFill/>
              <a:miter lim="800000"/>
              <a:headEnd/>
              <a:tailEnd/>
            </a:ln>
          </p:spPr>
          <p:txBody>
            <a:bodyPr wrap="square" lIns="93296" tIns="93296" rIns="93296" bIns="93296" anchor="b">
              <a:spAutoFit/>
            </a:bodyPr>
            <a:lstStyle/>
            <a:p>
              <a:pPr defTabSz="912813">
                <a:buSzPct val="120000"/>
              </a:pPr>
              <a:r>
                <a:rPr lang="ru-RU" b="1" dirty="0" smtClean="0">
                  <a:solidFill>
                    <a:srgbClr val="004080"/>
                  </a:solidFill>
                  <a:latin typeface="Arial" pitchFamily="34" charset="0"/>
                  <a:cs typeface="Arial" pitchFamily="34" charset="0"/>
                </a:rPr>
                <a:t>Раунды</a:t>
              </a:r>
              <a:endParaRPr lang="en-US" b="1" dirty="0">
                <a:solidFill>
                  <a:srgbClr val="004080"/>
                </a:solidFill>
                <a:latin typeface="Arial" pitchFamily="34" charset="0"/>
                <a:cs typeface="Arial" pitchFamily="34" charset="0"/>
              </a:endParaRPr>
            </a:p>
          </p:txBody>
        </p:sp>
        <p:sp>
          <p:nvSpPr>
            <p:cNvPr id="5" name="Rectangle 4"/>
            <p:cNvSpPr>
              <a:spLocks noChangeArrowheads="1"/>
            </p:cNvSpPr>
            <p:nvPr>
              <p:custDataLst>
                <p:tags r:id="rId1"/>
              </p:custDataLst>
            </p:nvPr>
          </p:nvSpPr>
          <p:spPr bwMode="auto">
            <a:xfrm>
              <a:off x="552450" y="1762126"/>
              <a:ext cx="3765550" cy="2455605"/>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smtClean="0">
                  <a:solidFill>
                    <a:srgbClr val="004080"/>
                  </a:solidFill>
                  <a:latin typeface="Arial" pitchFamily="34" charset="0"/>
                  <a:cs typeface="Arial" pitchFamily="34" charset="0"/>
                </a:rPr>
                <a:t>10 раундов (</a:t>
              </a:r>
              <a:r>
                <a:rPr lang="en-US" dirty="0" smtClean="0">
                  <a:solidFill>
                    <a:srgbClr val="004080"/>
                  </a:solidFill>
                  <a:latin typeface="Arial" pitchFamily="34" charset="0"/>
                  <a:cs typeface="Arial" pitchFamily="34" charset="0"/>
                </a:rPr>
                <a:t>frame-</a:t>
              </a:r>
              <a:r>
                <a:rPr lang="ru-RU" dirty="0" err="1" smtClean="0">
                  <a:solidFill>
                    <a:srgbClr val="004080"/>
                  </a:solidFill>
                  <a:latin typeface="Arial" pitchFamily="34" charset="0"/>
                  <a:cs typeface="Arial" pitchFamily="34" charset="0"/>
                </a:rPr>
                <a:t>ов</a:t>
              </a:r>
              <a:r>
                <a:rPr lang="en-US" dirty="0" smtClean="0">
                  <a:solidFill>
                    <a:srgbClr val="004080"/>
                  </a:solidFill>
                  <a:latin typeface="Arial" pitchFamily="34" charset="0"/>
                  <a:cs typeface="Arial" pitchFamily="34" charset="0"/>
                </a:rPr>
                <a:t>)</a:t>
              </a:r>
              <a:endParaRPr lang="nb-NO" dirty="0" smtClean="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endParaRPr lang="nb-NO" dirty="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r>
                <a:rPr lang="ru-RU" dirty="0" smtClean="0">
                  <a:solidFill>
                    <a:srgbClr val="004080"/>
                  </a:solidFill>
                  <a:latin typeface="Arial" pitchFamily="34" charset="0"/>
                  <a:cs typeface="Arial" pitchFamily="34" charset="0"/>
                </a:rPr>
                <a:t>В одном  </a:t>
              </a:r>
              <a:r>
                <a:rPr lang="en-US" dirty="0" smtClean="0">
                  <a:solidFill>
                    <a:srgbClr val="004080"/>
                  </a:solidFill>
                  <a:latin typeface="Arial" pitchFamily="34" charset="0"/>
                  <a:cs typeface="Arial" pitchFamily="34" charset="0"/>
                </a:rPr>
                <a:t>frame – </a:t>
              </a:r>
              <a:r>
                <a:rPr lang="ru-RU" dirty="0" smtClean="0">
                  <a:solidFill>
                    <a:srgbClr val="004080"/>
                  </a:solidFill>
                  <a:latin typeface="Arial" pitchFamily="34" charset="0"/>
                  <a:cs typeface="Arial" pitchFamily="34" charset="0"/>
                </a:rPr>
                <a:t>2 броска</a:t>
              </a:r>
              <a:endParaRPr lang="nb-NO" dirty="0" smtClean="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endParaRPr lang="nb-NO" dirty="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r>
                <a:rPr lang="ru-RU" dirty="0" smtClean="0">
                  <a:solidFill>
                    <a:srgbClr val="004080"/>
                  </a:solidFill>
                  <a:latin typeface="Arial" pitchFamily="34" charset="0"/>
                  <a:cs typeface="Arial" pitchFamily="34" charset="0"/>
                </a:rPr>
                <a:t>Цель </a:t>
              </a:r>
              <a:r>
                <a:rPr lang="en-US" dirty="0" smtClean="0">
                  <a:solidFill>
                    <a:srgbClr val="004080"/>
                  </a:solidFill>
                  <a:latin typeface="Arial" pitchFamily="34" charset="0"/>
                  <a:cs typeface="Arial" pitchFamily="34" charset="0"/>
                </a:rPr>
                <a:t>–</a:t>
              </a:r>
              <a:r>
                <a:rPr lang="ru-RU" dirty="0" smtClean="0">
                  <a:solidFill>
                    <a:srgbClr val="004080"/>
                  </a:solidFill>
                  <a:latin typeface="Arial" pitchFamily="34" charset="0"/>
                  <a:cs typeface="Arial" pitchFamily="34" charset="0"/>
                </a:rPr>
                <a:t> выбить кегли (</a:t>
              </a:r>
              <a:r>
                <a:rPr lang="en-US" dirty="0" smtClean="0">
                  <a:solidFill>
                    <a:srgbClr val="004080"/>
                  </a:solidFill>
                  <a:latin typeface="Arial" pitchFamily="34" charset="0"/>
                  <a:cs typeface="Arial" pitchFamily="34" charset="0"/>
                </a:rPr>
                <a:t>pins)</a:t>
              </a:r>
              <a:endParaRPr lang="nb-NO" dirty="0" smtClean="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endParaRPr lang="nb-NO" dirty="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r>
                <a:rPr lang="ru-RU" dirty="0" smtClean="0">
                  <a:solidFill>
                    <a:srgbClr val="004080"/>
                  </a:solidFill>
                  <a:latin typeface="Arial" pitchFamily="34" charset="0"/>
                  <a:cs typeface="Arial" pitchFamily="34" charset="0"/>
                </a:rPr>
                <a:t>Выигрывает набравший больше всех очков</a:t>
              </a:r>
              <a:endParaRPr lang="en-US" dirty="0">
                <a:solidFill>
                  <a:srgbClr val="004080"/>
                </a:solidFill>
                <a:latin typeface="Arial" pitchFamily="34" charset="0"/>
                <a:cs typeface="Arial" pitchFamily="34" charset="0"/>
              </a:endParaRPr>
            </a:p>
          </p:txBody>
        </p:sp>
        <p:sp>
          <p:nvSpPr>
            <p:cNvPr id="6" name="Rectangle 2"/>
            <p:cNvSpPr>
              <a:spLocks noChangeArrowheads="1"/>
            </p:cNvSpPr>
            <p:nvPr/>
          </p:nvSpPr>
          <p:spPr bwMode="auto">
            <a:xfrm>
              <a:off x="4470400" y="1241426"/>
              <a:ext cx="3765550" cy="465137"/>
            </a:xfrm>
            <a:prstGeom prst="rect">
              <a:avLst/>
            </a:prstGeom>
            <a:solidFill>
              <a:schemeClr val="bg1">
                <a:lumMod val="85000"/>
              </a:schemeClr>
            </a:solidFill>
            <a:ln w="12700">
              <a:noFill/>
              <a:miter lim="800000"/>
              <a:headEnd/>
              <a:tailEnd/>
            </a:ln>
          </p:spPr>
          <p:txBody>
            <a:bodyPr wrap="square" lIns="93296" tIns="93296" rIns="93296" bIns="93296" anchor="b">
              <a:spAutoFit/>
            </a:bodyPr>
            <a:lstStyle/>
            <a:p>
              <a:pPr defTabSz="912813">
                <a:buSzPct val="120000"/>
              </a:pPr>
              <a:r>
                <a:rPr lang="ru-RU" b="1" dirty="0" smtClean="0">
                  <a:solidFill>
                    <a:srgbClr val="004080"/>
                  </a:solidFill>
                  <a:latin typeface="Arial" pitchFamily="34" charset="0"/>
                  <a:cs typeface="Arial" pitchFamily="34" charset="0"/>
                </a:rPr>
                <a:t>Подсчет очков</a:t>
              </a:r>
              <a:endParaRPr lang="en-US" b="1" dirty="0">
                <a:solidFill>
                  <a:srgbClr val="004080"/>
                </a:solidFill>
                <a:latin typeface="Arial" pitchFamily="34" charset="0"/>
                <a:cs typeface="Arial" pitchFamily="34" charset="0"/>
              </a:endParaRPr>
            </a:p>
          </p:txBody>
        </p:sp>
        <p:sp>
          <p:nvSpPr>
            <p:cNvPr id="7" name="Rectangle 6"/>
            <p:cNvSpPr>
              <a:spLocks noChangeArrowheads="1"/>
            </p:cNvSpPr>
            <p:nvPr>
              <p:custDataLst>
                <p:tags r:id="rId2"/>
              </p:custDataLst>
            </p:nvPr>
          </p:nvSpPr>
          <p:spPr bwMode="auto">
            <a:xfrm>
              <a:off x="4470400" y="1762126"/>
              <a:ext cx="3765550" cy="2732604"/>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ru-RU" dirty="0" smtClean="0">
                  <a:solidFill>
                    <a:srgbClr val="004080"/>
                  </a:solidFill>
                  <a:latin typeface="Arial" pitchFamily="34" charset="0"/>
                  <a:cs typeface="Arial" pitchFamily="34" charset="0"/>
                </a:rPr>
                <a:t>10 сразу (</a:t>
              </a:r>
              <a:r>
                <a:rPr lang="en-US" dirty="0" smtClean="0">
                  <a:solidFill>
                    <a:srgbClr val="004080"/>
                  </a:solidFill>
                  <a:latin typeface="Arial" pitchFamily="34" charset="0"/>
                  <a:cs typeface="Arial" pitchFamily="34" charset="0"/>
                </a:rPr>
                <a:t>strike). </a:t>
              </a:r>
              <a:r>
                <a:rPr lang="ru-RU" dirty="0" smtClean="0">
                  <a:solidFill>
                    <a:srgbClr val="004080"/>
                  </a:solidFill>
                  <a:latin typeface="Arial" pitchFamily="34" charset="0"/>
                  <a:cs typeface="Arial" pitchFamily="34" charset="0"/>
                </a:rPr>
                <a:t>Заканчивается досрочно</a:t>
              </a:r>
              <a:r>
                <a:rPr lang="en-US" dirty="0" smtClean="0">
                  <a:solidFill>
                    <a:srgbClr val="004080"/>
                  </a:solidFill>
                  <a:latin typeface="Arial" pitchFamily="34" charset="0"/>
                  <a:cs typeface="Arial" pitchFamily="34" charset="0"/>
                </a:rPr>
                <a:t>.</a:t>
              </a:r>
              <a:br>
                <a:rPr lang="en-US" dirty="0" smtClean="0">
                  <a:solidFill>
                    <a:srgbClr val="004080"/>
                  </a:solidFill>
                  <a:latin typeface="Arial" pitchFamily="34" charset="0"/>
                  <a:cs typeface="Arial" pitchFamily="34" charset="0"/>
                </a:rPr>
              </a:br>
              <a:r>
                <a:rPr lang="en-US" dirty="0" smtClean="0">
                  <a:solidFill>
                    <a:srgbClr val="004080"/>
                  </a:solidFill>
                  <a:latin typeface="Arial" pitchFamily="34" charset="0"/>
                  <a:cs typeface="Arial" pitchFamily="34" charset="0"/>
                </a:rPr>
                <a:t>10 </a:t>
              </a:r>
              <a:r>
                <a:rPr lang="ru-RU" dirty="0" smtClean="0">
                  <a:solidFill>
                    <a:srgbClr val="004080"/>
                  </a:solidFill>
                  <a:latin typeface="Arial" pitchFamily="34" charset="0"/>
                  <a:cs typeface="Arial" pitchFamily="34" charset="0"/>
                </a:rPr>
                <a:t>очков +</a:t>
              </a:r>
              <a:r>
                <a:rPr lang="en-US" dirty="0" smtClean="0">
                  <a:solidFill>
                    <a:srgbClr val="004080"/>
                  </a:solidFill>
                  <a:latin typeface="Arial" pitchFamily="34" charset="0"/>
                  <a:cs typeface="Arial" pitchFamily="34" charset="0"/>
                </a:rPr>
                <a:t> pins + pins </a:t>
              </a:r>
              <a:endParaRPr lang="nb-NO" dirty="0" smtClean="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endParaRPr lang="nb-NO" dirty="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r>
                <a:rPr lang="en-US" dirty="0" smtClean="0">
                  <a:solidFill>
                    <a:srgbClr val="004080"/>
                  </a:solidFill>
                  <a:latin typeface="Arial" pitchFamily="34" charset="0"/>
                  <a:cs typeface="Arial" pitchFamily="34" charset="0"/>
                </a:rPr>
                <a:t>10 </a:t>
              </a:r>
              <a:r>
                <a:rPr lang="ru-RU" dirty="0" smtClean="0">
                  <a:solidFill>
                    <a:srgbClr val="004080"/>
                  </a:solidFill>
                  <a:latin typeface="Arial" pitchFamily="34" charset="0"/>
                  <a:cs typeface="Arial" pitchFamily="34" charset="0"/>
                </a:rPr>
                <a:t>очков со второго броска </a:t>
              </a:r>
              <a:br>
                <a:rPr lang="ru-RU" dirty="0" smtClean="0">
                  <a:solidFill>
                    <a:srgbClr val="004080"/>
                  </a:solidFill>
                  <a:latin typeface="Arial" pitchFamily="34" charset="0"/>
                  <a:cs typeface="Arial" pitchFamily="34" charset="0"/>
                </a:rPr>
              </a:br>
              <a:r>
                <a:rPr lang="ru-RU" dirty="0" smtClean="0">
                  <a:solidFill>
                    <a:srgbClr val="004080"/>
                  </a:solidFill>
                  <a:latin typeface="Arial" pitchFamily="34" charset="0"/>
                  <a:cs typeface="Arial" pitchFamily="34" charset="0"/>
                </a:rPr>
                <a:t>(</a:t>
              </a:r>
              <a:r>
                <a:rPr lang="en-US" dirty="0" smtClean="0">
                  <a:solidFill>
                    <a:srgbClr val="004080"/>
                  </a:solidFill>
                  <a:latin typeface="Arial" pitchFamily="34" charset="0"/>
                  <a:cs typeface="Arial" pitchFamily="34" charset="0"/>
                </a:rPr>
                <a:t>spare)</a:t>
              </a:r>
              <a:br>
                <a:rPr lang="en-US" dirty="0" smtClean="0">
                  <a:solidFill>
                    <a:srgbClr val="004080"/>
                  </a:solidFill>
                  <a:latin typeface="Arial" pitchFamily="34" charset="0"/>
                  <a:cs typeface="Arial" pitchFamily="34" charset="0"/>
                </a:rPr>
              </a:br>
              <a:r>
                <a:rPr lang="en-US" dirty="0" smtClean="0">
                  <a:solidFill>
                    <a:srgbClr val="004080"/>
                  </a:solidFill>
                  <a:latin typeface="Arial" pitchFamily="34" charset="0"/>
                  <a:cs typeface="Arial" pitchFamily="34" charset="0"/>
                </a:rPr>
                <a:t>10 </a:t>
              </a:r>
              <a:r>
                <a:rPr lang="ru-RU" dirty="0" smtClean="0">
                  <a:solidFill>
                    <a:srgbClr val="004080"/>
                  </a:solidFill>
                  <a:latin typeface="Arial" pitchFamily="34" charset="0"/>
                  <a:cs typeface="Arial" pitchFamily="34" charset="0"/>
                </a:rPr>
                <a:t>очков + </a:t>
              </a:r>
              <a:r>
                <a:rPr lang="en-US" dirty="0" smtClean="0">
                  <a:solidFill>
                    <a:srgbClr val="004080"/>
                  </a:solidFill>
                  <a:latin typeface="Arial" pitchFamily="34" charset="0"/>
                  <a:cs typeface="Arial" pitchFamily="34" charset="0"/>
                </a:rPr>
                <a:t>pins</a:t>
              </a:r>
              <a:endParaRPr lang="nb-NO" dirty="0" smtClean="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endParaRPr lang="nb-NO" dirty="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r>
                <a:rPr lang="en-US" dirty="0" smtClean="0">
                  <a:solidFill>
                    <a:srgbClr val="004080"/>
                  </a:solidFill>
                  <a:latin typeface="Arial" pitchFamily="34" charset="0"/>
                  <a:cs typeface="Arial" pitchFamily="34" charset="0"/>
                </a:rPr>
                <a:t>Max 300 </a:t>
              </a:r>
              <a:r>
                <a:rPr lang="ru-RU" dirty="0" smtClean="0">
                  <a:solidFill>
                    <a:srgbClr val="004080"/>
                  </a:solidFill>
                  <a:latin typeface="Arial" pitchFamily="34" charset="0"/>
                  <a:cs typeface="Arial" pitchFamily="34" charset="0"/>
                </a:rPr>
                <a:t>очков (12 </a:t>
              </a:r>
              <a:r>
                <a:rPr lang="en-US" dirty="0" smtClean="0">
                  <a:solidFill>
                    <a:srgbClr val="004080"/>
                  </a:solidFill>
                  <a:latin typeface="Arial" pitchFamily="34" charset="0"/>
                  <a:cs typeface="Arial" pitchFamily="34" charset="0"/>
                </a:rPr>
                <a:t>strikes)</a:t>
              </a:r>
              <a:endParaRPr lang="en-US" dirty="0">
                <a:solidFill>
                  <a:srgbClr val="004080"/>
                </a:solidFill>
                <a:latin typeface="Arial" pitchFamily="34" charset="0"/>
                <a:cs typeface="Arial" pitchFamily="34" charset="0"/>
              </a:endParaRPr>
            </a:p>
          </p:txBody>
        </p:sp>
        <p:sp>
          <p:nvSpPr>
            <p:cNvPr id="8" name="Rectangle 2"/>
            <p:cNvSpPr>
              <a:spLocks noChangeArrowheads="1"/>
            </p:cNvSpPr>
            <p:nvPr/>
          </p:nvSpPr>
          <p:spPr bwMode="auto">
            <a:xfrm>
              <a:off x="552450" y="4524893"/>
              <a:ext cx="7683500" cy="465137"/>
            </a:xfrm>
            <a:prstGeom prst="rect">
              <a:avLst/>
            </a:prstGeom>
            <a:solidFill>
              <a:schemeClr val="bg1">
                <a:lumMod val="85000"/>
              </a:schemeClr>
            </a:solidFill>
            <a:ln w="12700">
              <a:noFill/>
              <a:miter lim="800000"/>
              <a:headEnd/>
              <a:tailEnd/>
            </a:ln>
          </p:spPr>
          <p:txBody>
            <a:bodyPr wrap="square" lIns="93296" tIns="93296" rIns="93296" bIns="93296" anchor="b">
              <a:spAutoFit/>
            </a:bodyPr>
            <a:lstStyle/>
            <a:p>
              <a:pPr defTabSz="912813">
                <a:buSzPct val="120000"/>
              </a:pPr>
              <a:r>
                <a:rPr lang="ru-RU" b="1" dirty="0" smtClean="0">
                  <a:solidFill>
                    <a:srgbClr val="004080"/>
                  </a:solidFill>
                  <a:latin typeface="Arial" pitchFamily="34" charset="0"/>
                  <a:cs typeface="Arial" pitchFamily="34" charset="0"/>
                </a:rPr>
                <a:t>Последний </a:t>
              </a:r>
              <a:r>
                <a:rPr lang="en-US" b="1" dirty="0" smtClean="0">
                  <a:solidFill>
                    <a:srgbClr val="004080"/>
                  </a:solidFill>
                  <a:latin typeface="Arial" pitchFamily="34" charset="0"/>
                  <a:cs typeface="Arial" pitchFamily="34" charset="0"/>
                </a:rPr>
                <a:t>frame</a:t>
              </a:r>
              <a:endParaRPr lang="en-US" b="1" dirty="0">
                <a:solidFill>
                  <a:srgbClr val="004080"/>
                </a:solidFill>
                <a:latin typeface="Arial" pitchFamily="34" charset="0"/>
                <a:cs typeface="Arial" pitchFamily="34" charset="0"/>
              </a:endParaRPr>
            </a:p>
          </p:txBody>
        </p:sp>
        <p:sp>
          <p:nvSpPr>
            <p:cNvPr id="9" name="Rectangle 8"/>
            <p:cNvSpPr>
              <a:spLocks noChangeArrowheads="1"/>
            </p:cNvSpPr>
            <p:nvPr>
              <p:custDataLst>
                <p:tags r:id="rId3"/>
              </p:custDataLst>
            </p:nvPr>
          </p:nvSpPr>
          <p:spPr bwMode="auto">
            <a:xfrm>
              <a:off x="552450" y="5045593"/>
              <a:ext cx="7683500" cy="1070610"/>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en-US" dirty="0" smtClean="0">
                  <a:solidFill>
                    <a:srgbClr val="004080"/>
                  </a:solidFill>
                  <a:latin typeface="Arial" pitchFamily="34" charset="0"/>
                  <a:cs typeface="Arial" pitchFamily="34" charset="0"/>
                </a:rPr>
                <a:t>1-</a:t>
              </a:r>
              <a:r>
                <a:rPr lang="ru-RU" dirty="0" smtClean="0">
                  <a:solidFill>
                    <a:srgbClr val="004080"/>
                  </a:solidFill>
                  <a:latin typeface="Arial" pitchFamily="34" charset="0"/>
                  <a:cs typeface="Arial" pitchFamily="34" charset="0"/>
                </a:rPr>
                <a:t>й </a:t>
              </a:r>
              <a:r>
                <a:rPr lang="en-US" dirty="0" smtClean="0">
                  <a:solidFill>
                    <a:srgbClr val="004080"/>
                  </a:solidFill>
                  <a:latin typeface="Arial" pitchFamily="34" charset="0"/>
                  <a:cs typeface="Arial" pitchFamily="34" charset="0"/>
                </a:rPr>
                <a:t>strike – </a:t>
              </a:r>
              <a:r>
                <a:rPr lang="ru-RU" dirty="0" smtClean="0">
                  <a:solidFill>
                    <a:srgbClr val="004080"/>
                  </a:solidFill>
                  <a:latin typeface="Arial" pitchFamily="34" charset="0"/>
                  <a:cs typeface="Arial" pitchFamily="34" charset="0"/>
                </a:rPr>
                <a:t>дает возможность бросить еще два раза </a:t>
              </a:r>
            </a:p>
            <a:p>
              <a:pPr marL="287338" indent="-287338" defTabSz="803275">
                <a:buClr>
                  <a:srgbClr val="FF6600"/>
                </a:buClr>
                <a:buSzPct val="125000"/>
                <a:buFont typeface="Wingdings" charset="0"/>
                <a:buChar char="§"/>
              </a:pPr>
              <a:endParaRPr lang="ru-RU" dirty="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r>
                <a:rPr lang="ru-RU" dirty="0" smtClean="0">
                  <a:solidFill>
                    <a:srgbClr val="004080"/>
                  </a:solidFill>
                  <a:latin typeface="Arial" pitchFamily="34" charset="0"/>
                  <a:cs typeface="Arial" pitchFamily="34" charset="0"/>
                </a:rPr>
                <a:t>2-й </a:t>
              </a:r>
              <a:r>
                <a:rPr lang="en-US" dirty="0" smtClean="0">
                  <a:solidFill>
                    <a:srgbClr val="004080"/>
                  </a:solidFill>
                  <a:latin typeface="Arial" pitchFamily="34" charset="0"/>
                  <a:cs typeface="Arial" pitchFamily="34" charset="0"/>
                </a:rPr>
                <a:t>spare – </a:t>
              </a:r>
              <a:r>
                <a:rPr lang="ru-RU" dirty="0" smtClean="0">
                  <a:solidFill>
                    <a:srgbClr val="004080"/>
                  </a:solidFill>
                  <a:latin typeface="Arial" pitchFamily="34" charset="0"/>
                  <a:cs typeface="Arial" pitchFamily="34" charset="0"/>
                </a:rPr>
                <a:t>дает возможность бросить еще одни раз</a:t>
              </a:r>
              <a:endParaRPr lang="nb-NO" dirty="0">
                <a:solidFill>
                  <a:srgbClr val="004080"/>
                </a:solidFill>
                <a:latin typeface="Arial" pitchFamily="34" charset="0"/>
                <a:cs typeface="Arial" pitchFamily="34" charset="0"/>
              </a:endParaRPr>
            </a:p>
          </p:txBody>
        </p:sp>
      </p:grpSp>
    </p:spTree>
    <p:extLst>
      <p:ext uri="{BB962C8B-B14F-4D97-AF65-F5344CB8AC3E}">
        <p14:creationId xmlns:p14="http://schemas.microsoft.com/office/powerpoint/2010/main" val="158789011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a.fsdn.com/con/icons/cr/crudframework@sf.net/MAVEN_IC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3530" y="5181600"/>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11" name="Rounded Rectangle 10"/>
          <p:cNvSpPr/>
          <p:nvPr/>
        </p:nvSpPr>
        <p:spPr>
          <a:xfrm>
            <a:off x="5334000" y="5105400"/>
            <a:ext cx="609600" cy="564763"/>
          </a:xfrm>
          <a:prstGeom prst="roundRect">
            <a:avLst/>
          </a:prstGeom>
          <a:solidFill>
            <a:schemeClr val="tx1">
              <a:alpha val="1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dirty="0"/>
          </a:p>
        </p:txBody>
      </p:sp>
      <p:pic>
        <p:nvPicPr>
          <p:cNvPr id="2052" name="Picture 4" descr="http://www.h-online.com/imgs/43/9/5/6/7/7/5/intellij_idea_logo80.jpg-45ecca188edbdc1e.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730" y="5227976"/>
            <a:ext cx="381000" cy="3857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encrypted-tbn2.gstatic.com/images?q=tbn:ANd9GcTc5hB6T4KakZmWhblR1IO1EX2sw7TJqDvCyf5Mf3WG_QI4aYc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4211" y="5176576"/>
            <a:ext cx="367837" cy="48856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ru-RU" dirty="0" smtClean="0">
                <a:solidFill>
                  <a:srgbClr val="161645"/>
                </a:solidFill>
              </a:rPr>
              <a:t>Пишем код</a:t>
            </a:r>
            <a:endParaRPr lang="en-US" dirty="0">
              <a:solidFill>
                <a:srgbClr val="161645"/>
              </a:solidFill>
            </a:endParaRPr>
          </a:p>
        </p:txBody>
      </p:sp>
      <p:pic>
        <p:nvPicPr>
          <p:cNvPr id="1027" name="Picture 3" descr="C:\Users\IDyachenko\Downloads\lambda.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0" y="2095500"/>
            <a:ext cx="26670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7"/>
          <a:stretch>
            <a:fillRect/>
          </a:stretch>
        </p:blipFill>
        <p:spPr>
          <a:xfrm>
            <a:off x="4578348" y="5186207"/>
            <a:ext cx="755652" cy="469300"/>
          </a:xfrm>
          <a:prstGeom prst="rect">
            <a:avLst/>
          </a:prstGeom>
        </p:spPr>
      </p:pic>
      <p:sp>
        <p:nvSpPr>
          <p:cNvPr id="3" name="Rounded Rectangle 2"/>
          <p:cNvSpPr/>
          <p:nvPr/>
        </p:nvSpPr>
        <p:spPr>
          <a:xfrm>
            <a:off x="3096012" y="5105400"/>
            <a:ext cx="609600" cy="564763"/>
          </a:xfrm>
          <a:prstGeom prst="roundRect">
            <a:avLst/>
          </a:prstGeom>
          <a:solidFill>
            <a:schemeClr val="tx1">
              <a:alpha val="1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9" name="Rounded Rectangle 8"/>
          <p:cNvSpPr/>
          <p:nvPr/>
        </p:nvSpPr>
        <p:spPr>
          <a:xfrm>
            <a:off x="3842008" y="5105400"/>
            <a:ext cx="609600" cy="564763"/>
          </a:xfrm>
          <a:prstGeom prst="roundRect">
            <a:avLst/>
          </a:prstGeom>
          <a:solidFill>
            <a:schemeClr val="tx1">
              <a:alpha val="1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10" name="Rounded Rectangle 9"/>
          <p:cNvSpPr/>
          <p:nvPr/>
        </p:nvSpPr>
        <p:spPr>
          <a:xfrm>
            <a:off x="4588004" y="5105400"/>
            <a:ext cx="609600" cy="564763"/>
          </a:xfrm>
          <a:prstGeom prst="roundRect">
            <a:avLst/>
          </a:prstGeom>
          <a:solidFill>
            <a:schemeClr val="tx1">
              <a:alpha val="1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dirty="0"/>
          </a:p>
        </p:txBody>
      </p:sp>
      <p:pic>
        <p:nvPicPr>
          <p:cNvPr id="1028" name="Picture 4" descr="Test Driven Development: By Example">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81800" y="1485900"/>
            <a:ext cx="2019300" cy="20193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ecx.images-amazon.com/images/I/51VAZ9BwcvL._BO2,204,203,200_PIsitb-sticker-arrow-click,TopRight,35,-76_AA300_SH20_OU01_.jpg">
            <a:hlinkClick r:id="rId8"/>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24650" y="3581400"/>
            <a:ext cx="2286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66276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a:t>
            </a:r>
            <a:endParaRPr lang="en-US" dirty="0">
              <a:solidFill>
                <a:srgbClr val="161645"/>
              </a:solidFill>
            </a:endParaRPr>
          </a:p>
        </p:txBody>
      </p:sp>
      <p:pic>
        <p:nvPicPr>
          <p:cNvPr id="3076" name="Picture 4" descr="Typesaf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2743200"/>
            <a:ext cx="1104900" cy="1104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20797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61645"/>
                </a:solidFill>
              </a:rPr>
              <a:t>Test List </a:t>
            </a:r>
            <a:endParaRPr lang="en-US" dirty="0">
              <a:solidFill>
                <a:srgbClr val="161645"/>
              </a:solidFill>
            </a:endParaRPr>
          </a:p>
        </p:txBody>
      </p:sp>
      <p:sp>
        <p:nvSpPr>
          <p:cNvPr id="9" name="Rounded Rectangular Callout 8"/>
          <p:cNvSpPr/>
          <p:nvPr/>
        </p:nvSpPr>
        <p:spPr>
          <a:xfrm>
            <a:off x="5079301" y="1279815"/>
            <a:ext cx="2195490" cy="483177"/>
          </a:xfrm>
          <a:prstGeom prst="wedgeRoundRectCallout">
            <a:avLst>
              <a:gd name="adj1" fmla="val -48041"/>
              <a:gd name="adj2" fmla="val 118333"/>
              <a:gd name="adj3" fmla="val 16667"/>
            </a:avLst>
          </a:prstGeom>
          <a:ln cap="flat">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ru-RU" dirty="0" smtClean="0">
                <a:solidFill>
                  <a:srgbClr val="004080"/>
                </a:solidFill>
                <a:latin typeface="Arial" charset="0"/>
                <a:ea typeface="ＭＳ Ｐゴシック" charset="0"/>
                <a:cs typeface="Arial" charset="0"/>
              </a:rPr>
              <a:t>Подумай</a:t>
            </a:r>
            <a:endParaRPr lang="ru-RU" dirty="0">
              <a:solidFill>
                <a:srgbClr val="004080"/>
              </a:solidFill>
              <a:latin typeface="Arial" charset="0"/>
              <a:ea typeface="ＭＳ Ｐゴシック" charset="0"/>
              <a:cs typeface="Arial" charset="0"/>
            </a:endParaRPr>
          </a:p>
        </p:txBody>
      </p:sp>
      <p:sp>
        <p:nvSpPr>
          <p:cNvPr id="24" name="Rectangle 23"/>
          <p:cNvSpPr/>
          <p:nvPr/>
        </p:nvSpPr>
        <p:spPr>
          <a:xfrm>
            <a:off x="366508" y="6194076"/>
            <a:ext cx="2110824" cy="307777"/>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sz="1400" dirty="0" err="1" smtClean="0">
                <a:solidFill>
                  <a:srgbClr val="004080"/>
                </a:solidFill>
                <a:latin typeface="Arial" charset="0"/>
                <a:ea typeface="ＭＳ Ｐゴシック" charset="0"/>
                <a:cs typeface="Arial" charset="0"/>
              </a:rPr>
              <a:t>git</a:t>
            </a:r>
            <a:r>
              <a:rPr lang="en-US" sz="1400" dirty="0" smtClean="0">
                <a:solidFill>
                  <a:srgbClr val="004080"/>
                </a:solidFill>
                <a:latin typeface="Arial" charset="0"/>
                <a:ea typeface="ＭＳ Ｐゴシック" charset="0"/>
                <a:cs typeface="Arial" charset="0"/>
              </a:rPr>
              <a:t> checkout bowling-0.1</a:t>
            </a:r>
            <a:endParaRPr lang="ru-RU" sz="1400" dirty="0">
              <a:solidFill>
                <a:srgbClr val="004080"/>
              </a:solidFill>
              <a:latin typeface="Arial" charset="0"/>
              <a:ea typeface="ＭＳ Ｐゴシック" charset="0"/>
              <a:cs typeface="Arial" charset="0"/>
            </a:endParaRPr>
          </a:p>
        </p:txBody>
      </p:sp>
      <p:sp>
        <p:nvSpPr>
          <p:cNvPr id="3" name="Rectangle 2"/>
          <p:cNvSpPr/>
          <p:nvPr/>
        </p:nvSpPr>
        <p:spPr>
          <a:xfrm>
            <a:off x="366508" y="1493018"/>
            <a:ext cx="6491492" cy="3416320"/>
          </a:xfrm>
          <a:prstGeom prst="rect">
            <a:avLst/>
          </a:prstGeom>
        </p:spPr>
        <p:txBody>
          <a:bodyPr wrap="square">
            <a:spAutoFit/>
          </a:bodyPr>
          <a:lstStyle/>
          <a:p>
            <a:r>
              <a:rPr lang="en-US" b="1" dirty="0">
                <a:solidFill>
                  <a:srgbClr val="000080"/>
                </a:solidFill>
                <a:latin typeface="Menlo"/>
              </a:rPr>
              <a:t>public class</a:t>
            </a:r>
            <a:r>
              <a:rPr lang="en-US" dirty="0">
                <a:solidFill>
                  <a:srgbClr val="000080"/>
                </a:solidFill>
                <a:latin typeface="Menlo"/>
              </a:rPr>
              <a:t> </a:t>
            </a:r>
            <a:r>
              <a:rPr lang="en-US" dirty="0" err="1">
                <a:solidFill>
                  <a:srgbClr val="000000"/>
                </a:solidFill>
                <a:latin typeface="Menlo"/>
              </a:rPr>
              <a:t>BowlingGameTest</a:t>
            </a:r>
            <a:r>
              <a:rPr lang="en-US" dirty="0">
                <a:solidFill>
                  <a:srgbClr val="000000"/>
                </a:solidFill>
                <a:latin typeface="Menlo"/>
              </a:rPr>
              <a:t> {</a:t>
            </a:r>
          </a:p>
          <a:p>
            <a:endParaRPr lang="en-US" dirty="0">
              <a:latin typeface="Menlo"/>
            </a:endParaRPr>
          </a:p>
          <a:p>
            <a:r>
              <a:rPr lang="en-US" dirty="0">
                <a:latin typeface="Menlo"/>
              </a:rPr>
              <a:t>    </a:t>
            </a:r>
            <a:r>
              <a:rPr lang="en-US" i="1" dirty="0">
                <a:solidFill>
                  <a:srgbClr val="BFBFBF"/>
                </a:solidFill>
                <a:latin typeface="Menlo"/>
              </a:rPr>
              <a:t>/**</a:t>
            </a:r>
            <a:endParaRPr lang="en-US" dirty="0">
              <a:solidFill>
                <a:srgbClr val="BFBFBF"/>
              </a:solidFill>
              <a:latin typeface="Menlo"/>
            </a:endParaRPr>
          </a:p>
          <a:p>
            <a:r>
              <a:rPr lang="en-US" i="1" dirty="0">
                <a:solidFill>
                  <a:srgbClr val="BFBFBF"/>
                </a:solidFill>
                <a:latin typeface="Menlo"/>
              </a:rPr>
              <a:t>     * should score zero on gutter game</a:t>
            </a:r>
            <a:endParaRPr lang="en-US" dirty="0">
              <a:solidFill>
                <a:srgbClr val="BFBFBF"/>
              </a:solidFill>
              <a:latin typeface="Menlo"/>
            </a:endParaRPr>
          </a:p>
          <a:p>
            <a:r>
              <a:rPr lang="en-US" i="1" dirty="0">
                <a:solidFill>
                  <a:srgbClr val="BFBFBF"/>
                </a:solidFill>
                <a:latin typeface="Menlo"/>
              </a:rPr>
              <a:t>     * should score twenty when all one</a:t>
            </a:r>
            <a:endParaRPr lang="en-US" dirty="0">
              <a:solidFill>
                <a:srgbClr val="BFBFBF"/>
              </a:solidFill>
              <a:latin typeface="Menlo"/>
            </a:endParaRPr>
          </a:p>
          <a:p>
            <a:r>
              <a:rPr lang="en-US" i="1" dirty="0">
                <a:solidFill>
                  <a:srgbClr val="BFBFBF"/>
                </a:solidFill>
                <a:latin typeface="Menlo"/>
              </a:rPr>
              <a:t>     * should score spare correctly</a:t>
            </a:r>
            <a:endParaRPr lang="en-US" dirty="0">
              <a:solidFill>
                <a:srgbClr val="BFBFBF"/>
              </a:solidFill>
              <a:latin typeface="Menlo"/>
            </a:endParaRPr>
          </a:p>
          <a:p>
            <a:r>
              <a:rPr lang="en-US" i="1" dirty="0">
                <a:solidFill>
                  <a:srgbClr val="BFBFBF"/>
                </a:solidFill>
                <a:latin typeface="Menlo"/>
              </a:rPr>
              <a:t>     * should score all spares correctly</a:t>
            </a:r>
            <a:endParaRPr lang="en-US" dirty="0">
              <a:solidFill>
                <a:srgbClr val="BFBFBF"/>
              </a:solidFill>
              <a:latin typeface="Menlo"/>
            </a:endParaRPr>
          </a:p>
          <a:p>
            <a:r>
              <a:rPr lang="en-US" i="1" dirty="0">
                <a:solidFill>
                  <a:srgbClr val="BFBFBF"/>
                </a:solidFill>
                <a:latin typeface="Menlo"/>
              </a:rPr>
              <a:t>     * should score strike correctly</a:t>
            </a:r>
            <a:endParaRPr lang="en-US" dirty="0">
              <a:solidFill>
                <a:srgbClr val="BFBFBF"/>
              </a:solidFill>
              <a:latin typeface="Menlo"/>
            </a:endParaRPr>
          </a:p>
          <a:p>
            <a:r>
              <a:rPr lang="en-US" i="1" dirty="0">
                <a:solidFill>
                  <a:srgbClr val="BFBFBF"/>
                </a:solidFill>
                <a:latin typeface="Menlo"/>
              </a:rPr>
              <a:t>     * should score super game</a:t>
            </a:r>
            <a:endParaRPr lang="en-US" dirty="0">
              <a:solidFill>
                <a:srgbClr val="BFBFBF"/>
              </a:solidFill>
              <a:latin typeface="Menlo"/>
            </a:endParaRPr>
          </a:p>
          <a:p>
            <a:r>
              <a:rPr lang="en-US" i="1" dirty="0">
                <a:solidFill>
                  <a:srgbClr val="BFBFBF"/>
                </a:solidFill>
                <a:latin typeface="Menlo"/>
              </a:rPr>
              <a:t>     */</a:t>
            </a:r>
            <a:endParaRPr lang="en-US" dirty="0">
              <a:solidFill>
                <a:srgbClr val="BFBFBF"/>
              </a:solidFill>
              <a:latin typeface="Menlo"/>
            </a:endParaRPr>
          </a:p>
          <a:p>
            <a:endParaRPr lang="en-US" dirty="0">
              <a:latin typeface="Menlo"/>
            </a:endParaRPr>
          </a:p>
          <a:p>
            <a:r>
              <a:rPr lang="en-US" dirty="0">
                <a:solidFill>
                  <a:srgbClr val="000000"/>
                </a:solidFill>
                <a:latin typeface="Menlo"/>
              </a:rPr>
              <a:t>}</a:t>
            </a:r>
          </a:p>
        </p:txBody>
      </p:sp>
    </p:spTree>
    <p:extLst>
      <p:ext uri="{BB962C8B-B14F-4D97-AF65-F5344CB8AC3E}">
        <p14:creationId xmlns:p14="http://schemas.microsoft.com/office/powerpoint/2010/main" val="352485029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61645"/>
                </a:solidFill>
              </a:rPr>
              <a:t>Assert First</a:t>
            </a:r>
            <a:endParaRPr lang="en-US" dirty="0">
              <a:solidFill>
                <a:srgbClr val="161645"/>
              </a:solidFill>
            </a:endParaRPr>
          </a:p>
        </p:txBody>
      </p:sp>
      <p:sp>
        <p:nvSpPr>
          <p:cNvPr id="4" name="Rectangle 3"/>
          <p:cNvSpPr/>
          <p:nvPr/>
        </p:nvSpPr>
        <p:spPr>
          <a:xfrm>
            <a:off x="444500" y="1030288"/>
            <a:ext cx="6248400" cy="1200329"/>
          </a:xfrm>
          <a:prstGeom prst="rect">
            <a:avLst/>
          </a:prstGeom>
        </p:spPr>
        <p:txBody>
          <a:bodyPr wrap="square">
            <a:spAutoFit/>
          </a:bodyPr>
          <a:lstStyle/>
          <a:p>
            <a:r>
              <a:rPr lang="en-US" dirty="0">
                <a:solidFill>
                  <a:srgbClr val="808000"/>
                </a:solidFill>
                <a:latin typeface="Menlo"/>
              </a:rPr>
              <a:t>@Test</a:t>
            </a:r>
          </a:p>
          <a:p>
            <a:r>
              <a:rPr lang="en-US" b="1" dirty="0">
                <a:solidFill>
                  <a:srgbClr val="000080"/>
                </a:solidFill>
                <a:latin typeface="Menlo"/>
              </a:rPr>
              <a:t>public</a:t>
            </a:r>
            <a:r>
              <a:rPr lang="en-US" dirty="0">
                <a:solidFill>
                  <a:srgbClr val="000080"/>
                </a:solidFill>
                <a:latin typeface="Menlo"/>
              </a:rPr>
              <a:t> </a:t>
            </a:r>
            <a:r>
              <a:rPr lang="en-US" dirty="0">
                <a:solidFill>
                  <a:srgbClr val="4C73A6"/>
                </a:solidFill>
                <a:latin typeface="Menlo"/>
              </a:rPr>
              <a:t>void </a:t>
            </a:r>
            <a:r>
              <a:rPr lang="en-US" dirty="0" err="1">
                <a:solidFill>
                  <a:srgbClr val="000000"/>
                </a:solidFill>
                <a:latin typeface="Menlo"/>
              </a:rPr>
              <a:t>shouldScoreZeroOnGutterGame</a:t>
            </a:r>
            <a:r>
              <a:rPr lang="en-US" dirty="0">
                <a:solidFill>
                  <a:srgbClr val="000000"/>
                </a:solidFill>
                <a:latin typeface="Menlo"/>
              </a:rPr>
              <a:t>() {</a:t>
            </a:r>
          </a:p>
          <a:p>
            <a:r>
              <a:rPr lang="en-US" dirty="0">
                <a:latin typeface="Menlo"/>
              </a:rPr>
              <a:t>    </a:t>
            </a:r>
            <a:r>
              <a:rPr lang="en-US" dirty="0" err="1">
                <a:solidFill>
                  <a:srgbClr val="000000"/>
                </a:solidFill>
                <a:latin typeface="Menlo"/>
              </a:rPr>
              <a:t>assertEquals</a:t>
            </a:r>
            <a:r>
              <a:rPr lang="en-US" dirty="0">
                <a:solidFill>
                  <a:srgbClr val="000000"/>
                </a:solidFill>
                <a:latin typeface="Menlo"/>
              </a:rPr>
              <a:t>(</a:t>
            </a:r>
            <a:r>
              <a:rPr lang="en-US" dirty="0">
                <a:solidFill>
                  <a:srgbClr val="0000FF"/>
                </a:solidFill>
                <a:latin typeface="Menlo"/>
              </a:rPr>
              <a:t>0</a:t>
            </a:r>
            <a:r>
              <a:rPr lang="en-US" dirty="0">
                <a:solidFill>
                  <a:srgbClr val="000000"/>
                </a:solidFill>
                <a:latin typeface="Menlo"/>
              </a:rPr>
              <a:t>, </a:t>
            </a:r>
            <a:r>
              <a:rPr lang="en-US" dirty="0" err="1">
                <a:solidFill>
                  <a:srgbClr val="000000"/>
                </a:solidFill>
                <a:latin typeface="Menlo"/>
              </a:rPr>
              <a:t>game.</a:t>
            </a:r>
            <a:r>
              <a:rPr lang="en-US" dirty="0" err="1">
                <a:solidFill>
                  <a:schemeClr val="accent5"/>
                </a:solidFill>
                <a:latin typeface="Menlo"/>
              </a:rPr>
              <a:t>score</a:t>
            </a:r>
            <a:r>
              <a:rPr lang="en-US" dirty="0">
                <a:solidFill>
                  <a:srgbClr val="000000"/>
                </a:solidFill>
                <a:latin typeface="Menlo"/>
              </a:rPr>
              <a:t>());</a:t>
            </a:r>
          </a:p>
          <a:p>
            <a:r>
              <a:rPr lang="en-US" dirty="0" smtClean="0">
                <a:solidFill>
                  <a:srgbClr val="000000"/>
                </a:solidFill>
                <a:latin typeface="Menlo"/>
              </a:rPr>
              <a:t>}</a:t>
            </a:r>
            <a:endParaRPr lang="en-US" dirty="0">
              <a:solidFill>
                <a:srgbClr val="000000"/>
              </a:solidFill>
              <a:latin typeface="Menlo"/>
            </a:endParaRPr>
          </a:p>
        </p:txBody>
      </p:sp>
    </p:spTree>
    <p:extLst>
      <p:ext uri="{BB962C8B-B14F-4D97-AF65-F5344CB8AC3E}">
        <p14:creationId xmlns:p14="http://schemas.microsoft.com/office/powerpoint/2010/main" val="18192231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First</a:t>
            </a:r>
            <a:endParaRPr lang="en-US" dirty="0"/>
          </a:p>
        </p:txBody>
      </p:sp>
      <p:sp>
        <p:nvSpPr>
          <p:cNvPr id="12" name="Oval 11"/>
          <p:cNvSpPr/>
          <p:nvPr/>
        </p:nvSpPr>
        <p:spPr>
          <a:xfrm>
            <a:off x="8514773" y="1301173"/>
            <a:ext cx="461819" cy="461819"/>
          </a:xfrm>
          <a:prstGeom prst="ellipse">
            <a:avLst/>
          </a:prstGeom>
          <a:solidFill>
            <a:srgbClr val="FBEC1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ounded Rectangular Callout 23"/>
          <p:cNvSpPr/>
          <p:nvPr/>
        </p:nvSpPr>
        <p:spPr>
          <a:xfrm>
            <a:off x="5645955" y="2074824"/>
            <a:ext cx="2195490" cy="1257613"/>
          </a:xfrm>
          <a:prstGeom prst="wedgeRoundRectCallout">
            <a:avLst>
              <a:gd name="adj1" fmla="val 78590"/>
              <a:gd name="adj2" fmla="val -75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ru-RU" dirty="0" smtClean="0">
                <a:solidFill>
                  <a:srgbClr val="004080"/>
                </a:solidFill>
                <a:latin typeface="Arial" charset="0"/>
                <a:ea typeface="ＭＳ Ｐゴシック" charset="0"/>
                <a:cs typeface="Arial" charset="0"/>
              </a:rPr>
              <a:t>Пишем тест игнорируя ошибки компилятора</a:t>
            </a:r>
            <a:endParaRPr lang="ru-RU" dirty="0">
              <a:solidFill>
                <a:srgbClr val="004080"/>
              </a:solidFill>
              <a:latin typeface="Arial" charset="0"/>
              <a:ea typeface="ＭＳ Ｐゴシック" charset="0"/>
              <a:cs typeface="Arial" charset="0"/>
            </a:endParaRPr>
          </a:p>
        </p:txBody>
      </p:sp>
      <p:sp>
        <p:nvSpPr>
          <p:cNvPr id="3" name="Rectangle 2"/>
          <p:cNvSpPr/>
          <p:nvPr/>
        </p:nvSpPr>
        <p:spPr>
          <a:xfrm>
            <a:off x="457200" y="1052046"/>
            <a:ext cx="6324600" cy="2031325"/>
          </a:xfrm>
          <a:prstGeom prst="rect">
            <a:avLst/>
          </a:prstGeom>
        </p:spPr>
        <p:txBody>
          <a:bodyPr wrap="square">
            <a:spAutoFit/>
          </a:bodyPr>
          <a:lstStyle/>
          <a:p>
            <a:r>
              <a:rPr lang="en-US" dirty="0">
                <a:solidFill>
                  <a:srgbClr val="808000"/>
                </a:solidFill>
                <a:latin typeface="Menlo"/>
              </a:rPr>
              <a:t>@Test</a:t>
            </a:r>
          </a:p>
          <a:p>
            <a:r>
              <a:rPr lang="en-US" b="1" dirty="0">
                <a:solidFill>
                  <a:srgbClr val="000080"/>
                </a:solidFill>
                <a:latin typeface="Menlo"/>
              </a:rPr>
              <a:t>public</a:t>
            </a:r>
            <a:r>
              <a:rPr lang="en-US" dirty="0">
                <a:solidFill>
                  <a:srgbClr val="000080"/>
                </a:solidFill>
                <a:latin typeface="Menlo"/>
              </a:rPr>
              <a:t> </a:t>
            </a:r>
            <a:r>
              <a:rPr lang="en-US" dirty="0">
                <a:solidFill>
                  <a:srgbClr val="4C73A6"/>
                </a:solidFill>
                <a:latin typeface="Menlo"/>
              </a:rPr>
              <a:t>void </a:t>
            </a:r>
            <a:r>
              <a:rPr lang="en-US" dirty="0" err="1">
                <a:solidFill>
                  <a:srgbClr val="000000"/>
                </a:solidFill>
                <a:latin typeface="Menlo"/>
              </a:rPr>
              <a:t>shouldScoreZeroOnGutterGame</a:t>
            </a:r>
            <a:r>
              <a:rPr lang="en-US" dirty="0">
                <a:solidFill>
                  <a:srgbClr val="000000"/>
                </a:solidFill>
                <a:latin typeface="Menlo"/>
              </a:rPr>
              <a:t>() {</a:t>
            </a:r>
          </a:p>
          <a:p>
            <a:r>
              <a:rPr lang="da-DK" dirty="0">
                <a:latin typeface="Menlo"/>
              </a:rPr>
              <a:t>    </a:t>
            </a:r>
            <a:r>
              <a:rPr lang="da-DK" b="1" dirty="0">
                <a:solidFill>
                  <a:srgbClr val="000080"/>
                </a:solidFill>
                <a:latin typeface="Menlo"/>
              </a:rPr>
              <a:t>for</a:t>
            </a:r>
            <a:r>
              <a:rPr lang="da-DK" dirty="0">
                <a:solidFill>
                  <a:srgbClr val="000080"/>
                </a:solidFill>
                <a:latin typeface="Menlo"/>
              </a:rPr>
              <a:t> </a:t>
            </a:r>
            <a:r>
              <a:rPr lang="da-DK" dirty="0">
                <a:solidFill>
                  <a:srgbClr val="000000"/>
                </a:solidFill>
                <a:latin typeface="Menlo"/>
              </a:rPr>
              <a:t>(</a:t>
            </a:r>
            <a:r>
              <a:rPr lang="da-DK" dirty="0" err="1">
                <a:solidFill>
                  <a:srgbClr val="4C73A6"/>
                </a:solidFill>
                <a:latin typeface="Menlo"/>
              </a:rPr>
              <a:t>int</a:t>
            </a:r>
            <a:r>
              <a:rPr lang="da-DK" dirty="0">
                <a:solidFill>
                  <a:srgbClr val="4C73A6"/>
                </a:solidFill>
                <a:latin typeface="Menlo"/>
              </a:rPr>
              <a:t> </a:t>
            </a:r>
            <a:r>
              <a:rPr lang="da-DK" dirty="0">
                <a:solidFill>
                  <a:srgbClr val="000000"/>
                </a:solidFill>
                <a:latin typeface="Menlo"/>
              </a:rPr>
              <a:t>i = </a:t>
            </a:r>
            <a:r>
              <a:rPr lang="da-DK" dirty="0">
                <a:solidFill>
                  <a:srgbClr val="0000FF"/>
                </a:solidFill>
                <a:latin typeface="Menlo"/>
              </a:rPr>
              <a:t>0</a:t>
            </a:r>
            <a:r>
              <a:rPr lang="da-DK" dirty="0">
                <a:solidFill>
                  <a:srgbClr val="000000"/>
                </a:solidFill>
                <a:latin typeface="Menlo"/>
              </a:rPr>
              <a:t>; i &lt; </a:t>
            </a:r>
            <a:r>
              <a:rPr lang="da-DK" dirty="0">
                <a:solidFill>
                  <a:srgbClr val="0000FF"/>
                </a:solidFill>
                <a:latin typeface="Menlo"/>
              </a:rPr>
              <a:t>20</a:t>
            </a:r>
            <a:r>
              <a:rPr lang="da-DK" dirty="0">
                <a:solidFill>
                  <a:srgbClr val="000000"/>
                </a:solidFill>
                <a:latin typeface="Menlo"/>
              </a:rPr>
              <a:t>; i ++) {</a:t>
            </a:r>
          </a:p>
          <a:p>
            <a:r>
              <a:rPr lang="en-US" dirty="0">
                <a:solidFill>
                  <a:srgbClr val="000000"/>
                </a:solidFill>
                <a:latin typeface="Menlo"/>
              </a:rPr>
              <a:t>        </a:t>
            </a:r>
            <a:r>
              <a:rPr lang="en-US" dirty="0" err="1">
                <a:solidFill>
                  <a:srgbClr val="000000"/>
                </a:solidFill>
                <a:latin typeface="Menlo"/>
              </a:rPr>
              <a:t>game.</a:t>
            </a:r>
            <a:r>
              <a:rPr lang="en-US" dirty="0" err="1">
                <a:solidFill>
                  <a:srgbClr val="FF0000"/>
                </a:solidFill>
                <a:latin typeface="Menlo"/>
              </a:rPr>
              <a:t>roll</a:t>
            </a:r>
            <a:r>
              <a:rPr lang="en-US" dirty="0">
                <a:solidFill>
                  <a:srgbClr val="000000"/>
                </a:solidFill>
                <a:latin typeface="Menlo"/>
              </a:rPr>
              <a:t>(</a:t>
            </a:r>
            <a:r>
              <a:rPr lang="en-US" dirty="0">
                <a:solidFill>
                  <a:srgbClr val="0000FF"/>
                </a:solidFill>
                <a:latin typeface="Menlo"/>
              </a:rPr>
              <a:t>0</a:t>
            </a:r>
            <a:r>
              <a:rPr lang="en-US" dirty="0">
                <a:solidFill>
                  <a:srgbClr val="000000"/>
                </a:solidFill>
                <a:latin typeface="Menlo"/>
              </a:rPr>
              <a:t>);</a:t>
            </a:r>
          </a:p>
          <a:p>
            <a:r>
              <a:rPr lang="en-US" dirty="0">
                <a:latin typeface="Menlo"/>
              </a:rPr>
              <a:t>    </a:t>
            </a:r>
            <a:r>
              <a:rPr lang="en-US" dirty="0">
                <a:solidFill>
                  <a:srgbClr val="000000"/>
                </a:solidFill>
                <a:latin typeface="Menlo"/>
              </a:rPr>
              <a:t>}</a:t>
            </a:r>
          </a:p>
          <a:p>
            <a:r>
              <a:rPr lang="en-US" dirty="0">
                <a:latin typeface="Menlo"/>
              </a:rPr>
              <a:t>    </a:t>
            </a:r>
            <a:r>
              <a:rPr lang="en-US" dirty="0" err="1">
                <a:solidFill>
                  <a:srgbClr val="000000"/>
                </a:solidFill>
                <a:latin typeface="Menlo"/>
              </a:rPr>
              <a:t>assertEquals</a:t>
            </a:r>
            <a:r>
              <a:rPr lang="en-US" dirty="0">
                <a:solidFill>
                  <a:srgbClr val="000000"/>
                </a:solidFill>
                <a:latin typeface="Menlo"/>
              </a:rPr>
              <a:t>(</a:t>
            </a:r>
            <a:r>
              <a:rPr lang="en-US" dirty="0">
                <a:solidFill>
                  <a:srgbClr val="0000FF"/>
                </a:solidFill>
                <a:latin typeface="Menlo"/>
              </a:rPr>
              <a:t>0</a:t>
            </a:r>
            <a:r>
              <a:rPr lang="en-US" dirty="0">
                <a:solidFill>
                  <a:srgbClr val="000000"/>
                </a:solidFill>
                <a:latin typeface="Menlo"/>
              </a:rPr>
              <a:t>, </a:t>
            </a:r>
            <a:r>
              <a:rPr lang="en-US" dirty="0" err="1">
                <a:solidFill>
                  <a:srgbClr val="000000"/>
                </a:solidFill>
                <a:latin typeface="Menlo"/>
              </a:rPr>
              <a:t>game.</a:t>
            </a:r>
            <a:r>
              <a:rPr lang="en-US" dirty="0" err="1">
                <a:solidFill>
                  <a:srgbClr val="FF0000"/>
                </a:solidFill>
                <a:latin typeface="Menlo"/>
              </a:rPr>
              <a:t>score</a:t>
            </a:r>
            <a:r>
              <a:rPr lang="en-US" dirty="0">
                <a:solidFill>
                  <a:srgbClr val="000000"/>
                </a:solidFill>
                <a:latin typeface="Menlo"/>
              </a:rPr>
              <a:t>());</a:t>
            </a:r>
          </a:p>
          <a:p>
            <a:r>
              <a:rPr lang="en-US" dirty="0">
                <a:solidFill>
                  <a:srgbClr val="000000"/>
                </a:solidFill>
                <a:latin typeface="Menlo"/>
              </a:rPr>
              <a:t>}</a:t>
            </a:r>
          </a:p>
        </p:txBody>
      </p:sp>
    </p:spTree>
    <p:extLst>
      <p:ext uri="{BB962C8B-B14F-4D97-AF65-F5344CB8AC3E}">
        <p14:creationId xmlns:p14="http://schemas.microsoft.com/office/powerpoint/2010/main" val="161837956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939800" y="4953000"/>
            <a:ext cx="2616200" cy="924892"/>
          </a:xfrm>
          <a:prstGeom prst="roundRect">
            <a:avLst/>
          </a:prstGeom>
          <a:solidFill>
            <a:schemeClr val="accent4">
              <a:alpha val="18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ru-RU" dirty="0" smtClean="0">
                <a:solidFill>
                  <a:srgbClr val="161645"/>
                </a:solidFill>
              </a:rPr>
              <a:t>Исправляем ошибки</a:t>
            </a:r>
            <a:r>
              <a:rPr lang="en-US" dirty="0" smtClean="0">
                <a:solidFill>
                  <a:srgbClr val="161645"/>
                </a:solidFill>
              </a:rPr>
              <a:t>, </a:t>
            </a:r>
            <a:r>
              <a:rPr lang="ru-RU" dirty="0" smtClean="0">
                <a:solidFill>
                  <a:srgbClr val="161645"/>
                </a:solidFill>
              </a:rPr>
              <a:t>пишем код</a:t>
            </a:r>
            <a:endParaRPr lang="en-US" dirty="0">
              <a:solidFill>
                <a:srgbClr val="161645"/>
              </a:solidFill>
            </a:endParaRPr>
          </a:p>
        </p:txBody>
      </p:sp>
      <p:sp>
        <p:nvSpPr>
          <p:cNvPr id="12" name="Oval 11"/>
          <p:cNvSpPr/>
          <p:nvPr/>
        </p:nvSpPr>
        <p:spPr>
          <a:xfrm>
            <a:off x="8514773" y="1301173"/>
            <a:ext cx="461819" cy="461819"/>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461241" y="3278909"/>
            <a:ext cx="5849504" cy="0"/>
          </a:xfrm>
          <a:prstGeom prst="line">
            <a:avLst/>
          </a:prstGeom>
          <a:ln w="19050" cmpd="sng">
            <a:prstDash val="dot"/>
          </a:ln>
        </p:spPr>
        <p:style>
          <a:lnRef idx="3">
            <a:schemeClr val="accent6"/>
          </a:lnRef>
          <a:fillRef idx="0">
            <a:schemeClr val="accent6"/>
          </a:fillRef>
          <a:effectRef idx="2">
            <a:schemeClr val="accent6"/>
          </a:effectRef>
          <a:fontRef idx="minor">
            <a:schemeClr val="tx1"/>
          </a:fontRef>
        </p:style>
      </p:cxnSp>
      <p:sp>
        <p:nvSpPr>
          <p:cNvPr id="25" name="Rounded Rectangular Callout 24"/>
          <p:cNvSpPr/>
          <p:nvPr/>
        </p:nvSpPr>
        <p:spPr>
          <a:xfrm>
            <a:off x="4115255" y="4867512"/>
            <a:ext cx="2195490" cy="750005"/>
          </a:xfrm>
          <a:prstGeom prst="wedgeRoundRectCallout">
            <a:avLst>
              <a:gd name="adj1" fmla="val -94581"/>
              <a:gd name="adj2" fmla="val 3582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ru-RU" dirty="0" smtClean="0">
                <a:solidFill>
                  <a:srgbClr val="004080"/>
                </a:solidFill>
                <a:latin typeface="Arial" charset="0"/>
                <a:ea typeface="ＭＳ Ｐゴシック" charset="0"/>
                <a:cs typeface="Arial" charset="0"/>
              </a:rPr>
              <a:t>Пишем</a:t>
            </a:r>
            <a:r>
              <a:rPr lang="en-US" dirty="0" smtClean="0">
                <a:solidFill>
                  <a:srgbClr val="004080"/>
                </a:solidFill>
                <a:latin typeface="Arial" charset="0"/>
                <a:ea typeface="ＭＳ Ｐゴシック" charset="0"/>
                <a:cs typeface="Arial" charset="0"/>
              </a:rPr>
              <a:t> </a:t>
            </a:r>
            <a:r>
              <a:rPr lang="ru-RU" dirty="0" smtClean="0">
                <a:solidFill>
                  <a:srgbClr val="004080"/>
                </a:solidFill>
                <a:latin typeface="Arial" charset="0"/>
                <a:ea typeface="ＭＳ Ｐゴシック" charset="0"/>
                <a:cs typeface="Arial" charset="0"/>
              </a:rPr>
              <a:t>минимум кода</a:t>
            </a:r>
            <a:r>
              <a:rPr lang="en-US" dirty="0" smtClean="0">
                <a:solidFill>
                  <a:srgbClr val="004080"/>
                </a:solidFill>
                <a:latin typeface="Arial" charset="0"/>
                <a:ea typeface="ＭＳ Ｐゴシック" charset="0"/>
                <a:cs typeface="Arial" charset="0"/>
              </a:rPr>
              <a:t>! KISS</a:t>
            </a:r>
            <a:r>
              <a:rPr lang="ru-RU" dirty="0" smtClean="0">
                <a:solidFill>
                  <a:srgbClr val="004080"/>
                </a:solidFill>
                <a:latin typeface="Arial" charset="0"/>
                <a:ea typeface="ＭＳ Ｐゴシック" charset="0"/>
                <a:cs typeface="Arial" charset="0"/>
              </a:rPr>
              <a:t> </a:t>
            </a:r>
            <a:endParaRPr lang="ru-RU" dirty="0">
              <a:solidFill>
                <a:srgbClr val="004080"/>
              </a:solidFill>
              <a:latin typeface="Arial" charset="0"/>
              <a:ea typeface="ＭＳ Ｐゴシック" charset="0"/>
              <a:cs typeface="Arial" charset="0"/>
            </a:endParaRPr>
          </a:p>
        </p:txBody>
      </p:sp>
      <p:sp>
        <p:nvSpPr>
          <p:cNvPr id="24" name="Rectangle 23"/>
          <p:cNvSpPr/>
          <p:nvPr/>
        </p:nvSpPr>
        <p:spPr>
          <a:xfrm>
            <a:off x="461241" y="1052046"/>
            <a:ext cx="6324600" cy="1815882"/>
          </a:xfrm>
          <a:prstGeom prst="rect">
            <a:avLst/>
          </a:prstGeom>
        </p:spPr>
        <p:txBody>
          <a:bodyPr wrap="square">
            <a:spAutoFit/>
          </a:bodyPr>
          <a:lstStyle/>
          <a:p>
            <a:r>
              <a:rPr lang="en-US" sz="1600" dirty="0">
                <a:solidFill>
                  <a:srgbClr val="808000"/>
                </a:solidFill>
                <a:latin typeface="Menlo"/>
              </a:rPr>
              <a:t>@Test</a:t>
            </a:r>
          </a:p>
          <a:p>
            <a:r>
              <a:rPr lang="en-US" sz="1600" b="1" dirty="0">
                <a:solidFill>
                  <a:srgbClr val="000080"/>
                </a:solidFill>
                <a:latin typeface="Menlo"/>
              </a:rPr>
              <a:t>public</a:t>
            </a:r>
            <a:r>
              <a:rPr lang="en-US" sz="1600" dirty="0">
                <a:solidFill>
                  <a:srgbClr val="000080"/>
                </a:solidFill>
                <a:latin typeface="Menlo"/>
              </a:rPr>
              <a:t> </a:t>
            </a:r>
            <a:r>
              <a:rPr lang="en-US" sz="1600" dirty="0">
                <a:solidFill>
                  <a:srgbClr val="4C73A6"/>
                </a:solidFill>
                <a:latin typeface="Menlo"/>
              </a:rPr>
              <a:t>void </a:t>
            </a:r>
            <a:r>
              <a:rPr lang="en-US" sz="1600" dirty="0" err="1">
                <a:solidFill>
                  <a:srgbClr val="000000"/>
                </a:solidFill>
                <a:latin typeface="Menlo"/>
              </a:rPr>
              <a:t>shouldScoreZeroOnGutterGame</a:t>
            </a:r>
            <a:r>
              <a:rPr lang="en-US" sz="1600" dirty="0">
                <a:solidFill>
                  <a:srgbClr val="000000"/>
                </a:solidFill>
                <a:latin typeface="Menlo"/>
              </a:rPr>
              <a:t>() {</a:t>
            </a:r>
          </a:p>
          <a:p>
            <a:r>
              <a:rPr lang="da-DK" sz="1600" dirty="0">
                <a:latin typeface="Menlo"/>
              </a:rPr>
              <a:t>    </a:t>
            </a:r>
            <a:r>
              <a:rPr lang="da-DK" sz="1600" b="1" dirty="0">
                <a:solidFill>
                  <a:srgbClr val="000080"/>
                </a:solidFill>
                <a:latin typeface="Menlo"/>
              </a:rPr>
              <a:t>for</a:t>
            </a:r>
            <a:r>
              <a:rPr lang="da-DK" sz="1600" dirty="0">
                <a:solidFill>
                  <a:srgbClr val="000080"/>
                </a:solidFill>
                <a:latin typeface="Menlo"/>
              </a:rPr>
              <a:t> </a:t>
            </a:r>
            <a:r>
              <a:rPr lang="da-DK" sz="1600" dirty="0">
                <a:solidFill>
                  <a:srgbClr val="000000"/>
                </a:solidFill>
                <a:latin typeface="Menlo"/>
              </a:rPr>
              <a:t>(</a:t>
            </a:r>
            <a:r>
              <a:rPr lang="da-DK" sz="1600" dirty="0" err="1">
                <a:solidFill>
                  <a:srgbClr val="4C73A6"/>
                </a:solidFill>
                <a:latin typeface="Menlo"/>
              </a:rPr>
              <a:t>int</a:t>
            </a:r>
            <a:r>
              <a:rPr lang="da-DK" sz="1600" dirty="0">
                <a:solidFill>
                  <a:srgbClr val="4C73A6"/>
                </a:solidFill>
                <a:latin typeface="Menlo"/>
              </a:rPr>
              <a:t> </a:t>
            </a:r>
            <a:r>
              <a:rPr lang="da-DK" sz="1600" dirty="0">
                <a:solidFill>
                  <a:srgbClr val="000000"/>
                </a:solidFill>
                <a:latin typeface="Menlo"/>
              </a:rPr>
              <a:t>i = </a:t>
            </a:r>
            <a:r>
              <a:rPr lang="da-DK" sz="1600" dirty="0">
                <a:solidFill>
                  <a:srgbClr val="0000FF"/>
                </a:solidFill>
                <a:latin typeface="Menlo"/>
              </a:rPr>
              <a:t>0</a:t>
            </a:r>
            <a:r>
              <a:rPr lang="da-DK" sz="1600" dirty="0">
                <a:solidFill>
                  <a:srgbClr val="000000"/>
                </a:solidFill>
                <a:latin typeface="Menlo"/>
              </a:rPr>
              <a:t>; i &lt; </a:t>
            </a:r>
            <a:r>
              <a:rPr lang="da-DK" sz="1600" dirty="0">
                <a:solidFill>
                  <a:srgbClr val="0000FF"/>
                </a:solidFill>
                <a:latin typeface="Menlo"/>
              </a:rPr>
              <a:t>20</a:t>
            </a:r>
            <a:r>
              <a:rPr lang="da-DK" sz="1600" dirty="0">
                <a:solidFill>
                  <a:srgbClr val="000000"/>
                </a:solidFill>
                <a:latin typeface="Menlo"/>
              </a:rPr>
              <a:t>; i ++) {</a:t>
            </a:r>
          </a:p>
          <a:p>
            <a:r>
              <a:rPr lang="en-US" sz="1600" dirty="0">
                <a:solidFill>
                  <a:srgbClr val="000000"/>
                </a:solidFill>
                <a:latin typeface="Menlo"/>
              </a:rPr>
              <a:t>        </a:t>
            </a:r>
            <a:r>
              <a:rPr lang="en-US" sz="1600" dirty="0" err="1">
                <a:solidFill>
                  <a:srgbClr val="000000"/>
                </a:solidFill>
                <a:latin typeface="Menlo"/>
              </a:rPr>
              <a:t>game.</a:t>
            </a:r>
            <a:r>
              <a:rPr lang="en-US" sz="1600" dirty="0" err="1">
                <a:latin typeface="Menlo"/>
              </a:rPr>
              <a:t>roll</a:t>
            </a:r>
            <a:r>
              <a:rPr lang="en-US" sz="1600" dirty="0">
                <a:solidFill>
                  <a:srgbClr val="000000"/>
                </a:solidFill>
                <a:latin typeface="Menlo"/>
              </a:rPr>
              <a:t>(</a:t>
            </a:r>
            <a:r>
              <a:rPr lang="en-US" sz="1600" dirty="0">
                <a:solidFill>
                  <a:srgbClr val="0000FF"/>
                </a:solidFill>
                <a:latin typeface="Menlo"/>
              </a:rPr>
              <a:t>0</a:t>
            </a:r>
            <a:r>
              <a:rPr lang="en-US" sz="1600" dirty="0">
                <a:solidFill>
                  <a:srgbClr val="000000"/>
                </a:solidFill>
                <a:latin typeface="Menlo"/>
              </a:rPr>
              <a:t>);</a:t>
            </a:r>
          </a:p>
          <a:p>
            <a:r>
              <a:rPr lang="en-US" sz="1600" dirty="0">
                <a:latin typeface="Menlo"/>
              </a:rPr>
              <a:t>    </a:t>
            </a:r>
            <a:r>
              <a:rPr lang="en-US" sz="1600" dirty="0">
                <a:solidFill>
                  <a:srgbClr val="000000"/>
                </a:solidFill>
                <a:latin typeface="Menlo"/>
              </a:rPr>
              <a:t>}</a:t>
            </a:r>
          </a:p>
          <a:p>
            <a:r>
              <a:rPr lang="en-US" sz="1600" dirty="0">
                <a:latin typeface="Menlo"/>
              </a:rPr>
              <a:t>    </a:t>
            </a:r>
            <a:r>
              <a:rPr lang="en-US" sz="1600" dirty="0" err="1">
                <a:solidFill>
                  <a:srgbClr val="000000"/>
                </a:solidFill>
                <a:latin typeface="Menlo"/>
              </a:rPr>
              <a:t>assertEquals</a:t>
            </a:r>
            <a:r>
              <a:rPr lang="en-US" sz="1600" dirty="0">
                <a:solidFill>
                  <a:srgbClr val="000000"/>
                </a:solidFill>
                <a:latin typeface="Menlo"/>
              </a:rPr>
              <a:t>(</a:t>
            </a:r>
            <a:r>
              <a:rPr lang="en-US" sz="1600" dirty="0">
                <a:solidFill>
                  <a:srgbClr val="0000FF"/>
                </a:solidFill>
                <a:latin typeface="Menlo"/>
              </a:rPr>
              <a:t>0</a:t>
            </a:r>
            <a:r>
              <a:rPr lang="en-US" sz="1600" dirty="0">
                <a:solidFill>
                  <a:srgbClr val="000000"/>
                </a:solidFill>
                <a:latin typeface="Menlo"/>
              </a:rPr>
              <a:t>, </a:t>
            </a:r>
            <a:r>
              <a:rPr lang="en-US" sz="1600" dirty="0" err="1">
                <a:solidFill>
                  <a:srgbClr val="000000"/>
                </a:solidFill>
                <a:latin typeface="Menlo"/>
              </a:rPr>
              <a:t>game</a:t>
            </a:r>
            <a:r>
              <a:rPr lang="en-US" sz="1600" dirty="0" err="1">
                <a:solidFill>
                  <a:srgbClr val="161645"/>
                </a:solidFill>
                <a:latin typeface="Menlo"/>
              </a:rPr>
              <a:t>.score</a:t>
            </a:r>
            <a:r>
              <a:rPr lang="en-US" sz="1600" dirty="0">
                <a:solidFill>
                  <a:srgbClr val="000000"/>
                </a:solidFill>
                <a:latin typeface="Menlo"/>
              </a:rPr>
              <a:t>());</a:t>
            </a:r>
          </a:p>
          <a:p>
            <a:r>
              <a:rPr lang="en-US" sz="1600" dirty="0">
                <a:solidFill>
                  <a:srgbClr val="000000"/>
                </a:solidFill>
                <a:latin typeface="Menlo"/>
              </a:rPr>
              <a:t>}</a:t>
            </a:r>
          </a:p>
        </p:txBody>
      </p:sp>
      <p:sp>
        <p:nvSpPr>
          <p:cNvPr id="4" name="Rectangle 3"/>
          <p:cNvSpPr/>
          <p:nvPr/>
        </p:nvSpPr>
        <p:spPr>
          <a:xfrm>
            <a:off x="461241" y="3539311"/>
            <a:ext cx="6248400" cy="2800766"/>
          </a:xfrm>
          <a:prstGeom prst="rect">
            <a:avLst/>
          </a:prstGeom>
        </p:spPr>
        <p:txBody>
          <a:bodyPr wrap="square">
            <a:spAutoFit/>
          </a:bodyPr>
          <a:lstStyle/>
          <a:p>
            <a:r>
              <a:rPr lang="en-US" sz="1600" b="1" dirty="0">
                <a:solidFill>
                  <a:srgbClr val="000080"/>
                </a:solidFill>
                <a:latin typeface="Menlo"/>
              </a:rPr>
              <a:t>public class</a:t>
            </a:r>
            <a:r>
              <a:rPr lang="en-US" sz="1600" dirty="0">
                <a:solidFill>
                  <a:srgbClr val="000080"/>
                </a:solidFill>
                <a:latin typeface="Menlo"/>
              </a:rPr>
              <a:t> </a:t>
            </a:r>
            <a:r>
              <a:rPr lang="en-US" sz="1600" dirty="0" err="1">
                <a:solidFill>
                  <a:srgbClr val="000000"/>
                </a:solidFill>
                <a:latin typeface="Menlo"/>
              </a:rPr>
              <a:t>BowlingGame</a:t>
            </a:r>
            <a:r>
              <a:rPr lang="en-US" sz="1600" dirty="0">
                <a:solidFill>
                  <a:srgbClr val="000000"/>
                </a:solidFill>
                <a:latin typeface="Menlo"/>
              </a:rPr>
              <a:t> {</a:t>
            </a:r>
          </a:p>
          <a:p>
            <a:endParaRPr lang="en-US" sz="1600" dirty="0">
              <a:latin typeface="Menlo"/>
            </a:endParaRPr>
          </a:p>
          <a:p>
            <a:r>
              <a:rPr lang="fi-FI" sz="1600" dirty="0">
                <a:latin typeface="Menlo"/>
              </a:rPr>
              <a:t>    </a:t>
            </a:r>
            <a:r>
              <a:rPr lang="fi-FI" sz="1600" b="1" dirty="0" err="1">
                <a:solidFill>
                  <a:srgbClr val="000080"/>
                </a:solidFill>
                <a:latin typeface="Menlo"/>
              </a:rPr>
              <a:t>public</a:t>
            </a:r>
            <a:r>
              <a:rPr lang="fi-FI" sz="1600" dirty="0">
                <a:solidFill>
                  <a:srgbClr val="000080"/>
                </a:solidFill>
                <a:latin typeface="Menlo"/>
              </a:rPr>
              <a:t> </a:t>
            </a:r>
            <a:r>
              <a:rPr lang="fi-FI" sz="1600" dirty="0" err="1">
                <a:solidFill>
                  <a:srgbClr val="4C73A6"/>
                </a:solidFill>
                <a:latin typeface="Menlo"/>
              </a:rPr>
              <a:t>void</a:t>
            </a:r>
            <a:r>
              <a:rPr lang="fi-FI" sz="1600" dirty="0">
                <a:solidFill>
                  <a:srgbClr val="4C73A6"/>
                </a:solidFill>
                <a:latin typeface="Menlo"/>
              </a:rPr>
              <a:t> </a:t>
            </a:r>
            <a:r>
              <a:rPr lang="fi-FI" sz="1600" dirty="0" err="1">
                <a:solidFill>
                  <a:srgbClr val="000000"/>
                </a:solidFill>
                <a:latin typeface="Menlo"/>
              </a:rPr>
              <a:t>roll(</a:t>
            </a:r>
            <a:r>
              <a:rPr lang="fi-FI" sz="1600" dirty="0" err="1">
                <a:solidFill>
                  <a:srgbClr val="4C73A6"/>
                </a:solidFill>
                <a:latin typeface="Menlo"/>
              </a:rPr>
              <a:t>int</a:t>
            </a:r>
            <a:r>
              <a:rPr lang="fi-FI" sz="1600" dirty="0">
                <a:solidFill>
                  <a:srgbClr val="4C73A6"/>
                </a:solidFill>
                <a:latin typeface="Menlo"/>
              </a:rPr>
              <a:t> </a:t>
            </a:r>
            <a:r>
              <a:rPr lang="fi-FI" sz="1600" dirty="0" err="1">
                <a:solidFill>
                  <a:srgbClr val="000000"/>
                </a:solidFill>
                <a:latin typeface="Menlo"/>
              </a:rPr>
              <a:t>pins</a:t>
            </a:r>
            <a:r>
              <a:rPr lang="fi-FI" sz="1600" dirty="0">
                <a:solidFill>
                  <a:srgbClr val="000000"/>
                </a:solidFill>
                <a:latin typeface="Menlo"/>
              </a:rPr>
              <a:t>) {</a:t>
            </a:r>
          </a:p>
          <a:p>
            <a:endParaRPr lang="en-US" sz="1600" dirty="0">
              <a:latin typeface="Menlo"/>
            </a:endParaRPr>
          </a:p>
          <a:p>
            <a:r>
              <a:rPr lang="en-US" sz="1600" dirty="0">
                <a:latin typeface="Menlo"/>
              </a:rPr>
              <a:t>    </a:t>
            </a:r>
            <a:r>
              <a:rPr lang="en-US" sz="1600" dirty="0">
                <a:solidFill>
                  <a:srgbClr val="000000"/>
                </a:solidFill>
                <a:latin typeface="Menlo"/>
              </a:rPr>
              <a:t>}</a:t>
            </a:r>
          </a:p>
          <a:p>
            <a:endParaRPr lang="en-US" sz="1600" dirty="0">
              <a:latin typeface="Menlo"/>
            </a:endParaRPr>
          </a:p>
          <a:p>
            <a:r>
              <a:rPr lang="en-US" sz="1600" dirty="0">
                <a:latin typeface="Menlo"/>
              </a:rPr>
              <a:t>    </a:t>
            </a:r>
            <a:r>
              <a:rPr lang="en-US" sz="1600" b="1" dirty="0">
                <a:solidFill>
                  <a:srgbClr val="000080"/>
                </a:solidFill>
                <a:latin typeface="Menlo"/>
              </a:rPr>
              <a:t>public</a:t>
            </a:r>
            <a:r>
              <a:rPr lang="en-US" sz="1600" dirty="0">
                <a:solidFill>
                  <a:srgbClr val="000080"/>
                </a:solidFill>
                <a:latin typeface="Menlo"/>
              </a:rPr>
              <a:t> </a:t>
            </a:r>
            <a:r>
              <a:rPr lang="en-US" sz="1600" dirty="0" err="1">
                <a:solidFill>
                  <a:srgbClr val="4C73A6"/>
                </a:solidFill>
                <a:latin typeface="Menlo"/>
              </a:rPr>
              <a:t>int</a:t>
            </a:r>
            <a:r>
              <a:rPr lang="en-US" sz="1600" dirty="0">
                <a:solidFill>
                  <a:srgbClr val="4C73A6"/>
                </a:solidFill>
                <a:latin typeface="Menlo"/>
              </a:rPr>
              <a:t> </a:t>
            </a:r>
            <a:r>
              <a:rPr lang="en-US" sz="1600" dirty="0">
                <a:solidFill>
                  <a:srgbClr val="000000"/>
                </a:solidFill>
                <a:latin typeface="Menlo"/>
              </a:rPr>
              <a:t>score() {</a:t>
            </a:r>
          </a:p>
          <a:p>
            <a:r>
              <a:rPr lang="en-US" sz="1600" dirty="0">
                <a:latin typeface="Menlo"/>
              </a:rPr>
              <a:t>        </a:t>
            </a:r>
            <a:r>
              <a:rPr lang="en-US" sz="1600" b="1" dirty="0">
                <a:solidFill>
                  <a:srgbClr val="000080"/>
                </a:solidFill>
                <a:latin typeface="Menlo"/>
              </a:rPr>
              <a:t>return</a:t>
            </a:r>
            <a:r>
              <a:rPr lang="en-US" sz="1600" dirty="0">
                <a:solidFill>
                  <a:srgbClr val="000080"/>
                </a:solidFill>
                <a:latin typeface="Menlo"/>
              </a:rPr>
              <a:t> </a:t>
            </a:r>
            <a:r>
              <a:rPr lang="en-US" sz="1600" dirty="0">
                <a:solidFill>
                  <a:srgbClr val="0000FF"/>
                </a:solidFill>
                <a:latin typeface="Menlo"/>
              </a:rPr>
              <a:t>0</a:t>
            </a:r>
            <a:r>
              <a:rPr lang="en-US" sz="1600" dirty="0">
                <a:solidFill>
                  <a:srgbClr val="000000"/>
                </a:solidFill>
                <a:latin typeface="Menlo"/>
              </a:rPr>
              <a:t>;</a:t>
            </a:r>
          </a:p>
          <a:p>
            <a:r>
              <a:rPr lang="en-US" sz="1600" dirty="0">
                <a:latin typeface="Menlo"/>
              </a:rPr>
              <a:t>    </a:t>
            </a:r>
            <a:r>
              <a:rPr lang="en-US" sz="1600" dirty="0">
                <a:solidFill>
                  <a:srgbClr val="000000"/>
                </a:solidFill>
                <a:latin typeface="Menlo"/>
              </a:rPr>
              <a:t>}</a:t>
            </a:r>
          </a:p>
          <a:p>
            <a:r>
              <a:rPr lang="en-US" sz="1600" dirty="0">
                <a:solidFill>
                  <a:srgbClr val="000000"/>
                </a:solidFill>
                <a:latin typeface="Menlo"/>
              </a:rPr>
              <a:t>}</a:t>
            </a:r>
          </a:p>
          <a:p>
            <a:endParaRPr lang="en-US" sz="1600" dirty="0">
              <a:latin typeface="Menlo"/>
            </a:endParaRPr>
          </a:p>
        </p:txBody>
      </p:sp>
    </p:spTree>
    <p:extLst>
      <p:ext uri="{BB962C8B-B14F-4D97-AF65-F5344CB8AC3E}">
        <p14:creationId xmlns:p14="http://schemas.microsoft.com/office/powerpoint/2010/main" val="70127181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43600"/>
            <a:ext cx="5486400" cy="566738"/>
          </a:xfrm>
        </p:spPr>
        <p:txBody>
          <a:bodyPr/>
          <a:lstStyle/>
          <a:p>
            <a:pPr algn="ctr"/>
            <a:r>
              <a:rPr lang="en-US" sz="1800" b="0" dirty="0" smtClean="0">
                <a:latin typeface="Arial" pitchFamily="34" charset="0"/>
              </a:rPr>
              <a:t>Extreme Programming Practices</a:t>
            </a:r>
            <a:endParaRPr lang="en-US" sz="1800" b="0" dirty="0">
              <a:latin typeface="Arial" pitchFamily="34" charset="0"/>
            </a:endParaRPr>
          </a:p>
        </p:txBody>
      </p:sp>
      <p:sp>
        <p:nvSpPr>
          <p:cNvPr id="5" name="Oval 6"/>
          <p:cNvSpPr>
            <a:spLocks noChangeArrowheads="1"/>
          </p:cNvSpPr>
          <p:nvPr/>
        </p:nvSpPr>
        <p:spPr bwMode="auto">
          <a:xfrm>
            <a:off x="762000" y="1022156"/>
            <a:ext cx="7620000" cy="4442034"/>
          </a:xfrm>
          <a:prstGeom prst="ellipse">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pPr algn="ctr" eaLnBrk="0" hangingPunct="0">
              <a:defRPr/>
            </a:pPr>
            <a:endParaRPr lang="ru-RU" sz="1200" dirty="0">
              <a:noFill/>
              <a:latin typeface="Arial" pitchFamily="34" charset="0"/>
              <a:cs typeface="Arial" pitchFamily="34" charset="0"/>
            </a:endParaRPr>
          </a:p>
        </p:txBody>
      </p:sp>
      <p:sp>
        <p:nvSpPr>
          <p:cNvPr id="6" name="Rectangle 15"/>
          <p:cNvSpPr>
            <a:spLocks noChangeArrowheads="1"/>
          </p:cNvSpPr>
          <p:nvPr/>
        </p:nvSpPr>
        <p:spPr bwMode="auto">
          <a:xfrm>
            <a:off x="4081695" y="745157"/>
            <a:ext cx="980611" cy="55399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spAutoFit/>
          </a:bodyPr>
          <a:lstStyle/>
          <a:p>
            <a:pPr algn="ctr" defTabSz="912813">
              <a:buSzPct val="120000"/>
            </a:pPr>
            <a:r>
              <a:rPr lang="en-US" dirty="0" smtClean="0">
                <a:solidFill>
                  <a:schemeClr val="accent3"/>
                </a:solidFill>
                <a:latin typeface="Arial" pitchFamily="34" charset="0"/>
                <a:cs typeface="Arial" pitchFamily="34" charset="0"/>
              </a:rPr>
              <a:t>Whole Team</a:t>
            </a:r>
            <a:endParaRPr lang="en-US" dirty="0">
              <a:solidFill>
                <a:schemeClr val="accent3"/>
              </a:solidFill>
              <a:latin typeface="Arial" pitchFamily="34" charset="0"/>
              <a:cs typeface="Arial" pitchFamily="34" charset="0"/>
            </a:endParaRPr>
          </a:p>
        </p:txBody>
      </p:sp>
      <p:sp>
        <p:nvSpPr>
          <p:cNvPr id="7" name="Rectangle 15"/>
          <p:cNvSpPr>
            <a:spLocks noChangeArrowheads="1"/>
          </p:cNvSpPr>
          <p:nvPr/>
        </p:nvSpPr>
        <p:spPr bwMode="auto">
          <a:xfrm>
            <a:off x="4049945" y="5187191"/>
            <a:ext cx="1044111" cy="55399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spAutoFit/>
          </a:bodyPr>
          <a:lstStyle/>
          <a:p>
            <a:pPr algn="ctr" defTabSz="912813">
              <a:buSzPct val="120000"/>
            </a:pPr>
            <a:r>
              <a:rPr lang="en-US" dirty="0" smtClean="0">
                <a:solidFill>
                  <a:schemeClr val="accent3"/>
                </a:solidFill>
                <a:latin typeface="Arial" pitchFamily="34" charset="0"/>
                <a:cs typeface="Arial" pitchFamily="34" charset="0"/>
              </a:rPr>
              <a:t>Small Releases</a:t>
            </a:r>
            <a:endParaRPr lang="en-US" dirty="0">
              <a:solidFill>
                <a:schemeClr val="accent3"/>
              </a:solidFill>
              <a:latin typeface="Arial" pitchFamily="34" charset="0"/>
              <a:cs typeface="Arial" pitchFamily="34" charset="0"/>
            </a:endParaRPr>
          </a:p>
        </p:txBody>
      </p:sp>
      <p:sp>
        <p:nvSpPr>
          <p:cNvPr id="8" name="Rectangle 15"/>
          <p:cNvSpPr>
            <a:spLocks noChangeArrowheads="1"/>
          </p:cNvSpPr>
          <p:nvPr/>
        </p:nvSpPr>
        <p:spPr bwMode="auto">
          <a:xfrm>
            <a:off x="7929000" y="2964713"/>
            <a:ext cx="905999" cy="55399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spAutoFit/>
          </a:bodyPr>
          <a:lstStyle/>
          <a:p>
            <a:pPr algn="ctr" defTabSz="912813">
              <a:buSzPct val="120000"/>
            </a:pPr>
            <a:r>
              <a:rPr lang="en-US" dirty="0" smtClean="0">
                <a:solidFill>
                  <a:schemeClr val="accent3"/>
                </a:solidFill>
                <a:latin typeface="Arial" pitchFamily="34" charset="0"/>
                <a:cs typeface="Arial" pitchFamily="34" charset="0"/>
              </a:rPr>
              <a:t>Planning Game</a:t>
            </a:r>
            <a:endParaRPr lang="en-US" dirty="0">
              <a:solidFill>
                <a:schemeClr val="accent3"/>
              </a:solidFill>
              <a:latin typeface="Arial" pitchFamily="34" charset="0"/>
              <a:cs typeface="Arial" pitchFamily="34" charset="0"/>
            </a:endParaRPr>
          </a:p>
        </p:txBody>
      </p:sp>
      <p:sp>
        <p:nvSpPr>
          <p:cNvPr id="9" name="Rectangle 15"/>
          <p:cNvSpPr>
            <a:spLocks noChangeArrowheads="1"/>
          </p:cNvSpPr>
          <p:nvPr/>
        </p:nvSpPr>
        <p:spPr bwMode="auto">
          <a:xfrm>
            <a:off x="239713" y="2964713"/>
            <a:ext cx="1139824" cy="55399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spAutoFit/>
          </a:bodyPr>
          <a:lstStyle/>
          <a:p>
            <a:pPr algn="ctr" defTabSz="912813">
              <a:buSzPct val="120000"/>
            </a:pPr>
            <a:r>
              <a:rPr lang="en-US" dirty="0" smtClean="0">
                <a:solidFill>
                  <a:srgbClr val="FF6600"/>
                </a:solidFill>
                <a:latin typeface="Arial" pitchFamily="34" charset="0"/>
                <a:cs typeface="Arial" pitchFamily="34" charset="0"/>
              </a:rPr>
              <a:t>Customer</a:t>
            </a:r>
          </a:p>
          <a:p>
            <a:pPr algn="ctr" defTabSz="912813">
              <a:buSzPct val="120000"/>
            </a:pPr>
            <a:r>
              <a:rPr lang="en-US" dirty="0" smtClean="0">
                <a:solidFill>
                  <a:srgbClr val="FF6600"/>
                </a:solidFill>
                <a:latin typeface="Arial" pitchFamily="34" charset="0"/>
                <a:cs typeface="Arial" pitchFamily="34" charset="0"/>
              </a:rPr>
              <a:t>Tests</a:t>
            </a:r>
            <a:endParaRPr lang="en-US" dirty="0">
              <a:solidFill>
                <a:srgbClr val="FF6600"/>
              </a:solidFill>
              <a:latin typeface="Arial" pitchFamily="34" charset="0"/>
              <a:cs typeface="Arial" pitchFamily="34" charset="0"/>
            </a:endParaRPr>
          </a:p>
        </p:txBody>
      </p:sp>
      <p:sp>
        <p:nvSpPr>
          <p:cNvPr id="10" name="Oval 6"/>
          <p:cNvSpPr>
            <a:spLocks noChangeArrowheads="1"/>
          </p:cNvSpPr>
          <p:nvPr/>
        </p:nvSpPr>
        <p:spPr bwMode="auto">
          <a:xfrm>
            <a:off x="1459707" y="1431828"/>
            <a:ext cx="6224587" cy="3622690"/>
          </a:xfrm>
          <a:prstGeom prst="ellipse">
            <a:avLst/>
          </a:prstGeom>
          <a:ln>
            <a:solidFill>
              <a:srgbClr val="008000"/>
            </a:solidFill>
            <a:headEnd/>
            <a:tailEnd/>
          </a:ln>
        </p:spPr>
        <p:style>
          <a:lnRef idx="2">
            <a:schemeClr val="accent3"/>
          </a:lnRef>
          <a:fillRef idx="1">
            <a:schemeClr val="lt1"/>
          </a:fillRef>
          <a:effectRef idx="0">
            <a:schemeClr val="accent3"/>
          </a:effectRef>
          <a:fontRef idx="minor">
            <a:schemeClr val="dk1"/>
          </a:fontRef>
        </p:style>
        <p:txBody>
          <a:bodyPr wrap="none" anchor="ctr"/>
          <a:lstStyle/>
          <a:p>
            <a:pPr algn="ctr" eaLnBrk="0" hangingPunct="0">
              <a:defRPr/>
            </a:pPr>
            <a:endParaRPr lang="ru-RU" sz="1200" dirty="0">
              <a:noFill/>
              <a:latin typeface="Arial" pitchFamily="34" charset="0"/>
              <a:cs typeface="Arial" pitchFamily="34" charset="0"/>
            </a:endParaRPr>
          </a:p>
        </p:txBody>
      </p:sp>
      <p:sp>
        <p:nvSpPr>
          <p:cNvPr id="11" name="Rectangle 15"/>
          <p:cNvSpPr>
            <a:spLocks noChangeArrowheads="1"/>
          </p:cNvSpPr>
          <p:nvPr/>
        </p:nvSpPr>
        <p:spPr bwMode="auto">
          <a:xfrm>
            <a:off x="6172200" y="1762899"/>
            <a:ext cx="980611" cy="55399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spAutoFit/>
          </a:bodyPr>
          <a:lstStyle/>
          <a:p>
            <a:pPr algn="ctr" defTabSz="912813">
              <a:buSzPct val="120000"/>
            </a:pPr>
            <a:r>
              <a:rPr lang="en-US" dirty="0" smtClean="0">
                <a:solidFill>
                  <a:srgbClr val="008000"/>
                </a:solidFill>
                <a:latin typeface="Arial" pitchFamily="34" charset="0"/>
                <a:cs typeface="Arial" pitchFamily="34" charset="0"/>
              </a:rPr>
              <a:t>Coding</a:t>
            </a:r>
          </a:p>
          <a:p>
            <a:pPr algn="ctr" defTabSz="912813">
              <a:buSzPct val="120000"/>
            </a:pPr>
            <a:r>
              <a:rPr lang="en-US" dirty="0" smtClean="0">
                <a:solidFill>
                  <a:srgbClr val="008000"/>
                </a:solidFill>
                <a:latin typeface="Arial" pitchFamily="34" charset="0"/>
                <a:cs typeface="Arial" pitchFamily="34" charset="0"/>
              </a:rPr>
              <a:t>Standard</a:t>
            </a:r>
            <a:endParaRPr lang="en-US" dirty="0">
              <a:solidFill>
                <a:srgbClr val="008000"/>
              </a:solidFill>
              <a:latin typeface="Arial" pitchFamily="34" charset="0"/>
              <a:cs typeface="Arial" pitchFamily="34" charset="0"/>
            </a:endParaRPr>
          </a:p>
        </p:txBody>
      </p:sp>
      <p:sp>
        <p:nvSpPr>
          <p:cNvPr id="12" name="Rectangle 15"/>
          <p:cNvSpPr>
            <a:spLocks noChangeArrowheads="1"/>
          </p:cNvSpPr>
          <p:nvPr/>
        </p:nvSpPr>
        <p:spPr bwMode="auto">
          <a:xfrm>
            <a:off x="6062895" y="4165600"/>
            <a:ext cx="1303105" cy="55399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spAutoFit/>
          </a:bodyPr>
          <a:lstStyle/>
          <a:p>
            <a:pPr algn="ctr" defTabSz="912813">
              <a:buSzPct val="120000"/>
            </a:pPr>
            <a:r>
              <a:rPr lang="en-US" dirty="0" smtClean="0">
                <a:solidFill>
                  <a:srgbClr val="008000"/>
                </a:solidFill>
                <a:latin typeface="Arial" pitchFamily="34" charset="0"/>
                <a:cs typeface="Arial" pitchFamily="34" charset="0"/>
              </a:rPr>
              <a:t>Sustainable</a:t>
            </a:r>
          </a:p>
          <a:p>
            <a:pPr algn="ctr" defTabSz="912813">
              <a:buSzPct val="120000"/>
            </a:pPr>
            <a:r>
              <a:rPr lang="en-US" dirty="0" smtClean="0">
                <a:solidFill>
                  <a:srgbClr val="008000"/>
                </a:solidFill>
                <a:latin typeface="Arial" pitchFamily="34" charset="0"/>
                <a:cs typeface="Arial" pitchFamily="34" charset="0"/>
              </a:rPr>
              <a:t>Pace</a:t>
            </a:r>
            <a:endParaRPr lang="en-US" dirty="0">
              <a:solidFill>
                <a:srgbClr val="008000"/>
              </a:solidFill>
              <a:latin typeface="Arial" pitchFamily="34" charset="0"/>
              <a:cs typeface="Arial" pitchFamily="34" charset="0"/>
            </a:endParaRPr>
          </a:p>
        </p:txBody>
      </p:sp>
      <p:sp>
        <p:nvSpPr>
          <p:cNvPr id="13" name="Rectangle 15"/>
          <p:cNvSpPr>
            <a:spLocks noChangeArrowheads="1"/>
          </p:cNvSpPr>
          <p:nvPr/>
        </p:nvSpPr>
        <p:spPr bwMode="auto">
          <a:xfrm>
            <a:off x="1960795" y="1762899"/>
            <a:ext cx="1188805" cy="55399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spAutoFit/>
          </a:bodyPr>
          <a:lstStyle/>
          <a:p>
            <a:pPr algn="ctr" defTabSz="912813">
              <a:buSzPct val="120000"/>
            </a:pPr>
            <a:r>
              <a:rPr lang="en-US" dirty="0" smtClean="0">
                <a:solidFill>
                  <a:srgbClr val="008000"/>
                </a:solidFill>
                <a:latin typeface="Arial" pitchFamily="34" charset="0"/>
                <a:cs typeface="Arial" pitchFamily="34" charset="0"/>
              </a:rPr>
              <a:t>Collective</a:t>
            </a:r>
          </a:p>
          <a:p>
            <a:pPr algn="ctr" defTabSz="912813">
              <a:buSzPct val="120000"/>
            </a:pPr>
            <a:r>
              <a:rPr lang="en-US" dirty="0" smtClean="0">
                <a:solidFill>
                  <a:srgbClr val="008000"/>
                </a:solidFill>
                <a:latin typeface="Arial" pitchFamily="34" charset="0"/>
                <a:cs typeface="Arial" pitchFamily="34" charset="0"/>
              </a:rPr>
              <a:t>Ownership</a:t>
            </a:r>
            <a:endParaRPr lang="en-US" dirty="0">
              <a:solidFill>
                <a:srgbClr val="008000"/>
              </a:solidFill>
              <a:latin typeface="Arial" pitchFamily="34" charset="0"/>
              <a:cs typeface="Arial" pitchFamily="34" charset="0"/>
            </a:endParaRPr>
          </a:p>
        </p:txBody>
      </p:sp>
      <p:sp>
        <p:nvSpPr>
          <p:cNvPr id="14" name="Rectangle 15"/>
          <p:cNvSpPr>
            <a:spLocks noChangeArrowheads="1"/>
          </p:cNvSpPr>
          <p:nvPr/>
        </p:nvSpPr>
        <p:spPr bwMode="auto">
          <a:xfrm>
            <a:off x="1792288" y="4165600"/>
            <a:ext cx="1188805" cy="55399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spAutoFit/>
          </a:bodyPr>
          <a:lstStyle/>
          <a:p>
            <a:pPr algn="ctr" defTabSz="912813">
              <a:buSzPct val="120000"/>
            </a:pPr>
            <a:r>
              <a:rPr lang="en-US" dirty="0" smtClean="0">
                <a:solidFill>
                  <a:srgbClr val="008000"/>
                </a:solidFill>
                <a:latin typeface="Arial" pitchFamily="34" charset="0"/>
                <a:cs typeface="Arial" pitchFamily="34" charset="0"/>
              </a:rPr>
              <a:t>Continuous</a:t>
            </a:r>
          </a:p>
          <a:p>
            <a:pPr algn="ctr" defTabSz="912813">
              <a:buSzPct val="120000"/>
            </a:pPr>
            <a:r>
              <a:rPr lang="en-US" dirty="0" smtClean="0">
                <a:solidFill>
                  <a:srgbClr val="008000"/>
                </a:solidFill>
                <a:latin typeface="Arial" pitchFamily="34" charset="0"/>
                <a:cs typeface="Arial" pitchFamily="34" charset="0"/>
              </a:rPr>
              <a:t>Integration</a:t>
            </a:r>
            <a:endParaRPr lang="en-US" dirty="0">
              <a:solidFill>
                <a:srgbClr val="008000"/>
              </a:solidFill>
              <a:latin typeface="Arial" pitchFamily="34" charset="0"/>
              <a:cs typeface="Arial" pitchFamily="34" charset="0"/>
            </a:endParaRPr>
          </a:p>
        </p:txBody>
      </p:sp>
      <p:sp>
        <p:nvSpPr>
          <p:cNvPr id="15" name="Rectangle 15"/>
          <p:cNvSpPr>
            <a:spLocks noChangeArrowheads="1"/>
          </p:cNvSpPr>
          <p:nvPr/>
        </p:nvSpPr>
        <p:spPr bwMode="auto">
          <a:xfrm>
            <a:off x="3977598" y="4869691"/>
            <a:ext cx="1188805" cy="276999"/>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spAutoFit/>
          </a:bodyPr>
          <a:lstStyle/>
          <a:p>
            <a:pPr algn="ctr" defTabSz="912813">
              <a:buSzPct val="120000"/>
            </a:pPr>
            <a:r>
              <a:rPr lang="en-US" dirty="0" smtClean="0">
                <a:solidFill>
                  <a:srgbClr val="008000"/>
                </a:solidFill>
                <a:latin typeface="Arial" pitchFamily="34" charset="0"/>
                <a:cs typeface="Arial" pitchFamily="34" charset="0"/>
              </a:rPr>
              <a:t>Metaphor</a:t>
            </a:r>
            <a:endParaRPr lang="en-US" dirty="0">
              <a:solidFill>
                <a:srgbClr val="008000"/>
              </a:solidFill>
              <a:latin typeface="Arial" pitchFamily="34" charset="0"/>
              <a:cs typeface="Arial" pitchFamily="34" charset="0"/>
            </a:endParaRPr>
          </a:p>
        </p:txBody>
      </p:sp>
      <p:sp>
        <p:nvSpPr>
          <p:cNvPr id="16" name="Oval 6"/>
          <p:cNvSpPr>
            <a:spLocks noChangeArrowheads="1"/>
          </p:cNvSpPr>
          <p:nvPr/>
        </p:nvSpPr>
        <p:spPr bwMode="auto">
          <a:xfrm>
            <a:off x="2550005" y="2066378"/>
            <a:ext cx="4043991" cy="2353590"/>
          </a:xfrm>
          <a:prstGeom prst="ellipse">
            <a:avLst/>
          </a:prstGeom>
          <a:ln>
            <a:headEnd/>
            <a:tailEnd/>
          </a:ln>
        </p:spPr>
        <p:style>
          <a:lnRef idx="2">
            <a:schemeClr val="accent4"/>
          </a:lnRef>
          <a:fillRef idx="1">
            <a:schemeClr val="lt1"/>
          </a:fillRef>
          <a:effectRef idx="0">
            <a:schemeClr val="accent4"/>
          </a:effectRef>
          <a:fontRef idx="minor">
            <a:schemeClr val="dk1"/>
          </a:fontRef>
        </p:style>
        <p:txBody>
          <a:bodyPr wrap="none" anchor="ctr"/>
          <a:lstStyle/>
          <a:p>
            <a:pPr algn="ctr" eaLnBrk="0" hangingPunct="0">
              <a:defRPr/>
            </a:pPr>
            <a:endParaRPr lang="ru-RU" sz="1200" dirty="0">
              <a:noFill/>
              <a:latin typeface="Arial" pitchFamily="34" charset="0"/>
              <a:cs typeface="Arial" pitchFamily="34" charset="0"/>
            </a:endParaRPr>
          </a:p>
        </p:txBody>
      </p:sp>
      <p:sp>
        <p:nvSpPr>
          <p:cNvPr id="17" name="Rectangle 15"/>
          <p:cNvSpPr>
            <a:spLocks noChangeArrowheads="1"/>
          </p:cNvSpPr>
          <p:nvPr/>
        </p:nvSpPr>
        <p:spPr bwMode="auto">
          <a:xfrm>
            <a:off x="3860123" y="1908097"/>
            <a:ext cx="1423755" cy="55399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spAutoFit/>
          </a:bodyPr>
          <a:lstStyle/>
          <a:p>
            <a:pPr algn="ctr" defTabSz="912813">
              <a:buSzPct val="120000"/>
            </a:pPr>
            <a:r>
              <a:rPr lang="en-US" dirty="0" smtClean="0">
                <a:solidFill>
                  <a:srgbClr val="004080"/>
                </a:solidFill>
                <a:latin typeface="Arial" pitchFamily="34" charset="0"/>
                <a:cs typeface="Arial" pitchFamily="34" charset="0"/>
              </a:rPr>
              <a:t>Test-Driven</a:t>
            </a:r>
          </a:p>
          <a:p>
            <a:pPr algn="ctr" defTabSz="912813">
              <a:buSzPct val="120000"/>
            </a:pPr>
            <a:r>
              <a:rPr lang="en-US" dirty="0" smtClean="0">
                <a:solidFill>
                  <a:srgbClr val="004080"/>
                </a:solidFill>
                <a:latin typeface="Arial" pitchFamily="34" charset="0"/>
                <a:cs typeface="Arial" pitchFamily="34" charset="0"/>
              </a:rPr>
              <a:t>Development</a:t>
            </a:r>
            <a:endParaRPr lang="en-US" dirty="0">
              <a:solidFill>
                <a:srgbClr val="004080"/>
              </a:solidFill>
              <a:latin typeface="Arial" pitchFamily="34" charset="0"/>
              <a:cs typeface="Arial" pitchFamily="34" charset="0"/>
            </a:endParaRPr>
          </a:p>
        </p:txBody>
      </p:sp>
      <p:sp>
        <p:nvSpPr>
          <p:cNvPr id="18" name="Rectangle 15"/>
          <p:cNvSpPr>
            <a:spLocks noChangeArrowheads="1"/>
          </p:cNvSpPr>
          <p:nvPr/>
        </p:nvSpPr>
        <p:spPr bwMode="auto">
          <a:xfrm>
            <a:off x="3860123" y="4155997"/>
            <a:ext cx="1423755" cy="55399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spAutoFit/>
          </a:bodyPr>
          <a:lstStyle/>
          <a:p>
            <a:pPr algn="ctr" defTabSz="912813">
              <a:buSzPct val="120000"/>
            </a:pPr>
            <a:r>
              <a:rPr lang="en-US" dirty="0" smtClean="0">
                <a:solidFill>
                  <a:srgbClr val="004080"/>
                </a:solidFill>
                <a:latin typeface="Arial" pitchFamily="34" charset="0"/>
                <a:cs typeface="Arial" pitchFamily="34" charset="0"/>
              </a:rPr>
              <a:t>Simple Design</a:t>
            </a:r>
            <a:endParaRPr lang="en-US" dirty="0">
              <a:solidFill>
                <a:srgbClr val="004080"/>
              </a:solidFill>
              <a:latin typeface="Arial" pitchFamily="34" charset="0"/>
              <a:cs typeface="Arial" pitchFamily="34" charset="0"/>
            </a:endParaRPr>
          </a:p>
        </p:txBody>
      </p:sp>
      <p:sp>
        <p:nvSpPr>
          <p:cNvPr id="19" name="Rectangle 15"/>
          <p:cNvSpPr>
            <a:spLocks noChangeArrowheads="1"/>
          </p:cNvSpPr>
          <p:nvPr/>
        </p:nvSpPr>
        <p:spPr bwMode="auto">
          <a:xfrm>
            <a:off x="5844018" y="3103212"/>
            <a:ext cx="1423755" cy="276999"/>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spAutoFit/>
          </a:bodyPr>
          <a:lstStyle/>
          <a:p>
            <a:pPr algn="ctr" defTabSz="912813">
              <a:buSzPct val="120000"/>
            </a:pPr>
            <a:r>
              <a:rPr lang="en-US" dirty="0" smtClean="0">
                <a:solidFill>
                  <a:srgbClr val="004080"/>
                </a:solidFill>
                <a:latin typeface="Arial" pitchFamily="34" charset="0"/>
                <a:cs typeface="Arial" pitchFamily="34" charset="0"/>
              </a:rPr>
              <a:t>Refactoring</a:t>
            </a:r>
            <a:endParaRPr lang="en-US" dirty="0">
              <a:solidFill>
                <a:srgbClr val="004080"/>
              </a:solidFill>
              <a:latin typeface="Arial" pitchFamily="34" charset="0"/>
              <a:cs typeface="Arial" pitchFamily="34" charset="0"/>
            </a:endParaRPr>
          </a:p>
        </p:txBody>
      </p:sp>
      <p:sp>
        <p:nvSpPr>
          <p:cNvPr id="20" name="Rectangle 15"/>
          <p:cNvSpPr>
            <a:spLocks noChangeArrowheads="1"/>
          </p:cNvSpPr>
          <p:nvPr/>
        </p:nvSpPr>
        <p:spPr bwMode="auto">
          <a:xfrm>
            <a:off x="1903645" y="2978613"/>
            <a:ext cx="1423755" cy="55399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spAutoFit/>
          </a:bodyPr>
          <a:lstStyle/>
          <a:p>
            <a:pPr algn="ctr" defTabSz="912813">
              <a:buSzPct val="120000"/>
            </a:pPr>
            <a:r>
              <a:rPr lang="en-US" dirty="0" smtClean="0">
                <a:solidFill>
                  <a:srgbClr val="004080"/>
                </a:solidFill>
                <a:latin typeface="Arial" pitchFamily="34" charset="0"/>
                <a:cs typeface="Arial" pitchFamily="34" charset="0"/>
              </a:rPr>
              <a:t>Pair</a:t>
            </a:r>
          </a:p>
          <a:p>
            <a:pPr algn="ctr" defTabSz="912813">
              <a:buSzPct val="120000"/>
            </a:pPr>
            <a:r>
              <a:rPr lang="en-US" dirty="0" smtClean="0">
                <a:solidFill>
                  <a:srgbClr val="004080"/>
                </a:solidFill>
                <a:latin typeface="Arial" pitchFamily="34" charset="0"/>
                <a:cs typeface="Arial" pitchFamily="34" charset="0"/>
              </a:rPr>
              <a:t>Programming</a:t>
            </a:r>
            <a:endParaRPr lang="en-US" dirty="0">
              <a:solidFill>
                <a:srgbClr val="004080"/>
              </a:solidFill>
              <a:latin typeface="Arial" pitchFamily="34" charset="0"/>
              <a:cs typeface="Arial" pitchFamily="34" charset="0"/>
            </a:endParaRPr>
          </a:p>
        </p:txBody>
      </p:sp>
    </p:spTree>
    <p:extLst>
      <p:ext uri="{BB962C8B-B14F-4D97-AF65-F5344CB8AC3E}">
        <p14:creationId xmlns:p14="http://schemas.microsoft.com/office/powerpoint/2010/main" val="332670746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rgbClr val="161645"/>
                </a:solidFill>
              </a:rPr>
              <a:t>Следующий тест</a:t>
            </a:r>
            <a:endParaRPr lang="en-US" dirty="0">
              <a:solidFill>
                <a:srgbClr val="161645"/>
              </a:solidFill>
            </a:endParaRPr>
          </a:p>
        </p:txBody>
      </p:sp>
      <p:sp>
        <p:nvSpPr>
          <p:cNvPr id="12" name="Oval 11"/>
          <p:cNvSpPr/>
          <p:nvPr/>
        </p:nvSpPr>
        <p:spPr>
          <a:xfrm>
            <a:off x="8514773" y="1301173"/>
            <a:ext cx="461819" cy="461819"/>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ounded Rectangular Callout 23"/>
          <p:cNvSpPr/>
          <p:nvPr/>
        </p:nvSpPr>
        <p:spPr>
          <a:xfrm>
            <a:off x="5931273" y="1616364"/>
            <a:ext cx="2195490" cy="564468"/>
          </a:xfrm>
          <a:prstGeom prst="wedgeRoundRectCallout">
            <a:avLst>
              <a:gd name="adj1" fmla="val 61342"/>
              <a:gd name="adj2" fmla="val -462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ru-RU" dirty="0" smtClean="0">
                <a:solidFill>
                  <a:srgbClr val="FF0000"/>
                </a:solidFill>
                <a:latin typeface="Arial" charset="0"/>
                <a:ea typeface="ＭＳ Ｐゴシック" charset="0"/>
                <a:cs typeface="Arial" charset="0"/>
              </a:rPr>
              <a:t>Тест падает</a:t>
            </a:r>
            <a:endParaRPr lang="ru-RU" dirty="0">
              <a:solidFill>
                <a:srgbClr val="FF0000"/>
              </a:solidFill>
              <a:latin typeface="Arial" charset="0"/>
              <a:ea typeface="ＭＳ Ｐゴシック" charset="0"/>
              <a:cs typeface="Arial" charset="0"/>
            </a:endParaRPr>
          </a:p>
        </p:txBody>
      </p:sp>
      <p:sp>
        <p:nvSpPr>
          <p:cNvPr id="3" name="Rectangle 2"/>
          <p:cNvSpPr/>
          <p:nvPr/>
        </p:nvSpPr>
        <p:spPr>
          <a:xfrm>
            <a:off x="431800" y="1004888"/>
            <a:ext cx="5613400" cy="2062103"/>
          </a:xfrm>
          <a:prstGeom prst="rect">
            <a:avLst/>
          </a:prstGeom>
        </p:spPr>
        <p:txBody>
          <a:bodyPr wrap="square">
            <a:spAutoFit/>
          </a:bodyPr>
          <a:lstStyle/>
          <a:p>
            <a:r>
              <a:rPr lang="en-US" sz="1600" dirty="0">
                <a:solidFill>
                  <a:srgbClr val="808000"/>
                </a:solidFill>
                <a:latin typeface="Menlo"/>
              </a:rPr>
              <a:t>@Test</a:t>
            </a:r>
          </a:p>
          <a:p>
            <a:r>
              <a:rPr lang="en-US" sz="1600" b="1" dirty="0">
                <a:solidFill>
                  <a:srgbClr val="000080"/>
                </a:solidFill>
                <a:latin typeface="Menlo"/>
              </a:rPr>
              <a:t>public</a:t>
            </a:r>
            <a:r>
              <a:rPr lang="en-US" sz="1600" dirty="0">
                <a:solidFill>
                  <a:srgbClr val="000080"/>
                </a:solidFill>
                <a:latin typeface="Menlo"/>
              </a:rPr>
              <a:t> </a:t>
            </a:r>
            <a:r>
              <a:rPr lang="en-US" sz="1600" dirty="0">
                <a:solidFill>
                  <a:srgbClr val="4C73A6"/>
                </a:solidFill>
                <a:latin typeface="Menlo"/>
              </a:rPr>
              <a:t>void </a:t>
            </a:r>
            <a:r>
              <a:rPr lang="en-US" sz="1600" dirty="0" err="1">
                <a:solidFill>
                  <a:srgbClr val="000000"/>
                </a:solidFill>
                <a:latin typeface="Menlo"/>
              </a:rPr>
              <a:t>shouldScoreTwentyWhenAllOne</a:t>
            </a:r>
            <a:r>
              <a:rPr lang="en-US" sz="1600" dirty="0">
                <a:solidFill>
                  <a:srgbClr val="000000"/>
                </a:solidFill>
                <a:latin typeface="Menlo"/>
              </a:rPr>
              <a:t>() {</a:t>
            </a:r>
          </a:p>
          <a:p>
            <a:r>
              <a:rPr lang="da-DK" sz="1600" dirty="0">
                <a:latin typeface="Menlo"/>
              </a:rPr>
              <a:t>    </a:t>
            </a:r>
            <a:r>
              <a:rPr lang="da-DK" sz="1600" b="1" dirty="0">
                <a:solidFill>
                  <a:srgbClr val="000080"/>
                </a:solidFill>
                <a:latin typeface="Menlo"/>
              </a:rPr>
              <a:t>for</a:t>
            </a:r>
            <a:r>
              <a:rPr lang="da-DK" sz="1600" dirty="0">
                <a:solidFill>
                  <a:srgbClr val="000080"/>
                </a:solidFill>
                <a:latin typeface="Menlo"/>
              </a:rPr>
              <a:t> </a:t>
            </a:r>
            <a:r>
              <a:rPr lang="da-DK" sz="1600" dirty="0">
                <a:solidFill>
                  <a:srgbClr val="000000"/>
                </a:solidFill>
                <a:latin typeface="Menlo"/>
              </a:rPr>
              <a:t>(</a:t>
            </a:r>
            <a:r>
              <a:rPr lang="da-DK" sz="1600" dirty="0" err="1">
                <a:solidFill>
                  <a:srgbClr val="4C73A6"/>
                </a:solidFill>
                <a:latin typeface="Menlo"/>
              </a:rPr>
              <a:t>int</a:t>
            </a:r>
            <a:r>
              <a:rPr lang="da-DK" sz="1600" dirty="0">
                <a:solidFill>
                  <a:srgbClr val="4C73A6"/>
                </a:solidFill>
                <a:latin typeface="Menlo"/>
              </a:rPr>
              <a:t> </a:t>
            </a:r>
            <a:r>
              <a:rPr lang="da-DK" sz="1600" dirty="0">
                <a:solidFill>
                  <a:srgbClr val="000000"/>
                </a:solidFill>
                <a:latin typeface="Menlo"/>
              </a:rPr>
              <a:t>i = </a:t>
            </a:r>
            <a:r>
              <a:rPr lang="da-DK" sz="1600" dirty="0">
                <a:solidFill>
                  <a:srgbClr val="0000FF"/>
                </a:solidFill>
                <a:latin typeface="Menlo"/>
              </a:rPr>
              <a:t>0</a:t>
            </a:r>
            <a:r>
              <a:rPr lang="da-DK" sz="1600" dirty="0">
                <a:solidFill>
                  <a:srgbClr val="000000"/>
                </a:solidFill>
                <a:latin typeface="Menlo"/>
              </a:rPr>
              <a:t>; i &lt; </a:t>
            </a:r>
            <a:r>
              <a:rPr lang="da-DK" sz="1600" dirty="0">
                <a:solidFill>
                  <a:srgbClr val="0000FF"/>
                </a:solidFill>
                <a:latin typeface="Menlo"/>
              </a:rPr>
              <a:t>20</a:t>
            </a:r>
            <a:r>
              <a:rPr lang="da-DK" sz="1600" dirty="0">
                <a:solidFill>
                  <a:srgbClr val="000000"/>
                </a:solidFill>
                <a:latin typeface="Menlo"/>
              </a:rPr>
              <a:t>; i ++) {</a:t>
            </a:r>
          </a:p>
          <a:p>
            <a:r>
              <a:rPr lang="en-US" sz="1600" dirty="0">
                <a:solidFill>
                  <a:srgbClr val="000000"/>
                </a:solidFill>
                <a:latin typeface="Menlo"/>
              </a:rPr>
              <a:t>        </a:t>
            </a:r>
            <a:r>
              <a:rPr lang="en-US" sz="1600" dirty="0" err="1">
                <a:solidFill>
                  <a:srgbClr val="000000"/>
                </a:solidFill>
                <a:latin typeface="Menlo"/>
              </a:rPr>
              <a:t>game.roll</a:t>
            </a:r>
            <a:r>
              <a:rPr lang="en-US" sz="1600" dirty="0">
                <a:solidFill>
                  <a:srgbClr val="000000"/>
                </a:solidFill>
                <a:latin typeface="Menlo"/>
              </a:rPr>
              <a:t>(</a:t>
            </a:r>
            <a:r>
              <a:rPr lang="en-US" sz="1600" dirty="0">
                <a:solidFill>
                  <a:srgbClr val="0000FF"/>
                </a:solidFill>
                <a:latin typeface="Menlo"/>
              </a:rPr>
              <a:t>1</a:t>
            </a:r>
            <a:r>
              <a:rPr lang="en-US" sz="1600" dirty="0">
                <a:solidFill>
                  <a:srgbClr val="000000"/>
                </a:solidFill>
                <a:latin typeface="Menlo"/>
              </a:rPr>
              <a:t>);</a:t>
            </a:r>
          </a:p>
          <a:p>
            <a:r>
              <a:rPr lang="en-US" sz="1600" dirty="0">
                <a:latin typeface="Menlo"/>
              </a:rPr>
              <a:t>    </a:t>
            </a:r>
            <a:r>
              <a:rPr lang="en-US" sz="1600" dirty="0">
                <a:solidFill>
                  <a:srgbClr val="000000"/>
                </a:solidFill>
                <a:latin typeface="Menlo"/>
              </a:rPr>
              <a:t>}</a:t>
            </a:r>
          </a:p>
          <a:p>
            <a:r>
              <a:rPr lang="en-US" sz="1600" dirty="0">
                <a:latin typeface="Menlo"/>
              </a:rPr>
              <a:t>    </a:t>
            </a:r>
            <a:r>
              <a:rPr lang="en-US" sz="1600" dirty="0" err="1">
                <a:solidFill>
                  <a:srgbClr val="000000"/>
                </a:solidFill>
                <a:latin typeface="Menlo"/>
              </a:rPr>
              <a:t>assertEquals</a:t>
            </a:r>
            <a:r>
              <a:rPr lang="en-US" sz="1600" dirty="0">
                <a:solidFill>
                  <a:srgbClr val="000000"/>
                </a:solidFill>
                <a:latin typeface="Menlo"/>
              </a:rPr>
              <a:t>(</a:t>
            </a:r>
            <a:r>
              <a:rPr lang="en-US" sz="1600" dirty="0">
                <a:solidFill>
                  <a:srgbClr val="0000FF"/>
                </a:solidFill>
                <a:latin typeface="Menlo"/>
              </a:rPr>
              <a:t>20</a:t>
            </a:r>
            <a:r>
              <a:rPr lang="en-US" sz="1600" dirty="0">
                <a:solidFill>
                  <a:srgbClr val="000000"/>
                </a:solidFill>
                <a:latin typeface="Menlo"/>
              </a:rPr>
              <a:t>, </a:t>
            </a:r>
            <a:r>
              <a:rPr lang="en-US" sz="1600" dirty="0" err="1">
                <a:solidFill>
                  <a:srgbClr val="000000"/>
                </a:solidFill>
                <a:latin typeface="Menlo"/>
              </a:rPr>
              <a:t>game.score</a:t>
            </a:r>
            <a:r>
              <a:rPr lang="en-US" sz="1600" dirty="0">
                <a:solidFill>
                  <a:srgbClr val="000000"/>
                </a:solidFill>
                <a:latin typeface="Menlo"/>
              </a:rPr>
              <a:t>());</a:t>
            </a:r>
          </a:p>
          <a:p>
            <a:r>
              <a:rPr lang="en-US" sz="1600" dirty="0">
                <a:solidFill>
                  <a:srgbClr val="000000"/>
                </a:solidFill>
                <a:latin typeface="Menlo"/>
              </a:rPr>
              <a:t>}</a:t>
            </a:r>
          </a:p>
          <a:p>
            <a:endParaRPr lang="en-US" sz="1600" dirty="0">
              <a:latin typeface="Menlo"/>
            </a:endParaRPr>
          </a:p>
        </p:txBody>
      </p:sp>
    </p:spTree>
    <p:extLst>
      <p:ext uri="{BB962C8B-B14F-4D97-AF65-F5344CB8AC3E}">
        <p14:creationId xmlns:p14="http://schemas.microsoft.com/office/powerpoint/2010/main" val="36878139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rgbClr val="161645"/>
                </a:solidFill>
              </a:rPr>
              <a:t>Пишем код</a:t>
            </a:r>
            <a:endParaRPr lang="en-US" dirty="0">
              <a:solidFill>
                <a:srgbClr val="161645"/>
              </a:solidFill>
            </a:endParaRPr>
          </a:p>
        </p:txBody>
      </p:sp>
      <p:sp>
        <p:nvSpPr>
          <p:cNvPr id="12" name="Oval 11"/>
          <p:cNvSpPr/>
          <p:nvPr/>
        </p:nvSpPr>
        <p:spPr>
          <a:xfrm>
            <a:off x="8514773" y="1301173"/>
            <a:ext cx="461819" cy="461819"/>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ounded Rectangular Callout 23"/>
          <p:cNvSpPr/>
          <p:nvPr/>
        </p:nvSpPr>
        <p:spPr>
          <a:xfrm>
            <a:off x="5931273" y="1616364"/>
            <a:ext cx="2195490" cy="564468"/>
          </a:xfrm>
          <a:prstGeom prst="wedgeRoundRectCallout">
            <a:avLst>
              <a:gd name="adj1" fmla="val 61342"/>
              <a:gd name="adj2" fmla="val -462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ru-RU" dirty="0" smtClean="0">
                <a:solidFill>
                  <a:srgbClr val="008000"/>
                </a:solidFill>
                <a:latin typeface="Arial" charset="0"/>
                <a:ea typeface="ＭＳ Ｐゴシック" charset="0"/>
                <a:cs typeface="Arial" charset="0"/>
              </a:rPr>
              <a:t>Тест проходит</a:t>
            </a:r>
            <a:endParaRPr lang="ru-RU" dirty="0">
              <a:solidFill>
                <a:srgbClr val="008000"/>
              </a:solidFill>
              <a:latin typeface="Arial" charset="0"/>
              <a:ea typeface="ＭＳ Ｐゴシック" charset="0"/>
              <a:cs typeface="Arial" charset="0"/>
            </a:endParaRPr>
          </a:p>
        </p:txBody>
      </p:sp>
      <p:cxnSp>
        <p:nvCxnSpPr>
          <p:cNvPr id="25" name="Straight Connector 24"/>
          <p:cNvCxnSpPr/>
          <p:nvPr/>
        </p:nvCxnSpPr>
        <p:spPr>
          <a:xfrm>
            <a:off x="512041" y="3088409"/>
            <a:ext cx="5849504" cy="0"/>
          </a:xfrm>
          <a:prstGeom prst="line">
            <a:avLst/>
          </a:prstGeom>
          <a:ln w="19050" cmpd="sng">
            <a:prstDash val="dot"/>
          </a:ln>
        </p:spPr>
        <p:style>
          <a:lnRef idx="3">
            <a:schemeClr val="accent6"/>
          </a:lnRef>
          <a:fillRef idx="0">
            <a:schemeClr val="accent6"/>
          </a:fillRef>
          <a:effectRef idx="2">
            <a:schemeClr val="accent6"/>
          </a:effectRef>
          <a:fontRef idx="minor">
            <a:schemeClr val="tx1"/>
          </a:fontRef>
        </p:style>
      </p:cxnSp>
      <p:sp>
        <p:nvSpPr>
          <p:cNvPr id="26" name="Rectangle 25"/>
          <p:cNvSpPr/>
          <p:nvPr/>
        </p:nvSpPr>
        <p:spPr>
          <a:xfrm>
            <a:off x="366508" y="6282976"/>
            <a:ext cx="2110824" cy="307777"/>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sz="1400" dirty="0" err="1" smtClean="0">
                <a:solidFill>
                  <a:srgbClr val="004080"/>
                </a:solidFill>
                <a:latin typeface="Arial" charset="0"/>
                <a:ea typeface="ＭＳ Ｐゴシック" charset="0"/>
                <a:cs typeface="Arial" charset="0"/>
              </a:rPr>
              <a:t>git</a:t>
            </a:r>
            <a:r>
              <a:rPr lang="en-US" sz="1400" dirty="0" smtClean="0">
                <a:solidFill>
                  <a:srgbClr val="004080"/>
                </a:solidFill>
                <a:latin typeface="Arial" charset="0"/>
                <a:ea typeface="ＭＳ Ｐゴシック" charset="0"/>
                <a:cs typeface="Arial" charset="0"/>
              </a:rPr>
              <a:t> checkout bowling-0.2</a:t>
            </a:r>
            <a:endParaRPr lang="ru-RU" sz="1400" dirty="0">
              <a:solidFill>
                <a:srgbClr val="004080"/>
              </a:solidFill>
              <a:latin typeface="Arial" charset="0"/>
              <a:ea typeface="ＭＳ Ｐゴシック" charset="0"/>
              <a:cs typeface="Arial" charset="0"/>
            </a:endParaRPr>
          </a:p>
        </p:txBody>
      </p:sp>
      <p:sp>
        <p:nvSpPr>
          <p:cNvPr id="27" name="Rectangle 26"/>
          <p:cNvSpPr/>
          <p:nvPr/>
        </p:nvSpPr>
        <p:spPr>
          <a:xfrm>
            <a:off x="431800" y="3258861"/>
            <a:ext cx="5613400" cy="3293209"/>
          </a:xfrm>
          <a:prstGeom prst="rect">
            <a:avLst/>
          </a:prstGeom>
        </p:spPr>
        <p:txBody>
          <a:bodyPr wrap="square">
            <a:spAutoFit/>
          </a:bodyPr>
          <a:lstStyle/>
          <a:p>
            <a:r>
              <a:rPr lang="en-US" sz="1600" b="1" dirty="0">
                <a:solidFill>
                  <a:srgbClr val="000080"/>
                </a:solidFill>
                <a:latin typeface="Menlo"/>
              </a:rPr>
              <a:t>public class</a:t>
            </a:r>
            <a:r>
              <a:rPr lang="en-US" sz="1600" dirty="0">
                <a:solidFill>
                  <a:srgbClr val="000080"/>
                </a:solidFill>
                <a:latin typeface="Menlo"/>
              </a:rPr>
              <a:t> </a:t>
            </a:r>
            <a:r>
              <a:rPr lang="en-US" sz="1600" dirty="0" err="1">
                <a:solidFill>
                  <a:srgbClr val="000000"/>
                </a:solidFill>
                <a:latin typeface="Menlo"/>
              </a:rPr>
              <a:t>BowlingGame</a:t>
            </a:r>
            <a:r>
              <a:rPr lang="en-US" sz="1600" dirty="0">
                <a:solidFill>
                  <a:srgbClr val="000000"/>
                </a:solidFill>
                <a:latin typeface="Menlo"/>
              </a:rPr>
              <a:t> {</a:t>
            </a:r>
          </a:p>
          <a:p>
            <a:endParaRPr lang="en-US" sz="1600" dirty="0">
              <a:latin typeface="Menlo"/>
            </a:endParaRPr>
          </a:p>
          <a:p>
            <a:r>
              <a:rPr lang="it-IT" sz="1600" dirty="0">
                <a:latin typeface="Menlo"/>
              </a:rPr>
              <a:t>    </a:t>
            </a:r>
            <a:r>
              <a:rPr lang="it-IT" sz="1600" b="1" dirty="0">
                <a:solidFill>
                  <a:srgbClr val="000080"/>
                </a:solidFill>
                <a:latin typeface="Menlo"/>
              </a:rPr>
              <a:t>private</a:t>
            </a:r>
            <a:r>
              <a:rPr lang="it-IT" sz="1600" dirty="0">
                <a:solidFill>
                  <a:srgbClr val="000080"/>
                </a:solidFill>
                <a:latin typeface="Menlo"/>
              </a:rPr>
              <a:t> </a:t>
            </a:r>
            <a:r>
              <a:rPr lang="it-IT" sz="1600" dirty="0" err="1">
                <a:solidFill>
                  <a:srgbClr val="4C73A6"/>
                </a:solidFill>
                <a:latin typeface="Menlo"/>
              </a:rPr>
              <a:t>int</a:t>
            </a:r>
            <a:r>
              <a:rPr lang="it-IT" sz="1600" dirty="0">
                <a:solidFill>
                  <a:srgbClr val="4C73A6"/>
                </a:solidFill>
                <a:latin typeface="Menlo"/>
              </a:rPr>
              <a:t> </a:t>
            </a:r>
            <a:r>
              <a:rPr lang="it-IT" sz="1600" dirty="0">
                <a:solidFill>
                  <a:srgbClr val="000000"/>
                </a:solidFill>
                <a:latin typeface="Menlo"/>
              </a:rPr>
              <a:t>score;</a:t>
            </a:r>
          </a:p>
          <a:p>
            <a:endParaRPr lang="en-US" sz="1600" dirty="0">
              <a:latin typeface="Menlo"/>
            </a:endParaRPr>
          </a:p>
          <a:p>
            <a:r>
              <a:rPr lang="fi-FI" sz="1600" dirty="0">
                <a:latin typeface="Menlo"/>
              </a:rPr>
              <a:t>    </a:t>
            </a:r>
            <a:r>
              <a:rPr lang="fi-FI" sz="1600" b="1" dirty="0" err="1">
                <a:solidFill>
                  <a:srgbClr val="000080"/>
                </a:solidFill>
                <a:latin typeface="Menlo"/>
              </a:rPr>
              <a:t>public</a:t>
            </a:r>
            <a:r>
              <a:rPr lang="fi-FI" sz="1600" dirty="0">
                <a:solidFill>
                  <a:srgbClr val="000080"/>
                </a:solidFill>
                <a:latin typeface="Menlo"/>
              </a:rPr>
              <a:t> </a:t>
            </a:r>
            <a:r>
              <a:rPr lang="fi-FI" sz="1600" dirty="0" err="1">
                <a:solidFill>
                  <a:srgbClr val="4C73A6"/>
                </a:solidFill>
                <a:latin typeface="Menlo"/>
              </a:rPr>
              <a:t>void</a:t>
            </a:r>
            <a:r>
              <a:rPr lang="fi-FI" sz="1600" dirty="0">
                <a:solidFill>
                  <a:srgbClr val="4C73A6"/>
                </a:solidFill>
                <a:latin typeface="Menlo"/>
              </a:rPr>
              <a:t> </a:t>
            </a:r>
            <a:r>
              <a:rPr lang="fi-FI" sz="1600" dirty="0" err="1">
                <a:solidFill>
                  <a:srgbClr val="000000"/>
                </a:solidFill>
                <a:latin typeface="Menlo"/>
              </a:rPr>
              <a:t>roll(</a:t>
            </a:r>
            <a:r>
              <a:rPr lang="fi-FI" sz="1600" dirty="0" err="1">
                <a:solidFill>
                  <a:srgbClr val="4C73A6"/>
                </a:solidFill>
                <a:latin typeface="Menlo"/>
              </a:rPr>
              <a:t>int</a:t>
            </a:r>
            <a:r>
              <a:rPr lang="fi-FI" sz="1600" dirty="0">
                <a:solidFill>
                  <a:srgbClr val="4C73A6"/>
                </a:solidFill>
                <a:latin typeface="Menlo"/>
              </a:rPr>
              <a:t> </a:t>
            </a:r>
            <a:r>
              <a:rPr lang="fi-FI" sz="1600" dirty="0" err="1">
                <a:solidFill>
                  <a:srgbClr val="000000"/>
                </a:solidFill>
                <a:latin typeface="Menlo"/>
              </a:rPr>
              <a:t>pins</a:t>
            </a:r>
            <a:r>
              <a:rPr lang="fi-FI" sz="1600" dirty="0">
                <a:solidFill>
                  <a:srgbClr val="000000"/>
                </a:solidFill>
                <a:latin typeface="Menlo"/>
              </a:rPr>
              <a:t>) {</a:t>
            </a:r>
          </a:p>
          <a:p>
            <a:r>
              <a:rPr lang="fr-FR" sz="1600" dirty="0">
                <a:solidFill>
                  <a:srgbClr val="000000"/>
                </a:solidFill>
                <a:latin typeface="Menlo"/>
              </a:rPr>
              <a:t>        score += pins;</a:t>
            </a:r>
          </a:p>
          <a:p>
            <a:r>
              <a:rPr lang="en-US" sz="1600" dirty="0">
                <a:latin typeface="Menlo"/>
              </a:rPr>
              <a:t>    </a:t>
            </a:r>
            <a:r>
              <a:rPr lang="en-US" sz="1600" dirty="0">
                <a:solidFill>
                  <a:srgbClr val="000000"/>
                </a:solidFill>
                <a:latin typeface="Menlo"/>
              </a:rPr>
              <a:t>}</a:t>
            </a:r>
          </a:p>
          <a:p>
            <a:endParaRPr lang="en-US" sz="1600" dirty="0">
              <a:latin typeface="Menlo"/>
            </a:endParaRPr>
          </a:p>
          <a:p>
            <a:r>
              <a:rPr lang="en-US" sz="1600" dirty="0">
                <a:latin typeface="Menlo"/>
              </a:rPr>
              <a:t>    </a:t>
            </a:r>
            <a:r>
              <a:rPr lang="en-US" sz="1600" b="1" dirty="0">
                <a:solidFill>
                  <a:srgbClr val="000080"/>
                </a:solidFill>
                <a:latin typeface="Menlo"/>
              </a:rPr>
              <a:t>public</a:t>
            </a:r>
            <a:r>
              <a:rPr lang="en-US" sz="1600" dirty="0">
                <a:solidFill>
                  <a:srgbClr val="000080"/>
                </a:solidFill>
                <a:latin typeface="Menlo"/>
              </a:rPr>
              <a:t> </a:t>
            </a:r>
            <a:r>
              <a:rPr lang="en-US" sz="1600" dirty="0" err="1">
                <a:solidFill>
                  <a:srgbClr val="4C73A6"/>
                </a:solidFill>
                <a:latin typeface="Menlo"/>
              </a:rPr>
              <a:t>int</a:t>
            </a:r>
            <a:r>
              <a:rPr lang="en-US" sz="1600" dirty="0">
                <a:solidFill>
                  <a:srgbClr val="4C73A6"/>
                </a:solidFill>
                <a:latin typeface="Menlo"/>
              </a:rPr>
              <a:t> </a:t>
            </a:r>
            <a:r>
              <a:rPr lang="en-US" sz="1600" dirty="0">
                <a:solidFill>
                  <a:srgbClr val="000000"/>
                </a:solidFill>
                <a:latin typeface="Menlo"/>
              </a:rPr>
              <a:t>score() {</a:t>
            </a:r>
          </a:p>
          <a:p>
            <a:r>
              <a:rPr lang="en-US" sz="1600" dirty="0">
                <a:latin typeface="Menlo"/>
              </a:rPr>
              <a:t>        </a:t>
            </a:r>
            <a:r>
              <a:rPr lang="en-US" sz="1600" b="1" dirty="0">
                <a:solidFill>
                  <a:srgbClr val="000080"/>
                </a:solidFill>
                <a:latin typeface="Menlo"/>
              </a:rPr>
              <a:t>return</a:t>
            </a:r>
            <a:r>
              <a:rPr lang="en-US" sz="1600" dirty="0">
                <a:solidFill>
                  <a:srgbClr val="000080"/>
                </a:solidFill>
                <a:latin typeface="Menlo"/>
              </a:rPr>
              <a:t> </a:t>
            </a:r>
            <a:r>
              <a:rPr lang="en-US" sz="1600" dirty="0">
                <a:solidFill>
                  <a:srgbClr val="000000"/>
                </a:solidFill>
                <a:latin typeface="Menlo"/>
              </a:rPr>
              <a:t>score;</a:t>
            </a:r>
          </a:p>
          <a:p>
            <a:r>
              <a:rPr lang="en-US" sz="1600" dirty="0">
                <a:latin typeface="Menlo"/>
              </a:rPr>
              <a:t>    </a:t>
            </a:r>
            <a:r>
              <a:rPr lang="en-US" sz="1600" dirty="0">
                <a:solidFill>
                  <a:srgbClr val="000000"/>
                </a:solidFill>
                <a:latin typeface="Menlo"/>
              </a:rPr>
              <a:t>}</a:t>
            </a:r>
          </a:p>
          <a:p>
            <a:r>
              <a:rPr lang="en-US" sz="1600" dirty="0">
                <a:solidFill>
                  <a:srgbClr val="000000"/>
                </a:solidFill>
                <a:latin typeface="Menlo"/>
              </a:rPr>
              <a:t>}</a:t>
            </a:r>
          </a:p>
          <a:p>
            <a:endParaRPr lang="en-US" sz="1600" dirty="0">
              <a:latin typeface="Menlo"/>
            </a:endParaRPr>
          </a:p>
        </p:txBody>
      </p:sp>
      <p:sp>
        <p:nvSpPr>
          <p:cNvPr id="28" name="Rectangle 27"/>
          <p:cNvSpPr/>
          <p:nvPr/>
        </p:nvSpPr>
        <p:spPr>
          <a:xfrm>
            <a:off x="431800" y="1004888"/>
            <a:ext cx="5613400" cy="2062103"/>
          </a:xfrm>
          <a:prstGeom prst="rect">
            <a:avLst/>
          </a:prstGeom>
        </p:spPr>
        <p:txBody>
          <a:bodyPr wrap="square">
            <a:spAutoFit/>
          </a:bodyPr>
          <a:lstStyle/>
          <a:p>
            <a:r>
              <a:rPr lang="en-US" sz="1600" dirty="0">
                <a:solidFill>
                  <a:srgbClr val="808000"/>
                </a:solidFill>
                <a:latin typeface="Menlo"/>
              </a:rPr>
              <a:t>@Test</a:t>
            </a:r>
          </a:p>
          <a:p>
            <a:r>
              <a:rPr lang="en-US" sz="1600" b="1" dirty="0">
                <a:solidFill>
                  <a:srgbClr val="000080"/>
                </a:solidFill>
                <a:latin typeface="Menlo"/>
              </a:rPr>
              <a:t>public</a:t>
            </a:r>
            <a:r>
              <a:rPr lang="en-US" sz="1600" dirty="0">
                <a:solidFill>
                  <a:srgbClr val="000080"/>
                </a:solidFill>
                <a:latin typeface="Menlo"/>
              </a:rPr>
              <a:t> </a:t>
            </a:r>
            <a:r>
              <a:rPr lang="en-US" sz="1600" dirty="0">
                <a:solidFill>
                  <a:srgbClr val="4C73A6"/>
                </a:solidFill>
                <a:latin typeface="Menlo"/>
              </a:rPr>
              <a:t>void </a:t>
            </a:r>
            <a:r>
              <a:rPr lang="en-US" sz="1600" dirty="0" err="1">
                <a:solidFill>
                  <a:srgbClr val="000000"/>
                </a:solidFill>
                <a:latin typeface="Menlo"/>
              </a:rPr>
              <a:t>shouldScoreTwentyWhenAllOne</a:t>
            </a:r>
            <a:r>
              <a:rPr lang="en-US" sz="1600" dirty="0">
                <a:solidFill>
                  <a:srgbClr val="000000"/>
                </a:solidFill>
                <a:latin typeface="Menlo"/>
              </a:rPr>
              <a:t>() {</a:t>
            </a:r>
          </a:p>
          <a:p>
            <a:r>
              <a:rPr lang="da-DK" sz="1600" dirty="0">
                <a:latin typeface="Menlo"/>
              </a:rPr>
              <a:t>    </a:t>
            </a:r>
            <a:r>
              <a:rPr lang="da-DK" sz="1600" b="1" dirty="0">
                <a:solidFill>
                  <a:srgbClr val="000080"/>
                </a:solidFill>
                <a:latin typeface="Menlo"/>
              </a:rPr>
              <a:t>for</a:t>
            </a:r>
            <a:r>
              <a:rPr lang="da-DK" sz="1600" dirty="0">
                <a:solidFill>
                  <a:srgbClr val="000080"/>
                </a:solidFill>
                <a:latin typeface="Menlo"/>
              </a:rPr>
              <a:t> </a:t>
            </a:r>
            <a:r>
              <a:rPr lang="da-DK" sz="1600" dirty="0">
                <a:solidFill>
                  <a:srgbClr val="000000"/>
                </a:solidFill>
                <a:latin typeface="Menlo"/>
              </a:rPr>
              <a:t>(</a:t>
            </a:r>
            <a:r>
              <a:rPr lang="da-DK" sz="1600" dirty="0" err="1">
                <a:solidFill>
                  <a:srgbClr val="4C73A6"/>
                </a:solidFill>
                <a:latin typeface="Menlo"/>
              </a:rPr>
              <a:t>int</a:t>
            </a:r>
            <a:r>
              <a:rPr lang="da-DK" sz="1600" dirty="0">
                <a:solidFill>
                  <a:srgbClr val="4C73A6"/>
                </a:solidFill>
                <a:latin typeface="Menlo"/>
              </a:rPr>
              <a:t> </a:t>
            </a:r>
            <a:r>
              <a:rPr lang="da-DK" sz="1600" dirty="0">
                <a:solidFill>
                  <a:srgbClr val="000000"/>
                </a:solidFill>
                <a:latin typeface="Menlo"/>
              </a:rPr>
              <a:t>i = </a:t>
            </a:r>
            <a:r>
              <a:rPr lang="da-DK" sz="1600" dirty="0">
                <a:solidFill>
                  <a:srgbClr val="0000FF"/>
                </a:solidFill>
                <a:latin typeface="Menlo"/>
              </a:rPr>
              <a:t>0</a:t>
            </a:r>
            <a:r>
              <a:rPr lang="da-DK" sz="1600" dirty="0">
                <a:solidFill>
                  <a:srgbClr val="000000"/>
                </a:solidFill>
                <a:latin typeface="Menlo"/>
              </a:rPr>
              <a:t>; i &lt; </a:t>
            </a:r>
            <a:r>
              <a:rPr lang="da-DK" sz="1600" dirty="0">
                <a:solidFill>
                  <a:srgbClr val="0000FF"/>
                </a:solidFill>
                <a:latin typeface="Menlo"/>
              </a:rPr>
              <a:t>20</a:t>
            </a:r>
            <a:r>
              <a:rPr lang="da-DK" sz="1600" dirty="0">
                <a:solidFill>
                  <a:srgbClr val="000000"/>
                </a:solidFill>
                <a:latin typeface="Menlo"/>
              </a:rPr>
              <a:t>; i ++) {</a:t>
            </a:r>
          </a:p>
          <a:p>
            <a:r>
              <a:rPr lang="en-US" sz="1600" dirty="0">
                <a:solidFill>
                  <a:srgbClr val="000000"/>
                </a:solidFill>
                <a:latin typeface="Menlo"/>
              </a:rPr>
              <a:t>        </a:t>
            </a:r>
            <a:r>
              <a:rPr lang="en-US" sz="1600" dirty="0" err="1">
                <a:solidFill>
                  <a:srgbClr val="000000"/>
                </a:solidFill>
                <a:latin typeface="Menlo"/>
              </a:rPr>
              <a:t>game.roll</a:t>
            </a:r>
            <a:r>
              <a:rPr lang="en-US" sz="1600" dirty="0">
                <a:solidFill>
                  <a:srgbClr val="000000"/>
                </a:solidFill>
                <a:latin typeface="Menlo"/>
              </a:rPr>
              <a:t>(</a:t>
            </a:r>
            <a:r>
              <a:rPr lang="en-US" sz="1600" dirty="0">
                <a:solidFill>
                  <a:srgbClr val="0000FF"/>
                </a:solidFill>
                <a:latin typeface="Menlo"/>
              </a:rPr>
              <a:t>1</a:t>
            </a:r>
            <a:r>
              <a:rPr lang="en-US" sz="1600" dirty="0">
                <a:solidFill>
                  <a:srgbClr val="000000"/>
                </a:solidFill>
                <a:latin typeface="Menlo"/>
              </a:rPr>
              <a:t>);</a:t>
            </a:r>
          </a:p>
          <a:p>
            <a:r>
              <a:rPr lang="en-US" sz="1600" dirty="0">
                <a:latin typeface="Menlo"/>
              </a:rPr>
              <a:t>    </a:t>
            </a:r>
            <a:r>
              <a:rPr lang="en-US" sz="1600" dirty="0">
                <a:solidFill>
                  <a:srgbClr val="000000"/>
                </a:solidFill>
                <a:latin typeface="Menlo"/>
              </a:rPr>
              <a:t>}</a:t>
            </a:r>
          </a:p>
          <a:p>
            <a:r>
              <a:rPr lang="en-US" sz="1600" dirty="0">
                <a:latin typeface="Menlo"/>
              </a:rPr>
              <a:t>    </a:t>
            </a:r>
            <a:r>
              <a:rPr lang="en-US" sz="1600" dirty="0" err="1">
                <a:solidFill>
                  <a:srgbClr val="000000"/>
                </a:solidFill>
                <a:latin typeface="Menlo"/>
              </a:rPr>
              <a:t>assertEquals</a:t>
            </a:r>
            <a:r>
              <a:rPr lang="en-US" sz="1600" dirty="0">
                <a:solidFill>
                  <a:srgbClr val="000000"/>
                </a:solidFill>
                <a:latin typeface="Menlo"/>
              </a:rPr>
              <a:t>(</a:t>
            </a:r>
            <a:r>
              <a:rPr lang="en-US" sz="1600" dirty="0">
                <a:solidFill>
                  <a:srgbClr val="0000FF"/>
                </a:solidFill>
                <a:latin typeface="Menlo"/>
              </a:rPr>
              <a:t>20</a:t>
            </a:r>
            <a:r>
              <a:rPr lang="en-US" sz="1600" dirty="0">
                <a:solidFill>
                  <a:srgbClr val="000000"/>
                </a:solidFill>
                <a:latin typeface="Menlo"/>
              </a:rPr>
              <a:t>, </a:t>
            </a:r>
            <a:r>
              <a:rPr lang="en-US" sz="1600" dirty="0" err="1">
                <a:solidFill>
                  <a:srgbClr val="000000"/>
                </a:solidFill>
                <a:latin typeface="Menlo"/>
              </a:rPr>
              <a:t>game.score</a:t>
            </a:r>
            <a:r>
              <a:rPr lang="en-US" sz="1600" dirty="0">
                <a:solidFill>
                  <a:srgbClr val="000000"/>
                </a:solidFill>
                <a:latin typeface="Menlo"/>
              </a:rPr>
              <a:t>());</a:t>
            </a:r>
          </a:p>
          <a:p>
            <a:r>
              <a:rPr lang="en-US" sz="1600" dirty="0">
                <a:solidFill>
                  <a:srgbClr val="000000"/>
                </a:solidFill>
                <a:latin typeface="Menlo"/>
              </a:rPr>
              <a:t>}</a:t>
            </a:r>
          </a:p>
          <a:p>
            <a:endParaRPr lang="en-US" sz="1600" dirty="0">
              <a:latin typeface="Menlo"/>
            </a:endParaRPr>
          </a:p>
        </p:txBody>
      </p:sp>
    </p:spTree>
    <p:extLst>
      <p:ext uri="{BB962C8B-B14F-4D97-AF65-F5344CB8AC3E}">
        <p14:creationId xmlns:p14="http://schemas.microsoft.com/office/powerpoint/2010/main" val="2108326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914400" y="1556748"/>
            <a:ext cx="2006600" cy="567932"/>
          </a:xfrm>
          <a:prstGeom prst="roundRect">
            <a:avLst/>
          </a:prstGeom>
          <a:solidFill>
            <a:schemeClr val="accent4">
              <a:alpha val="18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title"/>
          </p:nvPr>
        </p:nvSpPr>
        <p:spPr/>
        <p:txBody>
          <a:bodyPr/>
          <a:lstStyle/>
          <a:p>
            <a:r>
              <a:rPr lang="ru-RU" dirty="0" smtClean="0">
                <a:solidFill>
                  <a:srgbClr val="161645"/>
                </a:solidFill>
              </a:rPr>
              <a:t>Убираем дублирование</a:t>
            </a:r>
            <a:endParaRPr lang="en-US" dirty="0">
              <a:solidFill>
                <a:srgbClr val="161645"/>
              </a:solidFill>
            </a:endParaRPr>
          </a:p>
        </p:txBody>
      </p:sp>
      <p:sp>
        <p:nvSpPr>
          <p:cNvPr id="12" name="Oval 11"/>
          <p:cNvSpPr/>
          <p:nvPr/>
        </p:nvSpPr>
        <p:spPr>
          <a:xfrm>
            <a:off x="8514773" y="1301173"/>
            <a:ext cx="461819" cy="461819"/>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57200" y="1044476"/>
            <a:ext cx="6197600" cy="2308324"/>
          </a:xfrm>
          <a:prstGeom prst="rect">
            <a:avLst/>
          </a:prstGeom>
        </p:spPr>
        <p:txBody>
          <a:bodyPr wrap="square">
            <a:spAutoFit/>
          </a:bodyPr>
          <a:lstStyle/>
          <a:p>
            <a:r>
              <a:rPr lang="en-US" sz="1600" dirty="0">
                <a:solidFill>
                  <a:srgbClr val="808000"/>
                </a:solidFill>
                <a:latin typeface="Menlo"/>
              </a:rPr>
              <a:t>@Test</a:t>
            </a:r>
          </a:p>
          <a:p>
            <a:r>
              <a:rPr lang="en-US" sz="1600" b="1" dirty="0">
                <a:solidFill>
                  <a:srgbClr val="000080"/>
                </a:solidFill>
                <a:latin typeface="Menlo"/>
              </a:rPr>
              <a:t>public</a:t>
            </a:r>
            <a:r>
              <a:rPr lang="en-US" sz="1600" dirty="0">
                <a:solidFill>
                  <a:srgbClr val="000080"/>
                </a:solidFill>
                <a:latin typeface="Menlo"/>
              </a:rPr>
              <a:t> </a:t>
            </a:r>
            <a:r>
              <a:rPr lang="en-US" sz="1600" dirty="0">
                <a:solidFill>
                  <a:srgbClr val="4C73A6"/>
                </a:solidFill>
                <a:latin typeface="Menlo"/>
              </a:rPr>
              <a:t>void </a:t>
            </a:r>
            <a:r>
              <a:rPr lang="en-US" sz="1600" dirty="0" err="1">
                <a:solidFill>
                  <a:srgbClr val="000000"/>
                </a:solidFill>
                <a:latin typeface="Menlo"/>
              </a:rPr>
              <a:t>shouldScoreZeroOnGutterGame</a:t>
            </a:r>
            <a:r>
              <a:rPr lang="en-US" sz="1600" dirty="0">
                <a:solidFill>
                  <a:srgbClr val="000000"/>
                </a:solidFill>
                <a:latin typeface="Menlo"/>
              </a:rPr>
              <a:t>() {</a:t>
            </a:r>
          </a:p>
          <a:p>
            <a:r>
              <a:rPr lang="en-US" sz="1600" dirty="0">
                <a:latin typeface="Menlo"/>
              </a:rPr>
              <a:t>    </a:t>
            </a:r>
            <a:r>
              <a:rPr lang="en-US" sz="1600" dirty="0" err="1">
                <a:solidFill>
                  <a:srgbClr val="4C73A6"/>
                </a:solidFill>
                <a:latin typeface="Menlo"/>
              </a:rPr>
              <a:t>int</a:t>
            </a:r>
            <a:r>
              <a:rPr lang="en-US" sz="1600" dirty="0">
                <a:solidFill>
                  <a:srgbClr val="4C73A6"/>
                </a:solidFill>
                <a:latin typeface="Menlo"/>
              </a:rPr>
              <a:t> </a:t>
            </a:r>
            <a:r>
              <a:rPr lang="en-US" sz="1600" dirty="0">
                <a:solidFill>
                  <a:srgbClr val="000000"/>
                </a:solidFill>
                <a:latin typeface="Menlo"/>
              </a:rPr>
              <a:t>count = </a:t>
            </a:r>
            <a:r>
              <a:rPr lang="en-US" sz="1600" dirty="0">
                <a:solidFill>
                  <a:srgbClr val="0000FF"/>
                </a:solidFill>
                <a:latin typeface="Menlo"/>
              </a:rPr>
              <a:t>20</a:t>
            </a:r>
            <a:r>
              <a:rPr lang="en-US" sz="1600" dirty="0">
                <a:solidFill>
                  <a:srgbClr val="000000"/>
                </a:solidFill>
                <a:latin typeface="Menlo"/>
              </a:rPr>
              <a:t>;</a:t>
            </a:r>
          </a:p>
          <a:p>
            <a:r>
              <a:rPr lang="fr-FR" sz="1600" dirty="0">
                <a:latin typeface="Menlo"/>
              </a:rPr>
              <a:t>    </a:t>
            </a:r>
            <a:r>
              <a:rPr lang="fr-FR" sz="1600" dirty="0" err="1">
                <a:solidFill>
                  <a:srgbClr val="4C73A6"/>
                </a:solidFill>
                <a:latin typeface="Menlo"/>
              </a:rPr>
              <a:t>int</a:t>
            </a:r>
            <a:r>
              <a:rPr lang="fr-FR" sz="1600" dirty="0">
                <a:solidFill>
                  <a:srgbClr val="4C73A6"/>
                </a:solidFill>
                <a:latin typeface="Menlo"/>
              </a:rPr>
              <a:t> </a:t>
            </a:r>
            <a:r>
              <a:rPr lang="fr-FR" sz="1600" dirty="0">
                <a:solidFill>
                  <a:srgbClr val="000000"/>
                </a:solidFill>
                <a:latin typeface="Menlo"/>
              </a:rPr>
              <a:t>pins = </a:t>
            </a:r>
            <a:r>
              <a:rPr lang="fr-FR" sz="1600" dirty="0">
                <a:solidFill>
                  <a:srgbClr val="0000FF"/>
                </a:solidFill>
                <a:latin typeface="Menlo"/>
              </a:rPr>
              <a:t>0</a:t>
            </a:r>
            <a:r>
              <a:rPr lang="fr-FR" sz="1600" dirty="0">
                <a:solidFill>
                  <a:srgbClr val="000000"/>
                </a:solidFill>
                <a:latin typeface="Menlo"/>
              </a:rPr>
              <a:t>;</a:t>
            </a:r>
          </a:p>
          <a:p>
            <a:r>
              <a:rPr lang="en-US" sz="1600" dirty="0">
                <a:latin typeface="Menlo"/>
              </a:rPr>
              <a:t>    </a:t>
            </a:r>
            <a:r>
              <a:rPr lang="en-US" sz="1600" b="1" dirty="0">
                <a:solidFill>
                  <a:srgbClr val="000080"/>
                </a:solidFill>
                <a:latin typeface="Menlo"/>
              </a:rPr>
              <a:t>for</a:t>
            </a:r>
            <a:r>
              <a:rPr lang="en-US" sz="1600" dirty="0">
                <a:solidFill>
                  <a:srgbClr val="000080"/>
                </a:solidFill>
                <a:latin typeface="Menlo"/>
              </a:rPr>
              <a:t> </a:t>
            </a:r>
            <a:r>
              <a:rPr lang="en-US" sz="1600" dirty="0">
                <a:solidFill>
                  <a:srgbClr val="000000"/>
                </a:solidFill>
                <a:latin typeface="Menlo"/>
              </a:rPr>
              <a:t>(</a:t>
            </a:r>
            <a:r>
              <a:rPr lang="en-US" sz="1600" dirty="0" err="1">
                <a:solidFill>
                  <a:srgbClr val="4C73A6"/>
                </a:solidFill>
                <a:latin typeface="Menlo"/>
              </a:rPr>
              <a:t>int</a:t>
            </a:r>
            <a:r>
              <a:rPr lang="en-US" sz="1600" dirty="0">
                <a:solidFill>
                  <a:srgbClr val="4C73A6"/>
                </a:solidFill>
                <a:latin typeface="Menlo"/>
              </a:rPr>
              <a:t> </a:t>
            </a:r>
            <a:r>
              <a:rPr lang="en-US" sz="1600" dirty="0" err="1">
                <a:solidFill>
                  <a:srgbClr val="000000"/>
                </a:solidFill>
                <a:latin typeface="Menlo"/>
              </a:rPr>
              <a:t>i</a:t>
            </a:r>
            <a:r>
              <a:rPr lang="en-US" sz="1600" dirty="0">
                <a:solidFill>
                  <a:srgbClr val="000000"/>
                </a:solidFill>
                <a:latin typeface="Menlo"/>
              </a:rPr>
              <a:t> = </a:t>
            </a:r>
            <a:r>
              <a:rPr lang="en-US" sz="1600" dirty="0">
                <a:solidFill>
                  <a:srgbClr val="0000FF"/>
                </a:solidFill>
                <a:latin typeface="Menlo"/>
              </a:rPr>
              <a:t>0</a:t>
            </a:r>
            <a:r>
              <a:rPr lang="en-US" sz="1600" dirty="0">
                <a:solidFill>
                  <a:srgbClr val="000000"/>
                </a:solidFill>
                <a:latin typeface="Menlo"/>
              </a:rPr>
              <a:t>; </a:t>
            </a:r>
            <a:r>
              <a:rPr lang="en-US" sz="1600" dirty="0" err="1">
                <a:solidFill>
                  <a:srgbClr val="000000"/>
                </a:solidFill>
                <a:latin typeface="Menlo"/>
              </a:rPr>
              <a:t>i</a:t>
            </a:r>
            <a:r>
              <a:rPr lang="en-US" sz="1600" dirty="0">
                <a:solidFill>
                  <a:srgbClr val="000000"/>
                </a:solidFill>
                <a:latin typeface="Menlo"/>
              </a:rPr>
              <a:t> &lt; count; </a:t>
            </a:r>
            <a:r>
              <a:rPr lang="en-US" sz="1600" dirty="0" err="1">
                <a:solidFill>
                  <a:srgbClr val="000000"/>
                </a:solidFill>
                <a:latin typeface="Menlo"/>
              </a:rPr>
              <a:t>i</a:t>
            </a:r>
            <a:r>
              <a:rPr lang="en-US" sz="1600" dirty="0">
                <a:solidFill>
                  <a:srgbClr val="000000"/>
                </a:solidFill>
                <a:latin typeface="Menlo"/>
              </a:rPr>
              <a:t> ++) {</a:t>
            </a:r>
          </a:p>
          <a:p>
            <a:r>
              <a:rPr lang="en-US" sz="1600" dirty="0">
                <a:solidFill>
                  <a:srgbClr val="000000"/>
                </a:solidFill>
                <a:latin typeface="Menlo"/>
              </a:rPr>
              <a:t>        </a:t>
            </a:r>
            <a:r>
              <a:rPr lang="en-US" sz="1600" dirty="0" err="1">
                <a:solidFill>
                  <a:srgbClr val="000000"/>
                </a:solidFill>
                <a:latin typeface="Menlo"/>
              </a:rPr>
              <a:t>game.roll</a:t>
            </a:r>
            <a:r>
              <a:rPr lang="en-US" sz="1600" dirty="0">
                <a:solidFill>
                  <a:srgbClr val="000000"/>
                </a:solidFill>
                <a:latin typeface="Menlo"/>
              </a:rPr>
              <a:t>(pins);</a:t>
            </a:r>
          </a:p>
          <a:p>
            <a:r>
              <a:rPr lang="en-US" sz="1600" dirty="0">
                <a:latin typeface="Menlo"/>
              </a:rPr>
              <a:t>    </a:t>
            </a:r>
            <a:r>
              <a:rPr lang="en-US" sz="1600" dirty="0">
                <a:solidFill>
                  <a:srgbClr val="000000"/>
                </a:solidFill>
                <a:latin typeface="Menlo"/>
              </a:rPr>
              <a:t>}</a:t>
            </a:r>
          </a:p>
          <a:p>
            <a:r>
              <a:rPr lang="en-US" sz="1600" dirty="0">
                <a:latin typeface="Menlo"/>
              </a:rPr>
              <a:t>    </a:t>
            </a:r>
            <a:r>
              <a:rPr lang="en-US" sz="1600" dirty="0" err="1">
                <a:solidFill>
                  <a:srgbClr val="000000"/>
                </a:solidFill>
                <a:latin typeface="Menlo"/>
              </a:rPr>
              <a:t>assertEquals</a:t>
            </a:r>
            <a:r>
              <a:rPr lang="en-US" sz="1600" dirty="0">
                <a:solidFill>
                  <a:srgbClr val="000000"/>
                </a:solidFill>
                <a:latin typeface="Menlo"/>
              </a:rPr>
              <a:t>(</a:t>
            </a:r>
            <a:r>
              <a:rPr lang="en-US" sz="1600" dirty="0">
                <a:solidFill>
                  <a:srgbClr val="0000FF"/>
                </a:solidFill>
                <a:latin typeface="Menlo"/>
              </a:rPr>
              <a:t>0</a:t>
            </a:r>
            <a:r>
              <a:rPr lang="en-US" sz="1600" dirty="0">
                <a:solidFill>
                  <a:srgbClr val="000000"/>
                </a:solidFill>
                <a:latin typeface="Menlo"/>
              </a:rPr>
              <a:t>, </a:t>
            </a:r>
            <a:r>
              <a:rPr lang="en-US" sz="1600" dirty="0" err="1">
                <a:solidFill>
                  <a:srgbClr val="000000"/>
                </a:solidFill>
                <a:latin typeface="Menlo"/>
              </a:rPr>
              <a:t>game.score</a:t>
            </a:r>
            <a:r>
              <a:rPr lang="en-US" sz="1600" dirty="0">
                <a:solidFill>
                  <a:srgbClr val="000000"/>
                </a:solidFill>
                <a:latin typeface="Menlo"/>
              </a:rPr>
              <a:t>());</a:t>
            </a:r>
          </a:p>
          <a:p>
            <a:r>
              <a:rPr lang="en-US" sz="1600" dirty="0">
                <a:solidFill>
                  <a:srgbClr val="000000"/>
                </a:solidFill>
                <a:latin typeface="Menlo"/>
              </a:rPr>
              <a:t>}</a:t>
            </a:r>
          </a:p>
        </p:txBody>
      </p:sp>
    </p:spTree>
    <p:extLst>
      <p:ext uri="{BB962C8B-B14F-4D97-AF65-F5344CB8AC3E}">
        <p14:creationId xmlns:p14="http://schemas.microsoft.com/office/powerpoint/2010/main" val="25139632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381000" y="1574800"/>
            <a:ext cx="6680200" cy="4290392"/>
            <a:chOff x="469900" y="1574800"/>
            <a:chExt cx="6680200" cy="4290392"/>
          </a:xfrm>
        </p:grpSpPr>
        <p:sp>
          <p:nvSpPr>
            <p:cNvPr id="6" name="Rounded Rectangle 5"/>
            <p:cNvSpPr/>
            <p:nvPr/>
          </p:nvSpPr>
          <p:spPr>
            <a:xfrm>
              <a:off x="1168400" y="1574800"/>
              <a:ext cx="2197100" cy="393700"/>
            </a:xfrm>
            <a:prstGeom prst="roundRect">
              <a:avLst/>
            </a:prstGeom>
            <a:solidFill>
              <a:srgbClr val="FF0000">
                <a:alpha val="18000"/>
              </a:srgb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Rounded Rectangle 24"/>
            <p:cNvSpPr/>
            <p:nvPr/>
          </p:nvSpPr>
          <p:spPr>
            <a:xfrm>
              <a:off x="1168400" y="3212102"/>
              <a:ext cx="2197100" cy="393700"/>
            </a:xfrm>
            <a:prstGeom prst="roundRect">
              <a:avLst/>
            </a:prstGeom>
            <a:solidFill>
              <a:srgbClr val="FF0000">
                <a:alpha val="18000"/>
              </a:srgb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ounded Rectangle 6"/>
            <p:cNvSpPr/>
            <p:nvPr/>
          </p:nvSpPr>
          <p:spPr>
            <a:xfrm>
              <a:off x="469900" y="4298791"/>
              <a:ext cx="6680200" cy="1566401"/>
            </a:xfrm>
            <a:prstGeom prst="roundRect">
              <a:avLst/>
            </a:prstGeom>
            <a:solidFill>
              <a:schemeClr val="accent4">
                <a:alpha val="18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35" name="Curved Connector 34"/>
            <p:cNvCxnSpPr>
              <a:stCxn id="6" idx="1"/>
            </p:cNvCxnSpPr>
            <p:nvPr/>
          </p:nvCxnSpPr>
          <p:spPr>
            <a:xfrm rot="10800000" flipV="1">
              <a:off x="558800" y="1771649"/>
              <a:ext cx="609600" cy="2527141"/>
            </a:xfrm>
            <a:prstGeom prst="curvedConnector2">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8" name="Curved Connector 37"/>
            <p:cNvCxnSpPr>
              <a:stCxn id="25" idx="1"/>
            </p:cNvCxnSpPr>
            <p:nvPr/>
          </p:nvCxnSpPr>
          <p:spPr>
            <a:xfrm rot="10800000" flipV="1">
              <a:off x="558800" y="3408952"/>
              <a:ext cx="609600" cy="861080"/>
            </a:xfrm>
            <a:prstGeom prst="curvedConnector2">
              <a:avLst/>
            </a:prstGeom>
            <a:ln>
              <a:tailEnd type="arrow"/>
            </a:ln>
          </p:spPr>
          <p:style>
            <a:lnRef idx="2">
              <a:schemeClr val="accent3"/>
            </a:lnRef>
            <a:fillRef idx="0">
              <a:schemeClr val="accent3"/>
            </a:fillRef>
            <a:effectRef idx="1">
              <a:schemeClr val="accent3"/>
            </a:effectRef>
            <a:fontRef idx="minor">
              <a:schemeClr val="tx1"/>
            </a:fontRef>
          </p:style>
        </p:cxnSp>
      </p:grpSp>
      <p:sp>
        <p:nvSpPr>
          <p:cNvPr id="5" name="Rectangle 4"/>
          <p:cNvSpPr/>
          <p:nvPr/>
        </p:nvSpPr>
        <p:spPr>
          <a:xfrm>
            <a:off x="469900" y="1033694"/>
            <a:ext cx="7061200" cy="4801315"/>
          </a:xfrm>
          <a:prstGeom prst="rect">
            <a:avLst/>
          </a:prstGeom>
        </p:spPr>
        <p:txBody>
          <a:bodyPr wrap="square">
            <a:spAutoFit/>
          </a:bodyPr>
          <a:lstStyle/>
          <a:p>
            <a:r>
              <a:rPr lang="en-US" dirty="0">
                <a:solidFill>
                  <a:srgbClr val="808000"/>
                </a:solidFill>
                <a:latin typeface="Menlo"/>
              </a:rPr>
              <a:t>@Test</a:t>
            </a:r>
          </a:p>
          <a:p>
            <a:r>
              <a:rPr lang="en-US" b="1" dirty="0">
                <a:solidFill>
                  <a:srgbClr val="000080"/>
                </a:solidFill>
                <a:latin typeface="Menlo"/>
              </a:rPr>
              <a:t>public</a:t>
            </a:r>
            <a:r>
              <a:rPr lang="en-US" dirty="0">
                <a:solidFill>
                  <a:srgbClr val="000080"/>
                </a:solidFill>
                <a:latin typeface="Menlo"/>
              </a:rPr>
              <a:t> </a:t>
            </a:r>
            <a:r>
              <a:rPr lang="en-US" dirty="0">
                <a:solidFill>
                  <a:srgbClr val="4C73A6"/>
                </a:solidFill>
                <a:latin typeface="Menlo"/>
              </a:rPr>
              <a:t>void </a:t>
            </a:r>
            <a:r>
              <a:rPr lang="en-US" dirty="0" err="1">
                <a:solidFill>
                  <a:srgbClr val="000000"/>
                </a:solidFill>
                <a:latin typeface="Menlo"/>
              </a:rPr>
              <a:t>shouldScoreZeroOnGutterGame</a:t>
            </a:r>
            <a:r>
              <a:rPr lang="en-US" dirty="0">
                <a:solidFill>
                  <a:srgbClr val="000000"/>
                </a:solidFill>
                <a:latin typeface="Menlo"/>
              </a:rPr>
              <a:t>() {</a:t>
            </a:r>
          </a:p>
          <a:p>
            <a:r>
              <a:rPr lang="en-US" dirty="0">
                <a:latin typeface="Menlo"/>
              </a:rPr>
              <a:t>    </a:t>
            </a:r>
            <a:r>
              <a:rPr lang="en-US" dirty="0" err="1">
                <a:solidFill>
                  <a:srgbClr val="000000"/>
                </a:solidFill>
                <a:latin typeface="Menlo"/>
              </a:rPr>
              <a:t>rollMany</a:t>
            </a:r>
            <a:r>
              <a:rPr lang="en-US" dirty="0">
                <a:solidFill>
                  <a:srgbClr val="000000"/>
                </a:solidFill>
                <a:latin typeface="Menlo"/>
              </a:rPr>
              <a:t>(</a:t>
            </a:r>
            <a:r>
              <a:rPr lang="en-US" dirty="0">
                <a:solidFill>
                  <a:srgbClr val="0000FF"/>
                </a:solidFill>
                <a:latin typeface="Menlo"/>
              </a:rPr>
              <a:t>20</a:t>
            </a:r>
            <a:r>
              <a:rPr lang="en-US" dirty="0">
                <a:solidFill>
                  <a:srgbClr val="000000"/>
                </a:solidFill>
                <a:latin typeface="Menlo"/>
              </a:rPr>
              <a:t>, </a:t>
            </a:r>
            <a:r>
              <a:rPr lang="en-US" dirty="0">
                <a:solidFill>
                  <a:srgbClr val="0000FF"/>
                </a:solidFill>
                <a:latin typeface="Menlo"/>
              </a:rPr>
              <a:t>0</a:t>
            </a:r>
            <a:r>
              <a:rPr lang="en-US" dirty="0">
                <a:solidFill>
                  <a:srgbClr val="000000"/>
                </a:solidFill>
                <a:latin typeface="Menlo"/>
              </a:rPr>
              <a:t>);</a:t>
            </a:r>
          </a:p>
          <a:p>
            <a:r>
              <a:rPr lang="en-US" dirty="0">
                <a:latin typeface="Menlo"/>
              </a:rPr>
              <a:t>    </a:t>
            </a:r>
            <a:r>
              <a:rPr lang="en-US" dirty="0" err="1">
                <a:solidFill>
                  <a:srgbClr val="000000"/>
                </a:solidFill>
                <a:latin typeface="Menlo"/>
              </a:rPr>
              <a:t>assertEquals</a:t>
            </a:r>
            <a:r>
              <a:rPr lang="en-US" dirty="0">
                <a:solidFill>
                  <a:srgbClr val="000000"/>
                </a:solidFill>
                <a:latin typeface="Menlo"/>
              </a:rPr>
              <a:t>(</a:t>
            </a:r>
            <a:r>
              <a:rPr lang="en-US" dirty="0">
                <a:solidFill>
                  <a:srgbClr val="0000FF"/>
                </a:solidFill>
                <a:latin typeface="Menlo"/>
              </a:rPr>
              <a:t>0</a:t>
            </a:r>
            <a:r>
              <a:rPr lang="en-US" dirty="0">
                <a:solidFill>
                  <a:srgbClr val="000000"/>
                </a:solidFill>
                <a:latin typeface="Menlo"/>
              </a:rPr>
              <a:t>, </a:t>
            </a:r>
            <a:r>
              <a:rPr lang="en-US" dirty="0" err="1">
                <a:solidFill>
                  <a:srgbClr val="000000"/>
                </a:solidFill>
                <a:latin typeface="Menlo"/>
              </a:rPr>
              <a:t>game.score</a:t>
            </a:r>
            <a:r>
              <a:rPr lang="en-US" dirty="0">
                <a:solidFill>
                  <a:srgbClr val="000000"/>
                </a:solidFill>
                <a:latin typeface="Menlo"/>
              </a:rPr>
              <a:t>());</a:t>
            </a:r>
          </a:p>
          <a:p>
            <a:r>
              <a:rPr lang="en-US" dirty="0">
                <a:solidFill>
                  <a:srgbClr val="000000"/>
                </a:solidFill>
                <a:latin typeface="Menlo"/>
              </a:rPr>
              <a:t>}</a:t>
            </a:r>
          </a:p>
          <a:p>
            <a:endParaRPr lang="en-US" dirty="0">
              <a:latin typeface="Menlo"/>
            </a:endParaRPr>
          </a:p>
          <a:p>
            <a:r>
              <a:rPr lang="en-US" dirty="0">
                <a:solidFill>
                  <a:srgbClr val="808000"/>
                </a:solidFill>
                <a:latin typeface="Menlo"/>
              </a:rPr>
              <a:t>@Test</a:t>
            </a:r>
          </a:p>
          <a:p>
            <a:r>
              <a:rPr lang="en-US" b="1" dirty="0">
                <a:solidFill>
                  <a:srgbClr val="000080"/>
                </a:solidFill>
                <a:latin typeface="Menlo"/>
              </a:rPr>
              <a:t>public</a:t>
            </a:r>
            <a:r>
              <a:rPr lang="en-US" dirty="0">
                <a:solidFill>
                  <a:srgbClr val="000080"/>
                </a:solidFill>
                <a:latin typeface="Menlo"/>
              </a:rPr>
              <a:t> </a:t>
            </a:r>
            <a:r>
              <a:rPr lang="en-US" dirty="0">
                <a:solidFill>
                  <a:srgbClr val="4C73A6"/>
                </a:solidFill>
                <a:latin typeface="Menlo"/>
              </a:rPr>
              <a:t>void </a:t>
            </a:r>
            <a:r>
              <a:rPr lang="en-US" dirty="0" err="1">
                <a:solidFill>
                  <a:srgbClr val="000000"/>
                </a:solidFill>
                <a:latin typeface="Menlo"/>
              </a:rPr>
              <a:t>shouldScoreTwentyWhenAllOne</a:t>
            </a:r>
            <a:r>
              <a:rPr lang="en-US" dirty="0">
                <a:solidFill>
                  <a:srgbClr val="000000"/>
                </a:solidFill>
                <a:latin typeface="Menlo"/>
              </a:rPr>
              <a:t>() {</a:t>
            </a:r>
          </a:p>
          <a:p>
            <a:r>
              <a:rPr lang="en-US" dirty="0">
                <a:latin typeface="Menlo"/>
              </a:rPr>
              <a:t>    </a:t>
            </a:r>
            <a:r>
              <a:rPr lang="en-US" dirty="0" err="1">
                <a:solidFill>
                  <a:srgbClr val="000000"/>
                </a:solidFill>
                <a:latin typeface="Menlo"/>
              </a:rPr>
              <a:t>rollMany</a:t>
            </a:r>
            <a:r>
              <a:rPr lang="en-US" dirty="0">
                <a:solidFill>
                  <a:srgbClr val="000000"/>
                </a:solidFill>
                <a:latin typeface="Menlo"/>
              </a:rPr>
              <a:t>(</a:t>
            </a:r>
            <a:r>
              <a:rPr lang="en-US" dirty="0">
                <a:solidFill>
                  <a:srgbClr val="0000FF"/>
                </a:solidFill>
                <a:latin typeface="Menlo"/>
              </a:rPr>
              <a:t>20</a:t>
            </a:r>
            <a:r>
              <a:rPr lang="en-US" dirty="0">
                <a:solidFill>
                  <a:srgbClr val="000000"/>
                </a:solidFill>
                <a:latin typeface="Menlo"/>
              </a:rPr>
              <a:t>, </a:t>
            </a:r>
            <a:r>
              <a:rPr lang="en-US" dirty="0">
                <a:solidFill>
                  <a:srgbClr val="0000FF"/>
                </a:solidFill>
                <a:latin typeface="Menlo"/>
              </a:rPr>
              <a:t>1</a:t>
            </a:r>
            <a:r>
              <a:rPr lang="en-US" dirty="0">
                <a:solidFill>
                  <a:srgbClr val="000000"/>
                </a:solidFill>
                <a:latin typeface="Menlo"/>
              </a:rPr>
              <a:t>);</a:t>
            </a:r>
          </a:p>
          <a:p>
            <a:r>
              <a:rPr lang="en-US" dirty="0">
                <a:latin typeface="Menlo"/>
              </a:rPr>
              <a:t>    </a:t>
            </a:r>
            <a:r>
              <a:rPr lang="en-US" dirty="0" err="1">
                <a:solidFill>
                  <a:srgbClr val="000000"/>
                </a:solidFill>
                <a:latin typeface="Menlo"/>
              </a:rPr>
              <a:t>assertEquals</a:t>
            </a:r>
            <a:r>
              <a:rPr lang="en-US" dirty="0">
                <a:solidFill>
                  <a:srgbClr val="000000"/>
                </a:solidFill>
                <a:latin typeface="Menlo"/>
              </a:rPr>
              <a:t>(</a:t>
            </a:r>
            <a:r>
              <a:rPr lang="en-US" dirty="0">
                <a:solidFill>
                  <a:srgbClr val="0000FF"/>
                </a:solidFill>
                <a:latin typeface="Menlo"/>
              </a:rPr>
              <a:t>20</a:t>
            </a:r>
            <a:r>
              <a:rPr lang="en-US" dirty="0">
                <a:solidFill>
                  <a:srgbClr val="000000"/>
                </a:solidFill>
                <a:latin typeface="Menlo"/>
              </a:rPr>
              <a:t>, </a:t>
            </a:r>
            <a:r>
              <a:rPr lang="en-US" dirty="0" err="1">
                <a:solidFill>
                  <a:srgbClr val="000000"/>
                </a:solidFill>
                <a:latin typeface="Menlo"/>
              </a:rPr>
              <a:t>game.score</a:t>
            </a:r>
            <a:r>
              <a:rPr lang="en-US" dirty="0">
                <a:solidFill>
                  <a:srgbClr val="000000"/>
                </a:solidFill>
                <a:latin typeface="Menlo"/>
              </a:rPr>
              <a:t>());</a:t>
            </a:r>
          </a:p>
          <a:p>
            <a:r>
              <a:rPr lang="en-US" dirty="0">
                <a:solidFill>
                  <a:srgbClr val="000000"/>
                </a:solidFill>
                <a:latin typeface="Menlo"/>
              </a:rPr>
              <a:t>}</a:t>
            </a:r>
          </a:p>
          <a:p>
            <a:endParaRPr lang="en-US" dirty="0">
              <a:latin typeface="Menlo"/>
            </a:endParaRPr>
          </a:p>
          <a:p>
            <a:r>
              <a:rPr lang="en-US" b="1" dirty="0">
                <a:solidFill>
                  <a:srgbClr val="000080"/>
                </a:solidFill>
                <a:latin typeface="Menlo"/>
              </a:rPr>
              <a:t>private</a:t>
            </a:r>
            <a:r>
              <a:rPr lang="en-US" dirty="0">
                <a:solidFill>
                  <a:srgbClr val="000080"/>
                </a:solidFill>
                <a:latin typeface="Menlo"/>
              </a:rPr>
              <a:t> </a:t>
            </a:r>
            <a:r>
              <a:rPr lang="en-US" dirty="0">
                <a:solidFill>
                  <a:srgbClr val="4C73A6"/>
                </a:solidFill>
                <a:latin typeface="Menlo"/>
              </a:rPr>
              <a:t>void </a:t>
            </a:r>
            <a:r>
              <a:rPr lang="en-US" dirty="0" err="1">
                <a:solidFill>
                  <a:srgbClr val="000000"/>
                </a:solidFill>
                <a:latin typeface="Menlo"/>
              </a:rPr>
              <a:t>rollMany</a:t>
            </a:r>
            <a:r>
              <a:rPr lang="en-US" dirty="0">
                <a:solidFill>
                  <a:srgbClr val="000000"/>
                </a:solidFill>
                <a:latin typeface="Menlo"/>
              </a:rPr>
              <a:t>(</a:t>
            </a:r>
            <a:r>
              <a:rPr lang="en-US" dirty="0" err="1">
                <a:solidFill>
                  <a:srgbClr val="4C73A6"/>
                </a:solidFill>
                <a:latin typeface="Menlo"/>
              </a:rPr>
              <a:t>int</a:t>
            </a:r>
            <a:r>
              <a:rPr lang="en-US" dirty="0">
                <a:solidFill>
                  <a:srgbClr val="4C73A6"/>
                </a:solidFill>
                <a:latin typeface="Menlo"/>
              </a:rPr>
              <a:t> </a:t>
            </a:r>
            <a:r>
              <a:rPr lang="en-US" dirty="0">
                <a:solidFill>
                  <a:srgbClr val="000000"/>
                </a:solidFill>
                <a:latin typeface="Menlo"/>
              </a:rPr>
              <a:t>count, </a:t>
            </a:r>
            <a:r>
              <a:rPr lang="en-US" dirty="0" err="1">
                <a:solidFill>
                  <a:srgbClr val="4C73A6"/>
                </a:solidFill>
                <a:latin typeface="Menlo"/>
              </a:rPr>
              <a:t>int</a:t>
            </a:r>
            <a:r>
              <a:rPr lang="en-US" dirty="0">
                <a:solidFill>
                  <a:srgbClr val="4C73A6"/>
                </a:solidFill>
                <a:latin typeface="Menlo"/>
              </a:rPr>
              <a:t> </a:t>
            </a:r>
            <a:r>
              <a:rPr lang="en-US" dirty="0">
                <a:solidFill>
                  <a:srgbClr val="000000"/>
                </a:solidFill>
                <a:latin typeface="Menlo"/>
              </a:rPr>
              <a:t>pins) {</a:t>
            </a:r>
          </a:p>
          <a:p>
            <a:r>
              <a:rPr lang="en-US" dirty="0">
                <a:latin typeface="Menlo"/>
              </a:rPr>
              <a:t>    </a:t>
            </a:r>
            <a:r>
              <a:rPr lang="en-US" b="1" dirty="0">
                <a:solidFill>
                  <a:srgbClr val="000080"/>
                </a:solidFill>
                <a:latin typeface="Menlo"/>
              </a:rPr>
              <a:t>for</a:t>
            </a:r>
            <a:r>
              <a:rPr lang="en-US" dirty="0">
                <a:solidFill>
                  <a:srgbClr val="000080"/>
                </a:solidFill>
                <a:latin typeface="Menlo"/>
              </a:rPr>
              <a:t> </a:t>
            </a:r>
            <a:r>
              <a:rPr lang="en-US" dirty="0">
                <a:solidFill>
                  <a:srgbClr val="000000"/>
                </a:solidFill>
                <a:latin typeface="Menlo"/>
              </a:rPr>
              <a:t>(</a:t>
            </a:r>
            <a:r>
              <a:rPr lang="en-US" dirty="0" err="1">
                <a:solidFill>
                  <a:srgbClr val="4C73A6"/>
                </a:solidFill>
                <a:latin typeface="Menlo"/>
              </a:rPr>
              <a:t>int</a:t>
            </a:r>
            <a:r>
              <a:rPr lang="en-US" dirty="0">
                <a:solidFill>
                  <a:srgbClr val="4C73A6"/>
                </a:solidFill>
                <a:latin typeface="Menlo"/>
              </a:rPr>
              <a:t> </a:t>
            </a:r>
            <a:r>
              <a:rPr lang="en-US" dirty="0" err="1">
                <a:solidFill>
                  <a:srgbClr val="000000"/>
                </a:solidFill>
                <a:latin typeface="Menlo"/>
              </a:rPr>
              <a:t>i</a:t>
            </a:r>
            <a:r>
              <a:rPr lang="en-US" dirty="0">
                <a:solidFill>
                  <a:srgbClr val="000000"/>
                </a:solidFill>
                <a:latin typeface="Menlo"/>
              </a:rPr>
              <a:t> = </a:t>
            </a:r>
            <a:r>
              <a:rPr lang="en-US" dirty="0">
                <a:solidFill>
                  <a:srgbClr val="0000FF"/>
                </a:solidFill>
                <a:latin typeface="Menlo"/>
              </a:rPr>
              <a:t>0</a:t>
            </a:r>
            <a:r>
              <a:rPr lang="en-US" dirty="0">
                <a:solidFill>
                  <a:srgbClr val="000000"/>
                </a:solidFill>
                <a:latin typeface="Menlo"/>
              </a:rPr>
              <a:t>; </a:t>
            </a:r>
            <a:r>
              <a:rPr lang="en-US" dirty="0" err="1">
                <a:solidFill>
                  <a:srgbClr val="000000"/>
                </a:solidFill>
                <a:latin typeface="Menlo"/>
              </a:rPr>
              <a:t>i</a:t>
            </a:r>
            <a:r>
              <a:rPr lang="en-US" dirty="0">
                <a:solidFill>
                  <a:srgbClr val="000000"/>
                </a:solidFill>
                <a:latin typeface="Menlo"/>
              </a:rPr>
              <a:t> &lt; count; </a:t>
            </a:r>
            <a:r>
              <a:rPr lang="en-US" dirty="0" err="1">
                <a:solidFill>
                  <a:srgbClr val="000000"/>
                </a:solidFill>
                <a:latin typeface="Menlo"/>
              </a:rPr>
              <a:t>i</a:t>
            </a:r>
            <a:r>
              <a:rPr lang="en-US" dirty="0">
                <a:solidFill>
                  <a:srgbClr val="000000"/>
                </a:solidFill>
                <a:latin typeface="Menlo"/>
              </a:rPr>
              <a:t> ++) {</a:t>
            </a:r>
          </a:p>
          <a:p>
            <a:r>
              <a:rPr lang="en-US" dirty="0">
                <a:solidFill>
                  <a:srgbClr val="000000"/>
                </a:solidFill>
                <a:latin typeface="Menlo"/>
              </a:rPr>
              <a:t>        </a:t>
            </a:r>
            <a:r>
              <a:rPr lang="en-US" dirty="0" err="1">
                <a:solidFill>
                  <a:srgbClr val="000000"/>
                </a:solidFill>
                <a:latin typeface="Menlo"/>
              </a:rPr>
              <a:t>game.roll</a:t>
            </a:r>
            <a:r>
              <a:rPr lang="en-US" dirty="0">
                <a:solidFill>
                  <a:srgbClr val="000000"/>
                </a:solidFill>
                <a:latin typeface="Menlo"/>
              </a:rPr>
              <a:t>(pins);</a:t>
            </a:r>
          </a:p>
          <a:p>
            <a:r>
              <a:rPr lang="en-US" dirty="0">
                <a:latin typeface="Menlo"/>
              </a:rPr>
              <a:t>    </a:t>
            </a:r>
            <a:r>
              <a:rPr lang="en-US" dirty="0">
                <a:solidFill>
                  <a:srgbClr val="000000"/>
                </a:solidFill>
                <a:latin typeface="Menlo"/>
              </a:rPr>
              <a:t>}</a:t>
            </a:r>
          </a:p>
          <a:p>
            <a:r>
              <a:rPr lang="en-US" dirty="0">
                <a:solidFill>
                  <a:srgbClr val="000000"/>
                </a:solidFill>
                <a:latin typeface="Menlo"/>
              </a:rPr>
              <a:t>}</a:t>
            </a:r>
          </a:p>
        </p:txBody>
      </p:sp>
      <p:sp>
        <p:nvSpPr>
          <p:cNvPr id="2" name="Title 1"/>
          <p:cNvSpPr>
            <a:spLocks noGrp="1"/>
          </p:cNvSpPr>
          <p:nvPr>
            <p:ph type="title"/>
          </p:nvPr>
        </p:nvSpPr>
        <p:spPr/>
        <p:txBody>
          <a:bodyPr/>
          <a:lstStyle/>
          <a:p>
            <a:r>
              <a:rPr lang="ru-RU" dirty="0" err="1" smtClean="0"/>
              <a:t>Рефакторим</a:t>
            </a:r>
            <a:endParaRPr lang="en-US" dirty="0"/>
          </a:p>
        </p:txBody>
      </p:sp>
      <p:sp>
        <p:nvSpPr>
          <p:cNvPr id="12" name="Oval 11"/>
          <p:cNvSpPr/>
          <p:nvPr/>
        </p:nvSpPr>
        <p:spPr>
          <a:xfrm>
            <a:off x="8514773" y="1301173"/>
            <a:ext cx="461819" cy="461819"/>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479976" y="6282976"/>
            <a:ext cx="2110824" cy="307777"/>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sz="1400" dirty="0" err="1" smtClean="0">
                <a:solidFill>
                  <a:srgbClr val="004080"/>
                </a:solidFill>
                <a:latin typeface="Arial" charset="0"/>
                <a:ea typeface="ＭＳ Ｐゴシック" charset="0"/>
                <a:cs typeface="Arial" charset="0"/>
              </a:rPr>
              <a:t>git</a:t>
            </a:r>
            <a:r>
              <a:rPr lang="en-US" sz="1400" dirty="0" smtClean="0">
                <a:solidFill>
                  <a:srgbClr val="004080"/>
                </a:solidFill>
                <a:latin typeface="Arial" charset="0"/>
                <a:ea typeface="ＭＳ Ｐゴシック" charset="0"/>
                <a:cs typeface="Arial" charset="0"/>
              </a:rPr>
              <a:t> checkout bowling-0.3</a:t>
            </a:r>
            <a:endParaRPr lang="ru-RU" sz="1400" dirty="0">
              <a:solidFill>
                <a:srgbClr val="004080"/>
              </a:solidFill>
              <a:latin typeface="Arial" charset="0"/>
              <a:ea typeface="ＭＳ Ｐゴシック" charset="0"/>
              <a:cs typeface="Arial" charset="0"/>
            </a:endParaRPr>
          </a:p>
        </p:txBody>
      </p:sp>
    </p:spTree>
    <p:extLst>
      <p:ext uri="{BB962C8B-B14F-4D97-AF65-F5344CB8AC3E}">
        <p14:creationId xmlns:p14="http://schemas.microsoft.com/office/powerpoint/2010/main" val="42041404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52413" y="1063935"/>
            <a:ext cx="3162300" cy="1739900"/>
          </a:xfrm>
          <a:prstGeom prst="rect">
            <a:avLst/>
          </a:prstGeom>
        </p:spPr>
      </p:pic>
      <p:sp>
        <p:nvSpPr>
          <p:cNvPr id="2" name="Title 1"/>
          <p:cNvSpPr>
            <a:spLocks noGrp="1"/>
          </p:cNvSpPr>
          <p:nvPr>
            <p:ph type="title"/>
          </p:nvPr>
        </p:nvSpPr>
        <p:spPr/>
        <p:txBody>
          <a:bodyPr/>
          <a:lstStyle/>
          <a:p>
            <a:r>
              <a:rPr lang="ru-RU" dirty="0" smtClean="0">
                <a:solidFill>
                  <a:srgbClr val="161645"/>
                </a:solidFill>
              </a:rPr>
              <a:t>Проверка на </a:t>
            </a:r>
            <a:r>
              <a:rPr lang="en-US" dirty="0">
                <a:solidFill>
                  <a:srgbClr val="161645"/>
                </a:solidFill>
              </a:rPr>
              <a:t>S</a:t>
            </a:r>
            <a:r>
              <a:rPr lang="en-US" dirty="0" smtClean="0">
                <a:solidFill>
                  <a:srgbClr val="161645"/>
                </a:solidFill>
              </a:rPr>
              <a:t>pare</a:t>
            </a:r>
            <a:endParaRPr lang="en-US" dirty="0">
              <a:solidFill>
                <a:srgbClr val="161645"/>
              </a:solidFill>
            </a:endParaRPr>
          </a:p>
        </p:txBody>
      </p:sp>
      <p:sp>
        <p:nvSpPr>
          <p:cNvPr id="12" name="Oval 11"/>
          <p:cNvSpPr/>
          <p:nvPr/>
        </p:nvSpPr>
        <p:spPr>
          <a:xfrm>
            <a:off x="8514773" y="1301173"/>
            <a:ext cx="461819" cy="461819"/>
          </a:xfrm>
          <a:prstGeom prst="ellipse">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588637" y="2513802"/>
            <a:ext cx="857900" cy="495108"/>
          </a:xfrm>
          <a:prstGeom prst="rect">
            <a:avLst/>
          </a:prstGeom>
        </p:spPr>
        <p:style>
          <a:lnRef idx="2">
            <a:schemeClr val="accent1"/>
          </a:lnRef>
          <a:fillRef idx="1">
            <a:schemeClr val="lt1"/>
          </a:fillRef>
          <a:effectRef idx="0">
            <a:schemeClr val="accent1"/>
          </a:effectRef>
          <a:fontRef idx="minor">
            <a:schemeClr val="dk1"/>
          </a:fontRef>
        </p:style>
        <p:txBody>
          <a:bodyPr wrap="square"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en-US" dirty="0" smtClean="0">
                <a:solidFill>
                  <a:srgbClr val="004080"/>
                </a:solidFill>
              </a:rPr>
              <a:t>10 + 3</a:t>
            </a:r>
            <a:endParaRPr lang="ru-RU" dirty="0">
              <a:solidFill>
                <a:srgbClr val="004080"/>
              </a:solidFill>
            </a:endParaRPr>
          </a:p>
        </p:txBody>
      </p:sp>
      <p:sp>
        <p:nvSpPr>
          <p:cNvPr id="25" name="TextBox 24"/>
          <p:cNvSpPr txBox="1"/>
          <p:nvPr/>
        </p:nvSpPr>
        <p:spPr>
          <a:xfrm>
            <a:off x="612273" y="1366919"/>
            <a:ext cx="345640" cy="49510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en-US" dirty="0" smtClean="0">
                <a:solidFill>
                  <a:srgbClr val="004080"/>
                </a:solidFill>
              </a:rPr>
              <a:t>6</a:t>
            </a:r>
            <a:endParaRPr lang="ru-RU" dirty="0">
              <a:solidFill>
                <a:srgbClr val="004080"/>
              </a:solidFill>
            </a:endParaRPr>
          </a:p>
        </p:txBody>
      </p:sp>
      <p:sp>
        <p:nvSpPr>
          <p:cNvPr id="26" name="TextBox 25"/>
          <p:cNvSpPr txBox="1"/>
          <p:nvPr/>
        </p:nvSpPr>
        <p:spPr>
          <a:xfrm>
            <a:off x="1110313" y="1862027"/>
            <a:ext cx="345640" cy="49510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en-US" dirty="0">
                <a:solidFill>
                  <a:srgbClr val="004080"/>
                </a:solidFill>
              </a:rPr>
              <a:t>4</a:t>
            </a:r>
            <a:endParaRPr lang="ru-RU" dirty="0">
              <a:solidFill>
                <a:srgbClr val="004080"/>
              </a:solidFill>
            </a:endParaRPr>
          </a:p>
        </p:txBody>
      </p:sp>
      <p:sp>
        <p:nvSpPr>
          <p:cNvPr id="27" name="TextBox 26"/>
          <p:cNvSpPr txBox="1"/>
          <p:nvPr/>
        </p:nvSpPr>
        <p:spPr>
          <a:xfrm>
            <a:off x="1893816" y="1372843"/>
            <a:ext cx="345640" cy="49510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en-US" dirty="0">
                <a:solidFill>
                  <a:srgbClr val="004080"/>
                </a:solidFill>
              </a:rPr>
              <a:t>3</a:t>
            </a:r>
            <a:endParaRPr lang="ru-RU" dirty="0">
              <a:solidFill>
                <a:srgbClr val="004080"/>
              </a:solidFill>
            </a:endParaRPr>
          </a:p>
        </p:txBody>
      </p:sp>
      <p:sp>
        <p:nvSpPr>
          <p:cNvPr id="28" name="TextBox 27"/>
          <p:cNvSpPr txBox="1"/>
          <p:nvPr/>
        </p:nvSpPr>
        <p:spPr>
          <a:xfrm>
            <a:off x="2369491" y="1862027"/>
            <a:ext cx="345640" cy="49510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en-US" dirty="0" smtClean="0">
                <a:solidFill>
                  <a:srgbClr val="004080"/>
                </a:solidFill>
              </a:rPr>
              <a:t>-</a:t>
            </a:r>
            <a:endParaRPr lang="ru-RU" dirty="0">
              <a:solidFill>
                <a:srgbClr val="004080"/>
              </a:solidFill>
            </a:endParaRPr>
          </a:p>
        </p:txBody>
      </p:sp>
      <p:sp>
        <p:nvSpPr>
          <p:cNvPr id="29" name="TextBox 28"/>
          <p:cNvSpPr txBox="1"/>
          <p:nvPr/>
        </p:nvSpPr>
        <p:spPr>
          <a:xfrm>
            <a:off x="1810506" y="2521646"/>
            <a:ext cx="857900" cy="495108"/>
          </a:xfrm>
          <a:prstGeom prst="rect">
            <a:avLst/>
          </a:prstGeom>
        </p:spPr>
        <p:style>
          <a:lnRef idx="2">
            <a:schemeClr val="accent1"/>
          </a:lnRef>
          <a:fillRef idx="1">
            <a:schemeClr val="lt1"/>
          </a:fillRef>
          <a:effectRef idx="0">
            <a:schemeClr val="accent1"/>
          </a:effectRef>
          <a:fontRef idx="minor">
            <a:schemeClr val="dk1"/>
          </a:fontRef>
        </p:style>
        <p:txBody>
          <a:bodyPr wrap="square"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buClr>
                <a:srgbClr val="FF6600"/>
              </a:buClr>
              <a:buSzPct val="125000"/>
            </a:pPr>
            <a:r>
              <a:rPr lang="en-US" dirty="0" smtClean="0">
                <a:solidFill>
                  <a:srgbClr val="004080"/>
                </a:solidFill>
              </a:rPr>
              <a:t>3</a:t>
            </a:r>
            <a:endParaRPr lang="ru-RU" dirty="0">
              <a:solidFill>
                <a:srgbClr val="004080"/>
              </a:solidFill>
            </a:endParaRPr>
          </a:p>
        </p:txBody>
      </p:sp>
      <p:sp>
        <p:nvSpPr>
          <p:cNvPr id="30" name="Rounded Rectangular Callout 29"/>
          <p:cNvSpPr/>
          <p:nvPr/>
        </p:nvSpPr>
        <p:spPr>
          <a:xfrm>
            <a:off x="5931273" y="1616364"/>
            <a:ext cx="2195490" cy="564468"/>
          </a:xfrm>
          <a:prstGeom prst="wedgeRoundRectCallout">
            <a:avLst>
              <a:gd name="adj1" fmla="val 61342"/>
              <a:gd name="adj2" fmla="val -462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ru-RU" dirty="0" smtClean="0">
                <a:solidFill>
                  <a:srgbClr val="FF0000"/>
                </a:solidFill>
                <a:latin typeface="Arial" charset="0"/>
                <a:ea typeface="ＭＳ Ｐゴシック" charset="0"/>
                <a:cs typeface="Arial" charset="0"/>
              </a:rPr>
              <a:t>Тест падает</a:t>
            </a:r>
            <a:endParaRPr lang="ru-RU" dirty="0">
              <a:solidFill>
                <a:srgbClr val="FF0000"/>
              </a:solidFill>
              <a:latin typeface="Arial" charset="0"/>
              <a:ea typeface="ＭＳ Ｐゴシック" charset="0"/>
              <a:cs typeface="Arial" charset="0"/>
            </a:endParaRPr>
          </a:p>
        </p:txBody>
      </p:sp>
      <p:sp>
        <p:nvSpPr>
          <p:cNvPr id="3" name="Rectangle 2"/>
          <p:cNvSpPr/>
          <p:nvPr/>
        </p:nvSpPr>
        <p:spPr>
          <a:xfrm>
            <a:off x="478558" y="3220829"/>
            <a:ext cx="6303242" cy="2308324"/>
          </a:xfrm>
          <a:prstGeom prst="rect">
            <a:avLst/>
          </a:prstGeom>
        </p:spPr>
        <p:txBody>
          <a:bodyPr wrap="square">
            <a:spAutoFit/>
          </a:bodyPr>
          <a:lstStyle/>
          <a:p>
            <a:r>
              <a:rPr lang="en-US" dirty="0">
                <a:solidFill>
                  <a:srgbClr val="808000"/>
                </a:solidFill>
                <a:latin typeface="Menlo"/>
              </a:rPr>
              <a:t>@Test</a:t>
            </a:r>
          </a:p>
          <a:p>
            <a:r>
              <a:rPr lang="en-US" b="1" dirty="0">
                <a:solidFill>
                  <a:srgbClr val="000080"/>
                </a:solidFill>
                <a:latin typeface="Menlo"/>
              </a:rPr>
              <a:t>public</a:t>
            </a:r>
            <a:r>
              <a:rPr lang="en-US" dirty="0">
                <a:solidFill>
                  <a:srgbClr val="000080"/>
                </a:solidFill>
                <a:latin typeface="Menlo"/>
              </a:rPr>
              <a:t> </a:t>
            </a:r>
            <a:r>
              <a:rPr lang="en-US" dirty="0">
                <a:solidFill>
                  <a:srgbClr val="4C73A6"/>
                </a:solidFill>
                <a:latin typeface="Menlo"/>
              </a:rPr>
              <a:t>void </a:t>
            </a:r>
            <a:r>
              <a:rPr lang="en-US" dirty="0" err="1">
                <a:solidFill>
                  <a:srgbClr val="000000"/>
                </a:solidFill>
                <a:latin typeface="Menlo"/>
              </a:rPr>
              <a:t>shouldScoreSpareCorrectly</a:t>
            </a:r>
            <a:r>
              <a:rPr lang="en-US" dirty="0">
                <a:solidFill>
                  <a:srgbClr val="000000"/>
                </a:solidFill>
                <a:latin typeface="Menlo"/>
              </a:rPr>
              <a:t>() {</a:t>
            </a:r>
          </a:p>
          <a:p>
            <a:r>
              <a:rPr lang="en-US" dirty="0">
                <a:solidFill>
                  <a:srgbClr val="000000"/>
                </a:solidFill>
                <a:latin typeface="Menlo"/>
              </a:rPr>
              <a:t>    </a:t>
            </a:r>
            <a:r>
              <a:rPr lang="en-US" dirty="0" err="1">
                <a:solidFill>
                  <a:srgbClr val="000000"/>
                </a:solidFill>
                <a:latin typeface="Menlo"/>
              </a:rPr>
              <a:t>game.roll</a:t>
            </a:r>
            <a:r>
              <a:rPr lang="en-US" dirty="0">
                <a:solidFill>
                  <a:srgbClr val="000000"/>
                </a:solidFill>
                <a:latin typeface="Menlo"/>
              </a:rPr>
              <a:t>(</a:t>
            </a:r>
            <a:r>
              <a:rPr lang="en-US" dirty="0">
                <a:solidFill>
                  <a:srgbClr val="0000FF"/>
                </a:solidFill>
                <a:latin typeface="Menlo"/>
              </a:rPr>
              <a:t>6</a:t>
            </a:r>
            <a:r>
              <a:rPr lang="en-US" dirty="0">
                <a:solidFill>
                  <a:srgbClr val="000000"/>
                </a:solidFill>
                <a:latin typeface="Menlo"/>
              </a:rPr>
              <a:t>);</a:t>
            </a:r>
          </a:p>
          <a:p>
            <a:r>
              <a:rPr lang="en-US" dirty="0">
                <a:solidFill>
                  <a:srgbClr val="000000"/>
                </a:solidFill>
                <a:latin typeface="Menlo"/>
              </a:rPr>
              <a:t>    </a:t>
            </a:r>
            <a:r>
              <a:rPr lang="en-US" dirty="0" err="1">
                <a:solidFill>
                  <a:srgbClr val="000000"/>
                </a:solidFill>
                <a:latin typeface="Menlo"/>
              </a:rPr>
              <a:t>game.roll</a:t>
            </a:r>
            <a:r>
              <a:rPr lang="en-US" dirty="0">
                <a:solidFill>
                  <a:srgbClr val="000000"/>
                </a:solidFill>
                <a:latin typeface="Menlo"/>
              </a:rPr>
              <a:t>(</a:t>
            </a:r>
            <a:r>
              <a:rPr lang="en-US" dirty="0">
                <a:solidFill>
                  <a:srgbClr val="0000FF"/>
                </a:solidFill>
                <a:latin typeface="Menlo"/>
              </a:rPr>
              <a:t>4</a:t>
            </a:r>
            <a:r>
              <a:rPr lang="en-US" dirty="0">
                <a:solidFill>
                  <a:srgbClr val="000000"/>
                </a:solidFill>
                <a:latin typeface="Menlo"/>
              </a:rPr>
              <a:t>);</a:t>
            </a:r>
          </a:p>
          <a:p>
            <a:r>
              <a:rPr lang="en-US" dirty="0">
                <a:solidFill>
                  <a:srgbClr val="000000"/>
                </a:solidFill>
                <a:latin typeface="Menlo"/>
              </a:rPr>
              <a:t>    </a:t>
            </a:r>
            <a:r>
              <a:rPr lang="en-US" dirty="0" err="1">
                <a:solidFill>
                  <a:srgbClr val="000000"/>
                </a:solidFill>
                <a:latin typeface="Menlo"/>
              </a:rPr>
              <a:t>game.roll</a:t>
            </a:r>
            <a:r>
              <a:rPr lang="en-US" dirty="0">
                <a:solidFill>
                  <a:srgbClr val="000000"/>
                </a:solidFill>
                <a:latin typeface="Menlo"/>
              </a:rPr>
              <a:t>(</a:t>
            </a:r>
            <a:r>
              <a:rPr lang="en-US" dirty="0">
                <a:solidFill>
                  <a:srgbClr val="0000FF"/>
                </a:solidFill>
                <a:latin typeface="Menlo"/>
              </a:rPr>
              <a:t>3</a:t>
            </a:r>
            <a:r>
              <a:rPr lang="en-US" dirty="0">
                <a:solidFill>
                  <a:srgbClr val="000000"/>
                </a:solidFill>
                <a:latin typeface="Menlo"/>
              </a:rPr>
              <a:t>);</a:t>
            </a:r>
          </a:p>
          <a:p>
            <a:r>
              <a:rPr lang="en-US" dirty="0">
                <a:latin typeface="Menlo"/>
              </a:rPr>
              <a:t>    </a:t>
            </a:r>
            <a:r>
              <a:rPr lang="en-US" dirty="0" err="1">
                <a:solidFill>
                  <a:srgbClr val="000000"/>
                </a:solidFill>
                <a:latin typeface="Menlo"/>
              </a:rPr>
              <a:t>rollMany</a:t>
            </a:r>
            <a:r>
              <a:rPr lang="en-US" dirty="0">
                <a:solidFill>
                  <a:srgbClr val="000000"/>
                </a:solidFill>
                <a:latin typeface="Menlo"/>
              </a:rPr>
              <a:t>(</a:t>
            </a:r>
            <a:r>
              <a:rPr lang="en-US" dirty="0">
                <a:solidFill>
                  <a:srgbClr val="0000FF"/>
                </a:solidFill>
                <a:latin typeface="Menlo"/>
              </a:rPr>
              <a:t>17</a:t>
            </a:r>
            <a:r>
              <a:rPr lang="en-US" dirty="0">
                <a:solidFill>
                  <a:srgbClr val="000000"/>
                </a:solidFill>
                <a:latin typeface="Menlo"/>
              </a:rPr>
              <a:t>, </a:t>
            </a:r>
            <a:r>
              <a:rPr lang="en-US" dirty="0">
                <a:solidFill>
                  <a:srgbClr val="0000FF"/>
                </a:solidFill>
                <a:latin typeface="Menlo"/>
              </a:rPr>
              <a:t>0</a:t>
            </a:r>
            <a:r>
              <a:rPr lang="en-US" dirty="0">
                <a:solidFill>
                  <a:srgbClr val="000000"/>
                </a:solidFill>
                <a:latin typeface="Menlo"/>
              </a:rPr>
              <a:t>);</a:t>
            </a:r>
          </a:p>
          <a:p>
            <a:r>
              <a:rPr lang="en-US" dirty="0">
                <a:latin typeface="Menlo"/>
              </a:rPr>
              <a:t>    </a:t>
            </a:r>
            <a:r>
              <a:rPr lang="en-US" dirty="0" err="1">
                <a:solidFill>
                  <a:srgbClr val="000000"/>
                </a:solidFill>
                <a:latin typeface="Menlo"/>
              </a:rPr>
              <a:t>assertEquals</a:t>
            </a:r>
            <a:r>
              <a:rPr lang="en-US" dirty="0">
                <a:solidFill>
                  <a:srgbClr val="000000"/>
                </a:solidFill>
                <a:latin typeface="Menlo"/>
              </a:rPr>
              <a:t>(</a:t>
            </a:r>
            <a:r>
              <a:rPr lang="en-US" dirty="0">
                <a:solidFill>
                  <a:srgbClr val="0000FF"/>
                </a:solidFill>
                <a:latin typeface="Menlo"/>
              </a:rPr>
              <a:t>16</a:t>
            </a:r>
            <a:r>
              <a:rPr lang="en-US" dirty="0">
                <a:solidFill>
                  <a:srgbClr val="000000"/>
                </a:solidFill>
                <a:latin typeface="Menlo"/>
              </a:rPr>
              <a:t>, </a:t>
            </a:r>
            <a:r>
              <a:rPr lang="en-US" dirty="0" err="1">
                <a:solidFill>
                  <a:srgbClr val="000000"/>
                </a:solidFill>
                <a:latin typeface="Menlo"/>
              </a:rPr>
              <a:t>game.score</a:t>
            </a:r>
            <a:r>
              <a:rPr lang="en-US" dirty="0">
                <a:solidFill>
                  <a:srgbClr val="000000"/>
                </a:solidFill>
                <a:latin typeface="Menlo"/>
              </a:rPr>
              <a:t>());</a:t>
            </a:r>
          </a:p>
          <a:p>
            <a:r>
              <a:rPr lang="en-US" dirty="0">
                <a:solidFill>
                  <a:srgbClr val="000000"/>
                </a:solidFill>
                <a:latin typeface="Menlo"/>
              </a:rPr>
              <a:t>}</a:t>
            </a:r>
          </a:p>
        </p:txBody>
      </p:sp>
    </p:spTree>
    <p:extLst>
      <p:ext uri="{BB962C8B-B14F-4D97-AF65-F5344CB8AC3E}">
        <p14:creationId xmlns:p14="http://schemas.microsoft.com/office/powerpoint/2010/main" val="1806415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016000" y="2115127"/>
            <a:ext cx="2324100" cy="393057"/>
          </a:xfrm>
          <a:prstGeom prst="roundRect">
            <a:avLst/>
          </a:prstGeom>
          <a:solidFill>
            <a:srgbClr val="FF0000">
              <a:alpha val="18000"/>
            </a:srgb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ounded Rectangle 5"/>
          <p:cNvSpPr/>
          <p:nvPr/>
        </p:nvSpPr>
        <p:spPr>
          <a:xfrm>
            <a:off x="1016000" y="3236912"/>
            <a:ext cx="2324100" cy="330200"/>
          </a:xfrm>
          <a:prstGeom prst="roundRect">
            <a:avLst/>
          </a:prstGeom>
          <a:solidFill>
            <a:srgbClr val="FF0000">
              <a:alpha val="18000"/>
            </a:srgb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solidFill>
                  <a:srgbClr val="161645"/>
                </a:solidFill>
              </a:rPr>
              <a:t>Design review</a:t>
            </a:r>
            <a:endParaRPr lang="en-US" dirty="0">
              <a:solidFill>
                <a:srgbClr val="161645"/>
              </a:solidFill>
            </a:endParaRPr>
          </a:p>
        </p:txBody>
      </p:sp>
      <p:sp>
        <p:nvSpPr>
          <p:cNvPr id="12" name="Oval 11"/>
          <p:cNvSpPr/>
          <p:nvPr/>
        </p:nvSpPr>
        <p:spPr>
          <a:xfrm>
            <a:off x="8514773" y="1301173"/>
            <a:ext cx="461819" cy="461819"/>
          </a:xfrm>
          <a:prstGeom prst="ellipse">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ounded Rectangular Callout 29"/>
          <p:cNvSpPr/>
          <p:nvPr/>
        </p:nvSpPr>
        <p:spPr>
          <a:xfrm>
            <a:off x="4715885" y="914400"/>
            <a:ext cx="2754023" cy="1200727"/>
          </a:xfrm>
          <a:prstGeom prst="wedgeRoundRectCallout">
            <a:avLst>
              <a:gd name="adj1" fmla="val -84452"/>
              <a:gd name="adj2" fmla="val 5661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smtClean="0">
                <a:solidFill>
                  <a:schemeClr val="accent4"/>
                </a:solidFill>
                <a:latin typeface="Arial" charset="0"/>
                <a:ea typeface="ＭＳ Ｐゴシック" charset="0"/>
                <a:cs typeface="Arial" charset="0"/>
              </a:rPr>
              <a:t>roll – </a:t>
            </a:r>
            <a:r>
              <a:rPr lang="ru-RU" dirty="0" smtClean="0">
                <a:solidFill>
                  <a:schemeClr val="accent4"/>
                </a:solidFill>
                <a:latin typeface="Arial" charset="0"/>
                <a:ea typeface="ＭＳ Ｐゴシック" charset="0"/>
                <a:cs typeface="Arial" charset="0"/>
              </a:rPr>
              <a:t>занимается подсчетом очков</a:t>
            </a:r>
            <a:r>
              <a:rPr lang="en-US" dirty="0" smtClean="0">
                <a:solidFill>
                  <a:schemeClr val="accent4"/>
                </a:solidFill>
                <a:latin typeface="Arial" charset="0"/>
                <a:ea typeface="ＭＳ Ｐゴシック" charset="0"/>
                <a:cs typeface="Arial" charset="0"/>
              </a:rPr>
              <a:t>, </a:t>
            </a:r>
            <a:r>
              <a:rPr lang="ru-RU" dirty="0" smtClean="0">
                <a:solidFill>
                  <a:schemeClr val="accent4"/>
                </a:solidFill>
                <a:latin typeface="Arial" charset="0"/>
                <a:ea typeface="ＭＳ Ｐゴシック" charset="0"/>
                <a:cs typeface="Arial" charset="0"/>
              </a:rPr>
              <a:t>но имя метода не указывает на это</a:t>
            </a:r>
            <a:r>
              <a:rPr lang="en-US" dirty="0" smtClean="0">
                <a:solidFill>
                  <a:schemeClr val="accent4"/>
                </a:solidFill>
                <a:latin typeface="Arial" charset="0"/>
                <a:ea typeface="ＭＳ Ｐゴシック" charset="0"/>
                <a:cs typeface="Arial" charset="0"/>
              </a:rPr>
              <a:t> </a:t>
            </a:r>
            <a:endParaRPr lang="ru-RU" dirty="0">
              <a:solidFill>
                <a:schemeClr val="accent4"/>
              </a:solidFill>
              <a:latin typeface="Arial" charset="0"/>
              <a:ea typeface="ＭＳ Ｐゴシック" charset="0"/>
              <a:cs typeface="Arial" charset="0"/>
            </a:endParaRPr>
          </a:p>
        </p:txBody>
      </p:sp>
      <p:sp>
        <p:nvSpPr>
          <p:cNvPr id="31" name="Rounded Rectangular Callout 30"/>
          <p:cNvSpPr/>
          <p:nvPr/>
        </p:nvSpPr>
        <p:spPr>
          <a:xfrm>
            <a:off x="3021818" y="3874218"/>
            <a:ext cx="3940089" cy="1141006"/>
          </a:xfrm>
          <a:prstGeom prst="wedgeRoundRectCallout">
            <a:avLst>
              <a:gd name="adj1" fmla="val -38037"/>
              <a:gd name="adj2" fmla="val -9458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smtClean="0">
                <a:solidFill>
                  <a:srgbClr val="004080"/>
                </a:solidFill>
                <a:latin typeface="Arial" charset="0"/>
                <a:ea typeface="ＭＳ Ｐゴシック" charset="0"/>
                <a:cs typeface="Arial" charset="0"/>
              </a:rPr>
              <a:t>score – </a:t>
            </a:r>
            <a:r>
              <a:rPr lang="ru-RU" dirty="0" smtClean="0">
                <a:solidFill>
                  <a:srgbClr val="004080"/>
                </a:solidFill>
                <a:latin typeface="Arial" charset="0"/>
                <a:ea typeface="ＭＳ Ｐゴシック" charset="0"/>
                <a:cs typeface="Arial" charset="0"/>
              </a:rPr>
              <a:t>не занимается подсчетом очков</a:t>
            </a:r>
            <a:r>
              <a:rPr lang="en-US" dirty="0" smtClean="0">
                <a:solidFill>
                  <a:srgbClr val="004080"/>
                </a:solidFill>
                <a:latin typeface="Arial" charset="0"/>
                <a:ea typeface="ＭＳ Ｐゴシック" charset="0"/>
                <a:cs typeface="Arial" charset="0"/>
              </a:rPr>
              <a:t>, </a:t>
            </a:r>
            <a:r>
              <a:rPr lang="ru-RU" dirty="0" smtClean="0">
                <a:solidFill>
                  <a:srgbClr val="004080"/>
                </a:solidFill>
                <a:latin typeface="Arial" charset="0"/>
                <a:ea typeface="ＭＳ Ｐゴシック" charset="0"/>
                <a:cs typeface="Arial" charset="0"/>
              </a:rPr>
              <a:t>хотя имя указывает</a:t>
            </a:r>
            <a:r>
              <a:rPr lang="en-US" dirty="0" smtClean="0">
                <a:solidFill>
                  <a:srgbClr val="004080"/>
                </a:solidFill>
                <a:latin typeface="Arial" charset="0"/>
                <a:ea typeface="ＭＳ Ｐゴシック" charset="0"/>
                <a:cs typeface="Arial" charset="0"/>
              </a:rPr>
              <a:t>,</a:t>
            </a:r>
            <a:r>
              <a:rPr lang="ru-RU" dirty="0" smtClean="0">
                <a:solidFill>
                  <a:srgbClr val="004080"/>
                </a:solidFill>
                <a:latin typeface="Arial" charset="0"/>
                <a:ea typeface="ＭＳ Ｐゴシック" charset="0"/>
                <a:cs typeface="Arial" charset="0"/>
              </a:rPr>
              <a:t> что должна</a:t>
            </a:r>
            <a:endParaRPr lang="ru-RU" dirty="0">
              <a:solidFill>
                <a:srgbClr val="004080"/>
              </a:solidFill>
              <a:latin typeface="Arial" charset="0"/>
              <a:ea typeface="ＭＳ Ｐゴシック" charset="0"/>
              <a:cs typeface="Arial" charset="0"/>
            </a:endParaRPr>
          </a:p>
        </p:txBody>
      </p:sp>
      <p:sp>
        <p:nvSpPr>
          <p:cNvPr id="32" name="Rectangle 31"/>
          <p:cNvSpPr/>
          <p:nvPr/>
        </p:nvSpPr>
        <p:spPr>
          <a:xfrm>
            <a:off x="366508" y="6282976"/>
            <a:ext cx="2110824" cy="307777"/>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sz="1400" dirty="0" err="1" smtClean="0">
                <a:solidFill>
                  <a:srgbClr val="004080"/>
                </a:solidFill>
                <a:latin typeface="Arial" charset="0"/>
                <a:ea typeface="ＭＳ Ｐゴシック" charset="0"/>
                <a:cs typeface="Arial" charset="0"/>
              </a:rPr>
              <a:t>git</a:t>
            </a:r>
            <a:r>
              <a:rPr lang="en-US" sz="1400" dirty="0" smtClean="0">
                <a:solidFill>
                  <a:srgbClr val="004080"/>
                </a:solidFill>
                <a:latin typeface="Arial" charset="0"/>
                <a:ea typeface="ＭＳ Ｐゴシック" charset="0"/>
                <a:cs typeface="Arial" charset="0"/>
              </a:rPr>
              <a:t> checkout bowling-0.4</a:t>
            </a:r>
          </a:p>
        </p:txBody>
      </p:sp>
      <p:sp>
        <p:nvSpPr>
          <p:cNvPr id="4" name="Rectangle 3"/>
          <p:cNvSpPr/>
          <p:nvPr/>
        </p:nvSpPr>
        <p:spPr>
          <a:xfrm>
            <a:off x="457200" y="1027092"/>
            <a:ext cx="5956300" cy="3416320"/>
          </a:xfrm>
          <a:prstGeom prst="rect">
            <a:avLst/>
          </a:prstGeom>
        </p:spPr>
        <p:txBody>
          <a:bodyPr wrap="square">
            <a:spAutoFit/>
          </a:bodyPr>
          <a:lstStyle/>
          <a:p>
            <a:r>
              <a:rPr lang="en-US" b="1" dirty="0">
                <a:solidFill>
                  <a:srgbClr val="000080"/>
                </a:solidFill>
                <a:latin typeface="Menlo"/>
              </a:rPr>
              <a:t>public class</a:t>
            </a:r>
            <a:r>
              <a:rPr lang="en-US" dirty="0">
                <a:solidFill>
                  <a:srgbClr val="000080"/>
                </a:solidFill>
                <a:latin typeface="Menlo"/>
              </a:rPr>
              <a:t> </a:t>
            </a:r>
            <a:r>
              <a:rPr lang="en-US" dirty="0" err="1">
                <a:solidFill>
                  <a:srgbClr val="000000"/>
                </a:solidFill>
                <a:latin typeface="Menlo"/>
              </a:rPr>
              <a:t>BowlingGame</a:t>
            </a:r>
            <a:r>
              <a:rPr lang="en-US" dirty="0">
                <a:solidFill>
                  <a:srgbClr val="000000"/>
                </a:solidFill>
                <a:latin typeface="Menlo"/>
              </a:rPr>
              <a:t> {</a:t>
            </a:r>
          </a:p>
          <a:p>
            <a:endParaRPr lang="en-US" dirty="0">
              <a:latin typeface="Menlo"/>
            </a:endParaRPr>
          </a:p>
          <a:p>
            <a:r>
              <a:rPr lang="it-IT" dirty="0">
                <a:latin typeface="Menlo"/>
              </a:rPr>
              <a:t>    </a:t>
            </a:r>
            <a:r>
              <a:rPr lang="it-IT" b="1" dirty="0">
                <a:solidFill>
                  <a:srgbClr val="000080"/>
                </a:solidFill>
                <a:latin typeface="Menlo"/>
              </a:rPr>
              <a:t>private</a:t>
            </a:r>
            <a:r>
              <a:rPr lang="it-IT" dirty="0">
                <a:solidFill>
                  <a:srgbClr val="000080"/>
                </a:solidFill>
                <a:latin typeface="Menlo"/>
              </a:rPr>
              <a:t> </a:t>
            </a:r>
            <a:r>
              <a:rPr lang="it-IT" dirty="0" err="1">
                <a:solidFill>
                  <a:srgbClr val="4C73A6"/>
                </a:solidFill>
                <a:latin typeface="Menlo"/>
              </a:rPr>
              <a:t>int</a:t>
            </a:r>
            <a:r>
              <a:rPr lang="it-IT" dirty="0">
                <a:solidFill>
                  <a:srgbClr val="4C73A6"/>
                </a:solidFill>
                <a:latin typeface="Menlo"/>
              </a:rPr>
              <a:t> </a:t>
            </a:r>
            <a:r>
              <a:rPr lang="it-IT" dirty="0">
                <a:solidFill>
                  <a:srgbClr val="000000"/>
                </a:solidFill>
                <a:latin typeface="Menlo"/>
              </a:rPr>
              <a:t>score;</a:t>
            </a:r>
          </a:p>
          <a:p>
            <a:endParaRPr lang="en-US" dirty="0">
              <a:latin typeface="Menlo"/>
            </a:endParaRPr>
          </a:p>
          <a:p>
            <a:r>
              <a:rPr lang="fi-FI" dirty="0">
                <a:latin typeface="Menlo"/>
              </a:rPr>
              <a:t>    </a:t>
            </a:r>
            <a:r>
              <a:rPr lang="fi-FI" b="1" dirty="0" err="1">
                <a:solidFill>
                  <a:srgbClr val="000080"/>
                </a:solidFill>
                <a:latin typeface="Menlo"/>
              </a:rPr>
              <a:t>public</a:t>
            </a:r>
            <a:r>
              <a:rPr lang="fi-FI" dirty="0">
                <a:solidFill>
                  <a:srgbClr val="000080"/>
                </a:solidFill>
                <a:latin typeface="Menlo"/>
              </a:rPr>
              <a:t> </a:t>
            </a:r>
            <a:r>
              <a:rPr lang="fi-FI" dirty="0" err="1">
                <a:solidFill>
                  <a:srgbClr val="4C73A6"/>
                </a:solidFill>
                <a:latin typeface="Menlo"/>
              </a:rPr>
              <a:t>void</a:t>
            </a:r>
            <a:r>
              <a:rPr lang="fi-FI" dirty="0">
                <a:solidFill>
                  <a:srgbClr val="4C73A6"/>
                </a:solidFill>
                <a:latin typeface="Menlo"/>
              </a:rPr>
              <a:t> </a:t>
            </a:r>
            <a:r>
              <a:rPr lang="fi-FI" dirty="0" err="1">
                <a:solidFill>
                  <a:srgbClr val="000000"/>
                </a:solidFill>
                <a:latin typeface="Menlo"/>
              </a:rPr>
              <a:t>roll(</a:t>
            </a:r>
            <a:r>
              <a:rPr lang="fi-FI" dirty="0" err="1">
                <a:solidFill>
                  <a:srgbClr val="4C73A6"/>
                </a:solidFill>
                <a:latin typeface="Menlo"/>
              </a:rPr>
              <a:t>int</a:t>
            </a:r>
            <a:r>
              <a:rPr lang="fi-FI" dirty="0">
                <a:solidFill>
                  <a:srgbClr val="4C73A6"/>
                </a:solidFill>
                <a:latin typeface="Menlo"/>
              </a:rPr>
              <a:t> </a:t>
            </a:r>
            <a:r>
              <a:rPr lang="fi-FI" dirty="0" err="1">
                <a:solidFill>
                  <a:srgbClr val="000000"/>
                </a:solidFill>
                <a:latin typeface="Menlo"/>
              </a:rPr>
              <a:t>pins</a:t>
            </a:r>
            <a:r>
              <a:rPr lang="fi-FI" dirty="0">
                <a:solidFill>
                  <a:srgbClr val="000000"/>
                </a:solidFill>
                <a:latin typeface="Menlo"/>
              </a:rPr>
              <a:t>) {</a:t>
            </a:r>
          </a:p>
          <a:p>
            <a:r>
              <a:rPr lang="fr-FR" dirty="0">
                <a:solidFill>
                  <a:srgbClr val="000000"/>
                </a:solidFill>
                <a:latin typeface="Menlo"/>
              </a:rPr>
              <a:t>        score += pins;</a:t>
            </a:r>
          </a:p>
          <a:p>
            <a:r>
              <a:rPr lang="en-US" dirty="0">
                <a:latin typeface="Menlo"/>
              </a:rPr>
              <a:t>    </a:t>
            </a:r>
            <a:r>
              <a:rPr lang="en-US" dirty="0">
                <a:solidFill>
                  <a:srgbClr val="000000"/>
                </a:solidFill>
                <a:latin typeface="Menlo"/>
              </a:rPr>
              <a:t>}</a:t>
            </a:r>
          </a:p>
          <a:p>
            <a:endParaRPr lang="en-US" dirty="0">
              <a:latin typeface="Menlo"/>
            </a:endParaRPr>
          </a:p>
          <a:p>
            <a:r>
              <a:rPr lang="en-US" dirty="0">
                <a:latin typeface="Menlo"/>
              </a:rPr>
              <a:t>    </a:t>
            </a:r>
            <a:r>
              <a:rPr lang="en-US" b="1" dirty="0">
                <a:solidFill>
                  <a:srgbClr val="000080"/>
                </a:solidFill>
                <a:latin typeface="Menlo"/>
              </a:rPr>
              <a:t>public</a:t>
            </a:r>
            <a:r>
              <a:rPr lang="en-US" dirty="0">
                <a:solidFill>
                  <a:srgbClr val="000080"/>
                </a:solidFill>
                <a:latin typeface="Menlo"/>
              </a:rPr>
              <a:t> </a:t>
            </a:r>
            <a:r>
              <a:rPr lang="en-US" dirty="0" err="1">
                <a:solidFill>
                  <a:srgbClr val="4C73A6"/>
                </a:solidFill>
                <a:latin typeface="Menlo"/>
              </a:rPr>
              <a:t>int</a:t>
            </a:r>
            <a:r>
              <a:rPr lang="en-US" dirty="0">
                <a:solidFill>
                  <a:srgbClr val="4C73A6"/>
                </a:solidFill>
                <a:latin typeface="Menlo"/>
              </a:rPr>
              <a:t> </a:t>
            </a:r>
            <a:r>
              <a:rPr lang="en-US" dirty="0">
                <a:solidFill>
                  <a:srgbClr val="000000"/>
                </a:solidFill>
                <a:latin typeface="Menlo"/>
              </a:rPr>
              <a:t>score() {</a:t>
            </a:r>
          </a:p>
          <a:p>
            <a:r>
              <a:rPr lang="en-US" dirty="0">
                <a:latin typeface="Menlo"/>
              </a:rPr>
              <a:t>        </a:t>
            </a:r>
            <a:r>
              <a:rPr lang="en-US" b="1" dirty="0">
                <a:solidFill>
                  <a:srgbClr val="000080"/>
                </a:solidFill>
                <a:latin typeface="Menlo"/>
              </a:rPr>
              <a:t>return</a:t>
            </a:r>
            <a:r>
              <a:rPr lang="en-US" dirty="0">
                <a:solidFill>
                  <a:srgbClr val="000080"/>
                </a:solidFill>
                <a:latin typeface="Menlo"/>
              </a:rPr>
              <a:t> </a:t>
            </a:r>
            <a:r>
              <a:rPr lang="en-US" dirty="0">
                <a:solidFill>
                  <a:srgbClr val="000000"/>
                </a:solidFill>
                <a:latin typeface="Menlo"/>
              </a:rPr>
              <a:t>score;</a:t>
            </a:r>
          </a:p>
          <a:p>
            <a:r>
              <a:rPr lang="en-US" dirty="0">
                <a:latin typeface="Menlo"/>
              </a:rPr>
              <a:t>    </a:t>
            </a:r>
            <a:r>
              <a:rPr lang="en-US" dirty="0">
                <a:solidFill>
                  <a:srgbClr val="000000"/>
                </a:solidFill>
                <a:latin typeface="Menlo"/>
              </a:rPr>
              <a:t>}</a:t>
            </a:r>
          </a:p>
          <a:p>
            <a:r>
              <a:rPr lang="en-US" dirty="0">
                <a:solidFill>
                  <a:srgbClr val="000000"/>
                </a:solidFill>
                <a:latin typeface="Menlo"/>
              </a:rPr>
              <a:t>}</a:t>
            </a:r>
          </a:p>
        </p:txBody>
      </p:sp>
    </p:spTree>
    <p:extLst>
      <p:ext uri="{BB962C8B-B14F-4D97-AF65-F5344CB8AC3E}">
        <p14:creationId xmlns:p14="http://schemas.microsoft.com/office/powerpoint/2010/main" val="398473484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161645"/>
                </a:solidFill>
              </a:rPr>
              <a:t>Redesign</a:t>
            </a:r>
            <a:endParaRPr lang="en-US" dirty="0">
              <a:solidFill>
                <a:srgbClr val="161645"/>
              </a:solidFill>
            </a:endParaRPr>
          </a:p>
        </p:txBody>
      </p:sp>
      <p:sp>
        <p:nvSpPr>
          <p:cNvPr id="12" name="Oval 11"/>
          <p:cNvSpPr/>
          <p:nvPr/>
        </p:nvSpPr>
        <p:spPr>
          <a:xfrm>
            <a:off x="8514773" y="1301173"/>
            <a:ext cx="461819" cy="461819"/>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ounded Rectangular Callout 23"/>
          <p:cNvSpPr/>
          <p:nvPr/>
        </p:nvSpPr>
        <p:spPr>
          <a:xfrm>
            <a:off x="4995164" y="410077"/>
            <a:ext cx="2195490" cy="564468"/>
          </a:xfrm>
          <a:prstGeom prst="wedgeRoundRectCallout">
            <a:avLst>
              <a:gd name="adj1" fmla="val -35313"/>
              <a:gd name="adj2" fmla="val 775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ru-RU" dirty="0" smtClean="0">
                <a:solidFill>
                  <a:srgbClr val="004080"/>
                </a:solidFill>
                <a:latin typeface="Arial" charset="0"/>
                <a:ea typeface="ＭＳ Ｐゴシック" charset="0"/>
                <a:cs typeface="Arial" charset="0"/>
              </a:rPr>
              <a:t>Добавляем метод в </a:t>
            </a:r>
            <a:r>
              <a:rPr lang="en-US" dirty="0" smtClean="0">
                <a:solidFill>
                  <a:srgbClr val="004080"/>
                </a:solidFill>
                <a:latin typeface="Arial" charset="0"/>
                <a:ea typeface="ＭＳ Ｐゴシック" charset="0"/>
                <a:cs typeface="Arial" charset="0"/>
              </a:rPr>
              <a:t>Ignore</a:t>
            </a:r>
            <a:endParaRPr lang="ru-RU" dirty="0">
              <a:solidFill>
                <a:srgbClr val="004080"/>
              </a:solidFill>
              <a:latin typeface="Arial" charset="0"/>
              <a:ea typeface="ＭＳ Ｐゴシック" charset="0"/>
              <a:cs typeface="Arial" charset="0"/>
            </a:endParaRPr>
          </a:p>
        </p:txBody>
      </p:sp>
      <p:sp>
        <p:nvSpPr>
          <p:cNvPr id="3" name="Rectangle 2"/>
          <p:cNvSpPr/>
          <p:nvPr/>
        </p:nvSpPr>
        <p:spPr>
          <a:xfrm>
            <a:off x="457200" y="1023877"/>
            <a:ext cx="6070600" cy="2862323"/>
          </a:xfrm>
          <a:prstGeom prst="rect">
            <a:avLst/>
          </a:prstGeom>
        </p:spPr>
        <p:txBody>
          <a:bodyPr wrap="square">
            <a:spAutoFit/>
          </a:bodyPr>
          <a:lstStyle/>
          <a:p>
            <a:r>
              <a:rPr lang="en-US" dirty="0">
                <a:solidFill>
                  <a:srgbClr val="808000"/>
                </a:solidFill>
                <a:latin typeface="Menlo"/>
              </a:rPr>
              <a:t>@Ignore</a:t>
            </a:r>
            <a:r>
              <a:rPr lang="en-US" dirty="0">
                <a:solidFill>
                  <a:srgbClr val="000000"/>
                </a:solidFill>
                <a:latin typeface="Menlo"/>
              </a:rPr>
              <a:t>(</a:t>
            </a:r>
            <a:r>
              <a:rPr lang="en-US" b="1" dirty="0">
                <a:solidFill>
                  <a:srgbClr val="009900"/>
                </a:solidFill>
                <a:latin typeface="Menlo"/>
              </a:rPr>
              <a:t>"until we get design right"</a:t>
            </a:r>
            <a:r>
              <a:rPr lang="en-US" dirty="0">
                <a:solidFill>
                  <a:srgbClr val="000000"/>
                </a:solidFill>
                <a:latin typeface="Menlo"/>
              </a:rPr>
              <a:t>)</a:t>
            </a:r>
          </a:p>
          <a:p>
            <a:r>
              <a:rPr lang="en-US" dirty="0">
                <a:solidFill>
                  <a:srgbClr val="808000"/>
                </a:solidFill>
                <a:latin typeface="Menlo"/>
              </a:rPr>
              <a:t>@Test</a:t>
            </a:r>
          </a:p>
          <a:p>
            <a:r>
              <a:rPr lang="en-US" b="1" dirty="0">
                <a:solidFill>
                  <a:srgbClr val="000080"/>
                </a:solidFill>
                <a:latin typeface="Menlo"/>
              </a:rPr>
              <a:t>public</a:t>
            </a:r>
            <a:r>
              <a:rPr lang="en-US" dirty="0">
                <a:solidFill>
                  <a:srgbClr val="000080"/>
                </a:solidFill>
                <a:latin typeface="Menlo"/>
              </a:rPr>
              <a:t> </a:t>
            </a:r>
            <a:r>
              <a:rPr lang="en-US" dirty="0">
                <a:solidFill>
                  <a:srgbClr val="4C73A6"/>
                </a:solidFill>
                <a:latin typeface="Menlo"/>
              </a:rPr>
              <a:t>void </a:t>
            </a:r>
            <a:r>
              <a:rPr lang="en-US" dirty="0" err="1">
                <a:solidFill>
                  <a:srgbClr val="000000"/>
                </a:solidFill>
                <a:latin typeface="Menlo"/>
              </a:rPr>
              <a:t>shouldScoreSpareCorrectly</a:t>
            </a:r>
            <a:r>
              <a:rPr lang="en-US" dirty="0">
                <a:solidFill>
                  <a:srgbClr val="000000"/>
                </a:solidFill>
                <a:latin typeface="Menlo"/>
              </a:rPr>
              <a:t>() {</a:t>
            </a:r>
          </a:p>
          <a:p>
            <a:r>
              <a:rPr lang="en-US" dirty="0">
                <a:solidFill>
                  <a:srgbClr val="000000"/>
                </a:solidFill>
                <a:latin typeface="Menlo"/>
              </a:rPr>
              <a:t>    </a:t>
            </a:r>
            <a:r>
              <a:rPr lang="en-US" dirty="0" err="1">
                <a:solidFill>
                  <a:srgbClr val="000000"/>
                </a:solidFill>
                <a:latin typeface="Menlo"/>
              </a:rPr>
              <a:t>game.roll</a:t>
            </a:r>
            <a:r>
              <a:rPr lang="en-US" dirty="0">
                <a:solidFill>
                  <a:srgbClr val="000000"/>
                </a:solidFill>
                <a:latin typeface="Menlo"/>
              </a:rPr>
              <a:t>(</a:t>
            </a:r>
            <a:r>
              <a:rPr lang="en-US" dirty="0">
                <a:solidFill>
                  <a:srgbClr val="0000FF"/>
                </a:solidFill>
                <a:latin typeface="Menlo"/>
              </a:rPr>
              <a:t>6</a:t>
            </a:r>
            <a:r>
              <a:rPr lang="en-US" dirty="0">
                <a:solidFill>
                  <a:srgbClr val="000000"/>
                </a:solidFill>
                <a:latin typeface="Menlo"/>
              </a:rPr>
              <a:t>);</a:t>
            </a:r>
          </a:p>
          <a:p>
            <a:r>
              <a:rPr lang="en-US" dirty="0">
                <a:solidFill>
                  <a:srgbClr val="000000"/>
                </a:solidFill>
                <a:latin typeface="Menlo"/>
              </a:rPr>
              <a:t>    </a:t>
            </a:r>
            <a:r>
              <a:rPr lang="en-US" dirty="0" err="1">
                <a:solidFill>
                  <a:srgbClr val="000000"/>
                </a:solidFill>
                <a:latin typeface="Menlo"/>
              </a:rPr>
              <a:t>game.roll</a:t>
            </a:r>
            <a:r>
              <a:rPr lang="en-US" dirty="0">
                <a:solidFill>
                  <a:srgbClr val="000000"/>
                </a:solidFill>
                <a:latin typeface="Menlo"/>
              </a:rPr>
              <a:t>(</a:t>
            </a:r>
            <a:r>
              <a:rPr lang="en-US" dirty="0">
                <a:solidFill>
                  <a:srgbClr val="0000FF"/>
                </a:solidFill>
                <a:latin typeface="Menlo"/>
              </a:rPr>
              <a:t>4</a:t>
            </a:r>
            <a:r>
              <a:rPr lang="en-US" dirty="0">
                <a:solidFill>
                  <a:srgbClr val="000000"/>
                </a:solidFill>
                <a:latin typeface="Menlo"/>
              </a:rPr>
              <a:t>);</a:t>
            </a:r>
          </a:p>
          <a:p>
            <a:r>
              <a:rPr lang="en-US" dirty="0">
                <a:solidFill>
                  <a:srgbClr val="000000"/>
                </a:solidFill>
                <a:latin typeface="Menlo"/>
              </a:rPr>
              <a:t>    </a:t>
            </a:r>
            <a:r>
              <a:rPr lang="en-US" dirty="0" err="1">
                <a:solidFill>
                  <a:srgbClr val="000000"/>
                </a:solidFill>
                <a:latin typeface="Menlo"/>
              </a:rPr>
              <a:t>game.roll</a:t>
            </a:r>
            <a:r>
              <a:rPr lang="en-US" dirty="0">
                <a:solidFill>
                  <a:srgbClr val="000000"/>
                </a:solidFill>
                <a:latin typeface="Menlo"/>
              </a:rPr>
              <a:t>(</a:t>
            </a:r>
            <a:r>
              <a:rPr lang="en-US" dirty="0">
                <a:solidFill>
                  <a:srgbClr val="0000FF"/>
                </a:solidFill>
                <a:latin typeface="Menlo"/>
              </a:rPr>
              <a:t>3</a:t>
            </a:r>
            <a:r>
              <a:rPr lang="en-US" dirty="0">
                <a:solidFill>
                  <a:srgbClr val="000000"/>
                </a:solidFill>
                <a:latin typeface="Menlo"/>
              </a:rPr>
              <a:t>);</a:t>
            </a:r>
          </a:p>
          <a:p>
            <a:r>
              <a:rPr lang="en-US" dirty="0">
                <a:latin typeface="Menlo"/>
              </a:rPr>
              <a:t>    </a:t>
            </a:r>
            <a:r>
              <a:rPr lang="en-US" dirty="0" err="1">
                <a:solidFill>
                  <a:srgbClr val="000000"/>
                </a:solidFill>
                <a:latin typeface="Menlo"/>
              </a:rPr>
              <a:t>rollMany</a:t>
            </a:r>
            <a:r>
              <a:rPr lang="en-US" dirty="0">
                <a:solidFill>
                  <a:srgbClr val="000000"/>
                </a:solidFill>
                <a:latin typeface="Menlo"/>
              </a:rPr>
              <a:t>(</a:t>
            </a:r>
            <a:r>
              <a:rPr lang="en-US" dirty="0">
                <a:solidFill>
                  <a:srgbClr val="0000FF"/>
                </a:solidFill>
                <a:latin typeface="Menlo"/>
              </a:rPr>
              <a:t>17</a:t>
            </a:r>
            <a:r>
              <a:rPr lang="en-US" dirty="0">
                <a:solidFill>
                  <a:srgbClr val="000000"/>
                </a:solidFill>
                <a:latin typeface="Menlo"/>
              </a:rPr>
              <a:t>, </a:t>
            </a:r>
            <a:r>
              <a:rPr lang="en-US" dirty="0">
                <a:solidFill>
                  <a:srgbClr val="0000FF"/>
                </a:solidFill>
                <a:latin typeface="Menlo"/>
              </a:rPr>
              <a:t>0</a:t>
            </a:r>
            <a:r>
              <a:rPr lang="en-US" dirty="0">
                <a:solidFill>
                  <a:srgbClr val="000000"/>
                </a:solidFill>
                <a:latin typeface="Menlo"/>
              </a:rPr>
              <a:t>);</a:t>
            </a:r>
          </a:p>
          <a:p>
            <a:r>
              <a:rPr lang="en-US" dirty="0">
                <a:latin typeface="Menlo"/>
              </a:rPr>
              <a:t>    </a:t>
            </a:r>
            <a:r>
              <a:rPr lang="en-US" dirty="0" err="1">
                <a:solidFill>
                  <a:srgbClr val="000000"/>
                </a:solidFill>
                <a:latin typeface="Menlo"/>
              </a:rPr>
              <a:t>assertEquals</a:t>
            </a:r>
            <a:r>
              <a:rPr lang="en-US" dirty="0">
                <a:solidFill>
                  <a:srgbClr val="000000"/>
                </a:solidFill>
                <a:latin typeface="Menlo"/>
              </a:rPr>
              <a:t>(</a:t>
            </a:r>
            <a:r>
              <a:rPr lang="en-US" dirty="0">
                <a:solidFill>
                  <a:srgbClr val="0000FF"/>
                </a:solidFill>
                <a:latin typeface="Menlo"/>
              </a:rPr>
              <a:t>16</a:t>
            </a:r>
            <a:r>
              <a:rPr lang="en-US" dirty="0">
                <a:solidFill>
                  <a:srgbClr val="000000"/>
                </a:solidFill>
                <a:latin typeface="Menlo"/>
              </a:rPr>
              <a:t>, </a:t>
            </a:r>
            <a:r>
              <a:rPr lang="en-US" dirty="0" err="1">
                <a:solidFill>
                  <a:srgbClr val="000000"/>
                </a:solidFill>
                <a:latin typeface="Menlo"/>
              </a:rPr>
              <a:t>game.score</a:t>
            </a:r>
            <a:r>
              <a:rPr lang="en-US" dirty="0">
                <a:solidFill>
                  <a:srgbClr val="000000"/>
                </a:solidFill>
                <a:latin typeface="Menlo"/>
              </a:rPr>
              <a:t>());</a:t>
            </a:r>
          </a:p>
          <a:p>
            <a:r>
              <a:rPr lang="en-US" dirty="0">
                <a:solidFill>
                  <a:srgbClr val="000000"/>
                </a:solidFill>
                <a:latin typeface="Menlo"/>
              </a:rPr>
              <a:t>}</a:t>
            </a:r>
          </a:p>
          <a:p>
            <a:endParaRPr lang="en-US" dirty="0">
              <a:latin typeface="Menlo"/>
            </a:endParaRPr>
          </a:p>
        </p:txBody>
      </p:sp>
    </p:spTree>
    <p:extLst>
      <p:ext uri="{BB962C8B-B14F-4D97-AF65-F5344CB8AC3E}">
        <p14:creationId xmlns:p14="http://schemas.microsoft.com/office/powerpoint/2010/main" val="386162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61645"/>
                </a:solidFill>
              </a:rPr>
              <a:t>Redesign</a:t>
            </a:r>
            <a:endParaRPr lang="en-US" dirty="0">
              <a:solidFill>
                <a:srgbClr val="161645"/>
              </a:solidFill>
            </a:endParaRPr>
          </a:p>
        </p:txBody>
      </p:sp>
      <p:sp>
        <p:nvSpPr>
          <p:cNvPr id="12" name="Oval 11"/>
          <p:cNvSpPr/>
          <p:nvPr/>
        </p:nvSpPr>
        <p:spPr>
          <a:xfrm>
            <a:off x="8514773" y="1301173"/>
            <a:ext cx="461819" cy="461819"/>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457200" y="1066085"/>
            <a:ext cx="6972300" cy="4801315"/>
          </a:xfrm>
          <a:prstGeom prst="rect">
            <a:avLst/>
          </a:prstGeom>
        </p:spPr>
        <p:txBody>
          <a:bodyPr wrap="square">
            <a:spAutoFit/>
          </a:bodyPr>
          <a:lstStyle/>
          <a:p>
            <a:r>
              <a:rPr lang="en-US" b="1" dirty="0">
                <a:solidFill>
                  <a:srgbClr val="000080"/>
                </a:solidFill>
                <a:latin typeface="Menlo"/>
              </a:rPr>
              <a:t>public class</a:t>
            </a:r>
            <a:r>
              <a:rPr lang="en-US" dirty="0">
                <a:solidFill>
                  <a:srgbClr val="000080"/>
                </a:solidFill>
                <a:latin typeface="Menlo"/>
              </a:rPr>
              <a:t> </a:t>
            </a:r>
            <a:r>
              <a:rPr lang="en-US" dirty="0" err="1">
                <a:solidFill>
                  <a:srgbClr val="000000"/>
                </a:solidFill>
                <a:latin typeface="Menlo"/>
              </a:rPr>
              <a:t>BowlingGame</a:t>
            </a:r>
            <a:r>
              <a:rPr lang="en-US" dirty="0">
                <a:solidFill>
                  <a:srgbClr val="000000"/>
                </a:solidFill>
                <a:latin typeface="Menlo"/>
              </a:rPr>
              <a:t> {</a:t>
            </a:r>
          </a:p>
          <a:p>
            <a:endParaRPr lang="en-US" dirty="0">
              <a:latin typeface="Menlo"/>
            </a:endParaRPr>
          </a:p>
          <a:p>
            <a:r>
              <a:rPr lang="en-US" dirty="0">
                <a:latin typeface="Menlo"/>
              </a:rPr>
              <a:t>    </a:t>
            </a:r>
            <a:r>
              <a:rPr lang="en-US" b="1" dirty="0">
                <a:solidFill>
                  <a:srgbClr val="000080"/>
                </a:solidFill>
                <a:latin typeface="Menlo"/>
              </a:rPr>
              <a:t>private final</a:t>
            </a:r>
            <a:r>
              <a:rPr lang="en-US" dirty="0">
                <a:solidFill>
                  <a:srgbClr val="000080"/>
                </a:solidFill>
                <a:latin typeface="Menlo"/>
              </a:rPr>
              <a:t> </a:t>
            </a:r>
            <a:r>
              <a:rPr lang="en-US" dirty="0" err="1">
                <a:solidFill>
                  <a:srgbClr val="4C73A6"/>
                </a:solidFill>
                <a:latin typeface="Menlo"/>
              </a:rPr>
              <a:t>int</a:t>
            </a:r>
            <a:r>
              <a:rPr lang="en-US" dirty="0">
                <a:solidFill>
                  <a:srgbClr val="000000"/>
                </a:solidFill>
                <a:latin typeface="Menlo"/>
              </a:rPr>
              <a:t>[] rolls = </a:t>
            </a:r>
            <a:r>
              <a:rPr lang="en-US" b="1" dirty="0">
                <a:solidFill>
                  <a:srgbClr val="000080"/>
                </a:solidFill>
                <a:latin typeface="Menlo"/>
              </a:rPr>
              <a:t>new</a:t>
            </a:r>
            <a:r>
              <a:rPr lang="en-US" dirty="0">
                <a:solidFill>
                  <a:srgbClr val="000080"/>
                </a:solidFill>
                <a:latin typeface="Menlo"/>
              </a:rPr>
              <a:t> </a:t>
            </a:r>
            <a:r>
              <a:rPr lang="en-US" dirty="0" err="1">
                <a:solidFill>
                  <a:srgbClr val="4C73A6"/>
                </a:solidFill>
                <a:latin typeface="Menlo"/>
              </a:rPr>
              <a:t>int</a:t>
            </a:r>
            <a:r>
              <a:rPr lang="en-US" dirty="0">
                <a:solidFill>
                  <a:srgbClr val="000000"/>
                </a:solidFill>
                <a:latin typeface="Menlo"/>
              </a:rPr>
              <a:t>[</a:t>
            </a:r>
            <a:r>
              <a:rPr lang="en-US" dirty="0">
                <a:solidFill>
                  <a:srgbClr val="0000FF"/>
                </a:solidFill>
                <a:latin typeface="Menlo"/>
              </a:rPr>
              <a:t>21</a:t>
            </a:r>
            <a:r>
              <a:rPr lang="en-US" dirty="0">
                <a:solidFill>
                  <a:srgbClr val="000000"/>
                </a:solidFill>
                <a:latin typeface="Menlo"/>
              </a:rPr>
              <a:t>];</a:t>
            </a:r>
          </a:p>
          <a:p>
            <a:r>
              <a:rPr lang="en-US" dirty="0">
                <a:latin typeface="Menlo"/>
              </a:rPr>
              <a:t>    </a:t>
            </a:r>
            <a:r>
              <a:rPr lang="en-US" b="1" dirty="0">
                <a:solidFill>
                  <a:srgbClr val="000080"/>
                </a:solidFill>
                <a:latin typeface="Menlo"/>
              </a:rPr>
              <a:t>private</a:t>
            </a:r>
            <a:r>
              <a:rPr lang="en-US" dirty="0">
                <a:solidFill>
                  <a:srgbClr val="000080"/>
                </a:solidFill>
                <a:latin typeface="Menlo"/>
              </a:rPr>
              <a:t> </a:t>
            </a:r>
            <a:r>
              <a:rPr lang="en-US" dirty="0" err="1">
                <a:solidFill>
                  <a:srgbClr val="4C73A6"/>
                </a:solidFill>
                <a:latin typeface="Menlo"/>
              </a:rPr>
              <a:t>int</a:t>
            </a:r>
            <a:r>
              <a:rPr lang="en-US" dirty="0">
                <a:solidFill>
                  <a:srgbClr val="4C73A6"/>
                </a:solidFill>
                <a:latin typeface="Menlo"/>
              </a:rPr>
              <a:t> </a:t>
            </a:r>
            <a:r>
              <a:rPr lang="en-US" dirty="0" err="1">
                <a:solidFill>
                  <a:srgbClr val="000000"/>
                </a:solidFill>
                <a:latin typeface="Menlo"/>
              </a:rPr>
              <a:t>currentRoll</a:t>
            </a:r>
            <a:r>
              <a:rPr lang="en-US" dirty="0">
                <a:solidFill>
                  <a:srgbClr val="000000"/>
                </a:solidFill>
                <a:latin typeface="Menlo"/>
              </a:rPr>
              <a:t> = </a:t>
            </a:r>
            <a:r>
              <a:rPr lang="en-US" dirty="0">
                <a:solidFill>
                  <a:srgbClr val="0000FF"/>
                </a:solidFill>
                <a:latin typeface="Menlo"/>
              </a:rPr>
              <a:t>0</a:t>
            </a:r>
            <a:r>
              <a:rPr lang="en-US" dirty="0">
                <a:solidFill>
                  <a:srgbClr val="000000"/>
                </a:solidFill>
                <a:latin typeface="Menlo"/>
              </a:rPr>
              <a:t>;</a:t>
            </a:r>
          </a:p>
          <a:p>
            <a:endParaRPr lang="en-US" dirty="0">
              <a:latin typeface="Menlo"/>
            </a:endParaRPr>
          </a:p>
          <a:p>
            <a:r>
              <a:rPr lang="fi-FI" dirty="0">
                <a:latin typeface="Menlo"/>
              </a:rPr>
              <a:t>    </a:t>
            </a:r>
            <a:r>
              <a:rPr lang="fi-FI" b="1" dirty="0" err="1">
                <a:solidFill>
                  <a:srgbClr val="000080"/>
                </a:solidFill>
                <a:latin typeface="Menlo"/>
              </a:rPr>
              <a:t>public</a:t>
            </a:r>
            <a:r>
              <a:rPr lang="fi-FI" dirty="0">
                <a:solidFill>
                  <a:srgbClr val="000080"/>
                </a:solidFill>
                <a:latin typeface="Menlo"/>
              </a:rPr>
              <a:t> </a:t>
            </a:r>
            <a:r>
              <a:rPr lang="fi-FI" dirty="0" err="1">
                <a:solidFill>
                  <a:srgbClr val="4C73A6"/>
                </a:solidFill>
                <a:latin typeface="Menlo"/>
              </a:rPr>
              <a:t>void</a:t>
            </a:r>
            <a:r>
              <a:rPr lang="fi-FI" dirty="0">
                <a:solidFill>
                  <a:srgbClr val="4C73A6"/>
                </a:solidFill>
                <a:latin typeface="Menlo"/>
              </a:rPr>
              <a:t> </a:t>
            </a:r>
            <a:r>
              <a:rPr lang="fi-FI" dirty="0" err="1">
                <a:solidFill>
                  <a:srgbClr val="000000"/>
                </a:solidFill>
                <a:latin typeface="Menlo"/>
              </a:rPr>
              <a:t>roll(</a:t>
            </a:r>
            <a:r>
              <a:rPr lang="fi-FI" dirty="0" err="1">
                <a:solidFill>
                  <a:srgbClr val="4C73A6"/>
                </a:solidFill>
                <a:latin typeface="Menlo"/>
              </a:rPr>
              <a:t>int</a:t>
            </a:r>
            <a:r>
              <a:rPr lang="fi-FI" dirty="0">
                <a:solidFill>
                  <a:srgbClr val="4C73A6"/>
                </a:solidFill>
                <a:latin typeface="Menlo"/>
              </a:rPr>
              <a:t> </a:t>
            </a:r>
            <a:r>
              <a:rPr lang="fi-FI" dirty="0" err="1">
                <a:solidFill>
                  <a:srgbClr val="000000"/>
                </a:solidFill>
                <a:latin typeface="Menlo"/>
              </a:rPr>
              <a:t>pins</a:t>
            </a:r>
            <a:r>
              <a:rPr lang="fi-FI" dirty="0">
                <a:solidFill>
                  <a:srgbClr val="000000"/>
                </a:solidFill>
                <a:latin typeface="Menlo"/>
              </a:rPr>
              <a:t>) {</a:t>
            </a:r>
          </a:p>
          <a:p>
            <a:r>
              <a:rPr lang="en-US" dirty="0">
                <a:solidFill>
                  <a:srgbClr val="000000"/>
                </a:solidFill>
                <a:latin typeface="Menlo"/>
              </a:rPr>
              <a:t>        rolls[</a:t>
            </a:r>
            <a:r>
              <a:rPr lang="en-US" dirty="0" err="1">
                <a:solidFill>
                  <a:srgbClr val="000000"/>
                </a:solidFill>
                <a:latin typeface="Menlo"/>
              </a:rPr>
              <a:t>currentRoll</a:t>
            </a:r>
            <a:r>
              <a:rPr lang="en-US" dirty="0">
                <a:solidFill>
                  <a:srgbClr val="000000"/>
                </a:solidFill>
                <a:latin typeface="Menlo"/>
              </a:rPr>
              <a:t>++] = pins;</a:t>
            </a:r>
          </a:p>
          <a:p>
            <a:r>
              <a:rPr lang="en-US" dirty="0">
                <a:latin typeface="Menlo"/>
              </a:rPr>
              <a:t>    </a:t>
            </a:r>
            <a:r>
              <a:rPr lang="en-US" dirty="0">
                <a:solidFill>
                  <a:srgbClr val="000000"/>
                </a:solidFill>
                <a:latin typeface="Menlo"/>
              </a:rPr>
              <a:t>}</a:t>
            </a:r>
          </a:p>
          <a:p>
            <a:endParaRPr lang="en-US" dirty="0">
              <a:latin typeface="Menlo"/>
            </a:endParaRPr>
          </a:p>
          <a:p>
            <a:r>
              <a:rPr lang="en-US" dirty="0">
                <a:latin typeface="Menlo"/>
              </a:rPr>
              <a:t>    </a:t>
            </a:r>
            <a:r>
              <a:rPr lang="en-US" b="1" dirty="0">
                <a:solidFill>
                  <a:srgbClr val="000080"/>
                </a:solidFill>
                <a:latin typeface="Menlo"/>
              </a:rPr>
              <a:t>public</a:t>
            </a:r>
            <a:r>
              <a:rPr lang="en-US" dirty="0">
                <a:solidFill>
                  <a:srgbClr val="000080"/>
                </a:solidFill>
                <a:latin typeface="Menlo"/>
              </a:rPr>
              <a:t> </a:t>
            </a:r>
            <a:r>
              <a:rPr lang="en-US" dirty="0" err="1">
                <a:solidFill>
                  <a:srgbClr val="4C73A6"/>
                </a:solidFill>
                <a:latin typeface="Menlo"/>
              </a:rPr>
              <a:t>int</a:t>
            </a:r>
            <a:r>
              <a:rPr lang="en-US" dirty="0">
                <a:solidFill>
                  <a:srgbClr val="4C73A6"/>
                </a:solidFill>
                <a:latin typeface="Menlo"/>
              </a:rPr>
              <a:t> </a:t>
            </a:r>
            <a:r>
              <a:rPr lang="en-US" dirty="0">
                <a:solidFill>
                  <a:srgbClr val="000000"/>
                </a:solidFill>
                <a:latin typeface="Menlo"/>
              </a:rPr>
              <a:t>score() {</a:t>
            </a:r>
          </a:p>
          <a:p>
            <a:r>
              <a:rPr lang="fr-FR" dirty="0">
                <a:latin typeface="Menlo"/>
              </a:rPr>
              <a:t>        </a:t>
            </a:r>
            <a:r>
              <a:rPr lang="fr-FR" dirty="0" err="1">
                <a:solidFill>
                  <a:srgbClr val="4C73A6"/>
                </a:solidFill>
                <a:latin typeface="Menlo"/>
              </a:rPr>
              <a:t>int</a:t>
            </a:r>
            <a:r>
              <a:rPr lang="fr-FR" dirty="0">
                <a:solidFill>
                  <a:srgbClr val="4C73A6"/>
                </a:solidFill>
                <a:latin typeface="Menlo"/>
              </a:rPr>
              <a:t> </a:t>
            </a:r>
            <a:r>
              <a:rPr lang="fr-FR" dirty="0">
                <a:solidFill>
                  <a:srgbClr val="000000"/>
                </a:solidFill>
                <a:latin typeface="Menlo"/>
              </a:rPr>
              <a:t>score = </a:t>
            </a:r>
            <a:r>
              <a:rPr lang="fr-FR" dirty="0">
                <a:solidFill>
                  <a:srgbClr val="0000FF"/>
                </a:solidFill>
                <a:latin typeface="Menlo"/>
              </a:rPr>
              <a:t>0</a:t>
            </a:r>
            <a:r>
              <a:rPr lang="fr-FR" dirty="0">
                <a:solidFill>
                  <a:srgbClr val="000000"/>
                </a:solidFill>
                <a:latin typeface="Menlo"/>
              </a:rPr>
              <a:t>;</a:t>
            </a:r>
          </a:p>
          <a:p>
            <a:r>
              <a:rPr lang="en-US" dirty="0">
                <a:latin typeface="Menlo"/>
              </a:rPr>
              <a:t>        </a:t>
            </a:r>
            <a:r>
              <a:rPr lang="en-US" b="1" dirty="0">
                <a:solidFill>
                  <a:srgbClr val="000080"/>
                </a:solidFill>
                <a:latin typeface="Menlo"/>
              </a:rPr>
              <a:t>for</a:t>
            </a:r>
            <a:r>
              <a:rPr lang="en-US" dirty="0">
                <a:solidFill>
                  <a:srgbClr val="000080"/>
                </a:solidFill>
                <a:latin typeface="Menlo"/>
              </a:rPr>
              <a:t> </a:t>
            </a:r>
            <a:r>
              <a:rPr lang="en-US" dirty="0">
                <a:solidFill>
                  <a:srgbClr val="000000"/>
                </a:solidFill>
                <a:latin typeface="Menlo"/>
              </a:rPr>
              <a:t>(</a:t>
            </a:r>
            <a:r>
              <a:rPr lang="en-US" dirty="0" err="1">
                <a:solidFill>
                  <a:srgbClr val="4C73A6"/>
                </a:solidFill>
                <a:latin typeface="Menlo"/>
              </a:rPr>
              <a:t>int</a:t>
            </a:r>
            <a:r>
              <a:rPr lang="en-US" dirty="0">
                <a:solidFill>
                  <a:srgbClr val="4C73A6"/>
                </a:solidFill>
                <a:latin typeface="Menlo"/>
              </a:rPr>
              <a:t> </a:t>
            </a:r>
            <a:r>
              <a:rPr lang="en-US" dirty="0" err="1">
                <a:solidFill>
                  <a:srgbClr val="000000"/>
                </a:solidFill>
                <a:latin typeface="Menlo"/>
              </a:rPr>
              <a:t>i</a:t>
            </a:r>
            <a:r>
              <a:rPr lang="en-US" dirty="0">
                <a:solidFill>
                  <a:srgbClr val="000000"/>
                </a:solidFill>
                <a:latin typeface="Menlo"/>
              </a:rPr>
              <a:t> = </a:t>
            </a:r>
            <a:r>
              <a:rPr lang="en-US" dirty="0">
                <a:solidFill>
                  <a:srgbClr val="0000FF"/>
                </a:solidFill>
                <a:latin typeface="Menlo"/>
              </a:rPr>
              <a:t>0</a:t>
            </a:r>
            <a:r>
              <a:rPr lang="en-US" dirty="0">
                <a:solidFill>
                  <a:srgbClr val="000000"/>
                </a:solidFill>
                <a:latin typeface="Menlo"/>
              </a:rPr>
              <a:t>; </a:t>
            </a:r>
            <a:r>
              <a:rPr lang="en-US" dirty="0" err="1">
                <a:solidFill>
                  <a:srgbClr val="000000"/>
                </a:solidFill>
                <a:latin typeface="Menlo"/>
              </a:rPr>
              <a:t>i</a:t>
            </a:r>
            <a:r>
              <a:rPr lang="en-US" dirty="0">
                <a:solidFill>
                  <a:srgbClr val="000000"/>
                </a:solidFill>
                <a:latin typeface="Menlo"/>
              </a:rPr>
              <a:t> &lt; </a:t>
            </a:r>
            <a:r>
              <a:rPr lang="en-US" dirty="0" err="1">
                <a:solidFill>
                  <a:srgbClr val="000000"/>
                </a:solidFill>
                <a:latin typeface="Menlo"/>
              </a:rPr>
              <a:t>rolls.length</a:t>
            </a:r>
            <a:r>
              <a:rPr lang="en-US" dirty="0">
                <a:solidFill>
                  <a:srgbClr val="000000"/>
                </a:solidFill>
                <a:latin typeface="Menlo"/>
              </a:rPr>
              <a:t>; </a:t>
            </a:r>
            <a:r>
              <a:rPr lang="en-US" dirty="0" err="1">
                <a:solidFill>
                  <a:srgbClr val="000000"/>
                </a:solidFill>
                <a:latin typeface="Menlo"/>
              </a:rPr>
              <a:t>i</a:t>
            </a:r>
            <a:r>
              <a:rPr lang="en-US" dirty="0">
                <a:solidFill>
                  <a:srgbClr val="000000"/>
                </a:solidFill>
                <a:latin typeface="Menlo"/>
              </a:rPr>
              <a:t>++) {</a:t>
            </a:r>
          </a:p>
          <a:p>
            <a:r>
              <a:rPr lang="fr-FR" dirty="0">
                <a:solidFill>
                  <a:srgbClr val="000000"/>
                </a:solidFill>
                <a:latin typeface="Menlo"/>
              </a:rPr>
              <a:t>            score += </a:t>
            </a:r>
            <a:r>
              <a:rPr lang="fr-FR" dirty="0" err="1">
                <a:solidFill>
                  <a:srgbClr val="000000"/>
                </a:solidFill>
                <a:latin typeface="Menlo"/>
              </a:rPr>
              <a:t>rolls</a:t>
            </a:r>
            <a:r>
              <a:rPr lang="fr-FR" dirty="0">
                <a:solidFill>
                  <a:srgbClr val="000000"/>
                </a:solidFill>
                <a:latin typeface="Menlo"/>
              </a:rPr>
              <a:t>[i];</a:t>
            </a:r>
          </a:p>
          <a:p>
            <a:r>
              <a:rPr lang="en-US" dirty="0">
                <a:latin typeface="Menlo"/>
              </a:rPr>
              <a:t>        </a:t>
            </a:r>
            <a:r>
              <a:rPr lang="en-US" dirty="0">
                <a:solidFill>
                  <a:srgbClr val="000000"/>
                </a:solidFill>
                <a:latin typeface="Menlo"/>
              </a:rPr>
              <a:t>}</a:t>
            </a:r>
          </a:p>
          <a:p>
            <a:r>
              <a:rPr lang="en-US" dirty="0">
                <a:latin typeface="Menlo"/>
              </a:rPr>
              <a:t>        </a:t>
            </a:r>
            <a:r>
              <a:rPr lang="en-US" b="1" dirty="0">
                <a:solidFill>
                  <a:srgbClr val="000080"/>
                </a:solidFill>
                <a:latin typeface="Menlo"/>
              </a:rPr>
              <a:t>return</a:t>
            </a:r>
            <a:r>
              <a:rPr lang="en-US" dirty="0">
                <a:solidFill>
                  <a:srgbClr val="000080"/>
                </a:solidFill>
                <a:latin typeface="Menlo"/>
              </a:rPr>
              <a:t> </a:t>
            </a:r>
            <a:r>
              <a:rPr lang="en-US" dirty="0">
                <a:solidFill>
                  <a:srgbClr val="000000"/>
                </a:solidFill>
                <a:latin typeface="Menlo"/>
              </a:rPr>
              <a:t>score;</a:t>
            </a:r>
          </a:p>
          <a:p>
            <a:r>
              <a:rPr lang="en-US" dirty="0">
                <a:latin typeface="Menlo"/>
              </a:rPr>
              <a:t>    </a:t>
            </a:r>
            <a:r>
              <a:rPr lang="en-US" dirty="0">
                <a:solidFill>
                  <a:srgbClr val="000000"/>
                </a:solidFill>
                <a:latin typeface="Menlo"/>
              </a:rPr>
              <a:t>}</a:t>
            </a:r>
          </a:p>
          <a:p>
            <a:r>
              <a:rPr lang="en-US" dirty="0">
                <a:solidFill>
                  <a:srgbClr val="000000"/>
                </a:solidFill>
                <a:latin typeface="Menlo"/>
              </a:rPr>
              <a:t>}</a:t>
            </a:r>
          </a:p>
        </p:txBody>
      </p:sp>
    </p:spTree>
    <p:extLst>
      <p:ext uri="{BB962C8B-B14F-4D97-AF65-F5344CB8AC3E}">
        <p14:creationId xmlns:p14="http://schemas.microsoft.com/office/powerpoint/2010/main" val="179922352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rgbClr val="161645"/>
                </a:solidFill>
              </a:rPr>
              <a:t>Убираем </a:t>
            </a:r>
            <a:r>
              <a:rPr lang="en-US" dirty="0" smtClean="0">
                <a:solidFill>
                  <a:srgbClr val="161645"/>
                </a:solidFill>
              </a:rPr>
              <a:t>Ignore</a:t>
            </a:r>
            <a:endParaRPr lang="en-US" dirty="0">
              <a:solidFill>
                <a:srgbClr val="161645"/>
              </a:solidFill>
            </a:endParaRPr>
          </a:p>
        </p:txBody>
      </p:sp>
      <p:sp>
        <p:nvSpPr>
          <p:cNvPr id="12" name="Oval 11"/>
          <p:cNvSpPr/>
          <p:nvPr/>
        </p:nvSpPr>
        <p:spPr>
          <a:xfrm>
            <a:off x="8514773" y="1301173"/>
            <a:ext cx="461819" cy="461819"/>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ounded Rectangular Callout 23"/>
          <p:cNvSpPr/>
          <p:nvPr/>
        </p:nvSpPr>
        <p:spPr>
          <a:xfrm>
            <a:off x="6426199" y="1630115"/>
            <a:ext cx="1700563" cy="564468"/>
          </a:xfrm>
          <a:prstGeom prst="wedgeRoundRectCallout">
            <a:avLst>
              <a:gd name="adj1" fmla="val 63582"/>
              <a:gd name="adj2" fmla="val -507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ru-RU" dirty="0" smtClean="0">
                <a:solidFill>
                  <a:srgbClr val="FF0000"/>
                </a:solidFill>
                <a:latin typeface="Arial" charset="0"/>
                <a:ea typeface="ＭＳ Ｐゴシック" charset="0"/>
                <a:cs typeface="Arial" charset="0"/>
              </a:rPr>
              <a:t>Тест падает</a:t>
            </a:r>
            <a:endParaRPr lang="ru-RU" dirty="0">
              <a:solidFill>
                <a:srgbClr val="FF0000"/>
              </a:solidFill>
              <a:latin typeface="Arial" charset="0"/>
              <a:ea typeface="ＭＳ Ｐゴシック" charset="0"/>
              <a:cs typeface="Arial" charset="0"/>
            </a:endParaRPr>
          </a:p>
        </p:txBody>
      </p:sp>
      <p:sp>
        <p:nvSpPr>
          <p:cNvPr id="25" name="Rectangle 24"/>
          <p:cNvSpPr/>
          <p:nvPr/>
        </p:nvSpPr>
        <p:spPr>
          <a:xfrm>
            <a:off x="457200" y="1072277"/>
            <a:ext cx="6070600" cy="2585323"/>
          </a:xfrm>
          <a:prstGeom prst="rect">
            <a:avLst/>
          </a:prstGeom>
        </p:spPr>
        <p:txBody>
          <a:bodyPr wrap="square">
            <a:spAutoFit/>
          </a:bodyPr>
          <a:lstStyle/>
          <a:p>
            <a:r>
              <a:rPr lang="en-US" dirty="0" smtClean="0">
                <a:solidFill>
                  <a:srgbClr val="808000"/>
                </a:solidFill>
                <a:latin typeface="Menlo"/>
              </a:rPr>
              <a:t>@</a:t>
            </a:r>
            <a:r>
              <a:rPr lang="en-US" dirty="0">
                <a:solidFill>
                  <a:srgbClr val="808000"/>
                </a:solidFill>
                <a:latin typeface="Menlo"/>
              </a:rPr>
              <a:t>Test</a:t>
            </a:r>
          </a:p>
          <a:p>
            <a:r>
              <a:rPr lang="en-US" b="1" dirty="0">
                <a:solidFill>
                  <a:srgbClr val="000080"/>
                </a:solidFill>
                <a:latin typeface="Menlo"/>
              </a:rPr>
              <a:t>public</a:t>
            </a:r>
            <a:r>
              <a:rPr lang="en-US" dirty="0">
                <a:solidFill>
                  <a:srgbClr val="000080"/>
                </a:solidFill>
                <a:latin typeface="Menlo"/>
              </a:rPr>
              <a:t> </a:t>
            </a:r>
            <a:r>
              <a:rPr lang="en-US" dirty="0">
                <a:solidFill>
                  <a:srgbClr val="4C73A6"/>
                </a:solidFill>
                <a:latin typeface="Menlo"/>
              </a:rPr>
              <a:t>void </a:t>
            </a:r>
            <a:r>
              <a:rPr lang="en-US" dirty="0" err="1">
                <a:solidFill>
                  <a:srgbClr val="000000"/>
                </a:solidFill>
                <a:latin typeface="Menlo"/>
              </a:rPr>
              <a:t>shouldScoreSpareCorrectly</a:t>
            </a:r>
            <a:r>
              <a:rPr lang="en-US" dirty="0">
                <a:solidFill>
                  <a:srgbClr val="000000"/>
                </a:solidFill>
                <a:latin typeface="Menlo"/>
              </a:rPr>
              <a:t>() {</a:t>
            </a:r>
          </a:p>
          <a:p>
            <a:r>
              <a:rPr lang="en-US" dirty="0">
                <a:solidFill>
                  <a:srgbClr val="000000"/>
                </a:solidFill>
                <a:latin typeface="Menlo"/>
              </a:rPr>
              <a:t>    </a:t>
            </a:r>
            <a:r>
              <a:rPr lang="en-US" dirty="0" err="1">
                <a:solidFill>
                  <a:srgbClr val="000000"/>
                </a:solidFill>
                <a:latin typeface="Menlo"/>
              </a:rPr>
              <a:t>game.roll</a:t>
            </a:r>
            <a:r>
              <a:rPr lang="en-US" dirty="0">
                <a:solidFill>
                  <a:srgbClr val="000000"/>
                </a:solidFill>
                <a:latin typeface="Menlo"/>
              </a:rPr>
              <a:t>(</a:t>
            </a:r>
            <a:r>
              <a:rPr lang="en-US" dirty="0">
                <a:solidFill>
                  <a:srgbClr val="0000FF"/>
                </a:solidFill>
                <a:latin typeface="Menlo"/>
              </a:rPr>
              <a:t>6</a:t>
            </a:r>
            <a:r>
              <a:rPr lang="en-US" dirty="0">
                <a:solidFill>
                  <a:srgbClr val="000000"/>
                </a:solidFill>
                <a:latin typeface="Menlo"/>
              </a:rPr>
              <a:t>);</a:t>
            </a:r>
          </a:p>
          <a:p>
            <a:r>
              <a:rPr lang="en-US" dirty="0">
                <a:solidFill>
                  <a:srgbClr val="000000"/>
                </a:solidFill>
                <a:latin typeface="Menlo"/>
              </a:rPr>
              <a:t>    </a:t>
            </a:r>
            <a:r>
              <a:rPr lang="en-US" dirty="0" err="1">
                <a:solidFill>
                  <a:srgbClr val="000000"/>
                </a:solidFill>
                <a:latin typeface="Menlo"/>
              </a:rPr>
              <a:t>game.roll</a:t>
            </a:r>
            <a:r>
              <a:rPr lang="en-US" dirty="0">
                <a:solidFill>
                  <a:srgbClr val="000000"/>
                </a:solidFill>
                <a:latin typeface="Menlo"/>
              </a:rPr>
              <a:t>(</a:t>
            </a:r>
            <a:r>
              <a:rPr lang="en-US" dirty="0">
                <a:solidFill>
                  <a:srgbClr val="0000FF"/>
                </a:solidFill>
                <a:latin typeface="Menlo"/>
              </a:rPr>
              <a:t>4</a:t>
            </a:r>
            <a:r>
              <a:rPr lang="en-US" dirty="0">
                <a:solidFill>
                  <a:srgbClr val="000000"/>
                </a:solidFill>
                <a:latin typeface="Menlo"/>
              </a:rPr>
              <a:t>);</a:t>
            </a:r>
          </a:p>
          <a:p>
            <a:r>
              <a:rPr lang="en-US" dirty="0">
                <a:solidFill>
                  <a:srgbClr val="000000"/>
                </a:solidFill>
                <a:latin typeface="Menlo"/>
              </a:rPr>
              <a:t>    </a:t>
            </a:r>
            <a:r>
              <a:rPr lang="en-US" dirty="0" err="1">
                <a:solidFill>
                  <a:srgbClr val="000000"/>
                </a:solidFill>
                <a:latin typeface="Menlo"/>
              </a:rPr>
              <a:t>game.roll</a:t>
            </a:r>
            <a:r>
              <a:rPr lang="en-US" dirty="0">
                <a:solidFill>
                  <a:srgbClr val="000000"/>
                </a:solidFill>
                <a:latin typeface="Menlo"/>
              </a:rPr>
              <a:t>(</a:t>
            </a:r>
            <a:r>
              <a:rPr lang="en-US" dirty="0">
                <a:solidFill>
                  <a:srgbClr val="0000FF"/>
                </a:solidFill>
                <a:latin typeface="Menlo"/>
              </a:rPr>
              <a:t>3</a:t>
            </a:r>
            <a:r>
              <a:rPr lang="en-US" dirty="0">
                <a:solidFill>
                  <a:srgbClr val="000000"/>
                </a:solidFill>
                <a:latin typeface="Menlo"/>
              </a:rPr>
              <a:t>);</a:t>
            </a:r>
          </a:p>
          <a:p>
            <a:r>
              <a:rPr lang="en-US" dirty="0">
                <a:latin typeface="Menlo"/>
              </a:rPr>
              <a:t>    </a:t>
            </a:r>
            <a:r>
              <a:rPr lang="en-US" dirty="0" err="1">
                <a:solidFill>
                  <a:srgbClr val="000000"/>
                </a:solidFill>
                <a:latin typeface="Menlo"/>
              </a:rPr>
              <a:t>rollMany</a:t>
            </a:r>
            <a:r>
              <a:rPr lang="en-US" dirty="0">
                <a:solidFill>
                  <a:srgbClr val="000000"/>
                </a:solidFill>
                <a:latin typeface="Menlo"/>
              </a:rPr>
              <a:t>(</a:t>
            </a:r>
            <a:r>
              <a:rPr lang="en-US" dirty="0">
                <a:solidFill>
                  <a:srgbClr val="0000FF"/>
                </a:solidFill>
                <a:latin typeface="Menlo"/>
              </a:rPr>
              <a:t>17</a:t>
            </a:r>
            <a:r>
              <a:rPr lang="en-US" dirty="0">
                <a:solidFill>
                  <a:srgbClr val="000000"/>
                </a:solidFill>
                <a:latin typeface="Menlo"/>
              </a:rPr>
              <a:t>, </a:t>
            </a:r>
            <a:r>
              <a:rPr lang="en-US" dirty="0">
                <a:solidFill>
                  <a:srgbClr val="0000FF"/>
                </a:solidFill>
                <a:latin typeface="Menlo"/>
              </a:rPr>
              <a:t>0</a:t>
            </a:r>
            <a:r>
              <a:rPr lang="en-US" dirty="0">
                <a:solidFill>
                  <a:srgbClr val="000000"/>
                </a:solidFill>
                <a:latin typeface="Menlo"/>
              </a:rPr>
              <a:t>);</a:t>
            </a:r>
          </a:p>
          <a:p>
            <a:r>
              <a:rPr lang="en-US" dirty="0">
                <a:latin typeface="Menlo"/>
              </a:rPr>
              <a:t>    </a:t>
            </a:r>
            <a:r>
              <a:rPr lang="en-US" dirty="0" err="1">
                <a:solidFill>
                  <a:srgbClr val="000000"/>
                </a:solidFill>
                <a:latin typeface="Menlo"/>
              </a:rPr>
              <a:t>assertEquals</a:t>
            </a:r>
            <a:r>
              <a:rPr lang="en-US" dirty="0">
                <a:solidFill>
                  <a:srgbClr val="000000"/>
                </a:solidFill>
                <a:latin typeface="Menlo"/>
              </a:rPr>
              <a:t>(</a:t>
            </a:r>
            <a:r>
              <a:rPr lang="en-US" dirty="0">
                <a:solidFill>
                  <a:srgbClr val="0000FF"/>
                </a:solidFill>
                <a:latin typeface="Menlo"/>
              </a:rPr>
              <a:t>16</a:t>
            </a:r>
            <a:r>
              <a:rPr lang="en-US" dirty="0">
                <a:solidFill>
                  <a:srgbClr val="000000"/>
                </a:solidFill>
                <a:latin typeface="Menlo"/>
              </a:rPr>
              <a:t>, </a:t>
            </a:r>
            <a:r>
              <a:rPr lang="en-US" dirty="0" err="1">
                <a:solidFill>
                  <a:srgbClr val="000000"/>
                </a:solidFill>
                <a:latin typeface="Menlo"/>
              </a:rPr>
              <a:t>game.score</a:t>
            </a:r>
            <a:r>
              <a:rPr lang="en-US" dirty="0">
                <a:solidFill>
                  <a:srgbClr val="000000"/>
                </a:solidFill>
                <a:latin typeface="Menlo"/>
              </a:rPr>
              <a:t>());</a:t>
            </a:r>
          </a:p>
          <a:p>
            <a:r>
              <a:rPr lang="en-US" dirty="0">
                <a:solidFill>
                  <a:srgbClr val="000000"/>
                </a:solidFill>
                <a:latin typeface="Menlo"/>
              </a:rPr>
              <a:t>}</a:t>
            </a:r>
          </a:p>
          <a:p>
            <a:endParaRPr lang="en-US" dirty="0">
              <a:latin typeface="Menlo"/>
            </a:endParaRPr>
          </a:p>
        </p:txBody>
      </p:sp>
    </p:spTree>
    <p:extLst>
      <p:ext uri="{BB962C8B-B14F-4D97-AF65-F5344CB8AC3E}">
        <p14:creationId xmlns:p14="http://schemas.microsoft.com/office/powerpoint/2010/main" val="403083540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498601" y="1906051"/>
            <a:ext cx="4648200" cy="667221"/>
          </a:xfrm>
          <a:prstGeom prst="roundRect">
            <a:avLst/>
          </a:prstGeom>
          <a:solidFill>
            <a:srgbClr val="FF0000">
              <a:alpha val="18000"/>
            </a:srgb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ru-RU" dirty="0" smtClean="0">
                <a:solidFill>
                  <a:srgbClr val="161645"/>
                </a:solidFill>
              </a:rPr>
              <a:t>Пишем код</a:t>
            </a:r>
            <a:endParaRPr lang="en-US" dirty="0">
              <a:solidFill>
                <a:srgbClr val="161645"/>
              </a:solidFill>
            </a:endParaRPr>
          </a:p>
        </p:txBody>
      </p:sp>
      <p:sp>
        <p:nvSpPr>
          <p:cNvPr id="24" name="Rounded Rectangular Callout 23"/>
          <p:cNvSpPr/>
          <p:nvPr/>
        </p:nvSpPr>
        <p:spPr>
          <a:xfrm>
            <a:off x="3720532" y="3449461"/>
            <a:ext cx="3606427" cy="907581"/>
          </a:xfrm>
          <a:prstGeom prst="wedgeRoundRectCallout">
            <a:avLst>
              <a:gd name="adj1" fmla="val 5331"/>
              <a:gd name="adj2" fmla="val -14954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ru-RU" dirty="0" smtClean="0">
                <a:solidFill>
                  <a:srgbClr val="004080"/>
                </a:solidFill>
                <a:latin typeface="Arial" charset="0"/>
                <a:ea typeface="ＭＳ Ｐゴシック" charset="0"/>
                <a:cs typeface="Arial" charset="0"/>
              </a:rPr>
              <a:t>Хорошая идея! За одним исключением </a:t>
            </a:r>
            <a:r>
              <a:rPr lang="en-US" dirty="0" smtClean="0">
                <a:solidFill>
                  <a:srgbClr val="004080"/>
                </a:solidFill>
                <a:latin typeface="Arial" charset="0"/>
                <a:ea typeface="ＭＳ Ｐゴシック" charset="0"/>
                <a:cs typeface="Arial" charset="0"/>
              </a:rPr>
              <a:t>–</a:t>
            </a:r>
            <a:r>
              <a:rPr lang="ru-RU" dirty="0" smtClean="0">
                <a:solidFill>
                  <a:srgbClr val="004080"/>
                </a:solidFill>
                <a:latin typeface="Arial" charset="0"/>
                <a:ea typeface="ＭＳ Ｐゴシック" charset="0"/>
                <a:cs typeface="Arial" charset="0"/>
              </a:rPr>
              <a:t> это не работает</a:t>
            </a:r>
            <a:endParaRPr lang="ru-RU" dirty="0">
              <a:solidFill>
                <a:srgbClr val="004080"/>
              </a:solidFill>
              <a:latin typeface="Arial" charset="0"/>
              <a:ea typeface="ＭＳ Ｐゴシック" charset="0"/>
              <a:cs typeface="Arial" charset="0"/>
            </a:endParaRPr>
          </a:p>
        </p:txBody>
      </p:sp>
      <p:sp>
        <p:nvSpPr>
          <p:cNvPr id="7" name="Rectangle 6"/>
          <p:cNvSpPr/>
          <p:nvPr/>
        </p:nvSpPr>
        <p:spPr>
          <a:xfrm>
            <a:off x="456259" y="4503206"/>
            <a:ext cx="4734226" cy="646331"/>
          </a:xfrm>
          <a:prstGeom prst="rect">
            <a:avLst/>
          </a:prstGeom>
        </p:spPr>
        <p:txBody>
          <a:bodyPr wrap="none">
            <a:spAutoFit/>
          </a:bodyPr>
          <a:lstStyle/>
          <a:p>
            <a:r>
              <a:rPr lang="ru-RU" dirty="0" smtClean="0">
                <a:solidFill>
                  <a:srgbClr val="004080"/>
                </a:solidFill>
                <a:latin typeface="Arial" charset="0"/>
                <a:ea typeface="ＭＳ Ｐゴシック" charset="0"/>
                <a:cs typeface="Arial" charset="0"/>
              </a:rPr>
              <a:t>У нас все еще проблемы с дизайном</a:t>
            </a:r>
            <a:r>
              <a:rPr lang="en-US" dirty="0" smtClean="0">
                <a:solidFill>
                  <a:srgbClr val="004080"/>
                </a:solidFill>
                <a:latin typeface="Arial" charset="0"/>
                <a:ea typeface="ＭＳ Ｐゴシック" charset="0"/>
                <a:cs typeface="Arial" charset="0"/>
              </a:rPr>
              <a:t>. </a:t>
            </a:r>
            <a:endParaRPr lang="ru-RU" dirty="0" smtClean="0">
              <a:solidFill>
                <a:srgbClr val="004080"/>
              </a:solidFill>
              <a:latin typeface="Arial" charset="0"/>
              <a:ea typeface="ＭＳ Ｐゴシック" charset="0"/>
              <a:cs typeface="Arial" charset="0"/>
            </a:endParaRPr>
          </a:p>
          <a:p>
            <a:r>
              <a:rPr lang="ru-RU" dirty="0" smtClean="0">
                <a:solidFill>
                  <a:srgbClr val="004080"/>
                </a:solidFill>
                <a:latin typeface="Arial" charset="0"/>
                <a:ea typeface="ＭＳ Ｐゴシック" charset="0"/>
                <a:cs typeface="Arial" charset="0"/>
              </a:rPr>
              <a:t>Очевидно</a:t>
            </a:r>
            <a:r>
              <a:rPr lang="en-US" dirty="0" smtClean="0">
                <a:solidFill>
                  <a:srgbClr val="004080"/>
                </a:solidFill>
                <a:latin typeface="Arial" charset="0"/>
                <a:ea typeface="ＭＳ Ｐゴシック" charset="0"/>
                <a:cs typeface="Arial" charset="0"/>
              </a:rPr>
              <a:t>, </a:t>
            </a:r>
            <a:r>
              <a:rPr lang="ru-RU" dirty="0" smtClean="0">
                <a:solidFill>
                  <a:srgbClr val="004080"/>
                </a:solidFill>
                <a:latin typeface="Arial" charset="0"/>
                <a:ea typeface="ＭＳ Ｐゴシック" charset="0"/>
                <a:cs typeface="Arial" charset="0"/>
              </a:rPr>
              <a:t>надо считать очки по фреймам</a:t>
            </a:r>
            <a:endParaRPr lang="en-US" dirty="0"/>
          </a:p>
        </p:txBody>
      </p:sp>
      <p:sp>
        <p:nvSpPr>
          <p:cNvPr id="3" name="Rectangle 2"/>
          <p:cNvSpPr/>
          <p:nvPr/>
        </p:nvSpPr>
        <p:spPr>
          <a:xfrm>
            <a:off x="456259" y="1023877"/>
            <a:ext cx="6870700" cy="2862323"/>
          </a:xfrm>
          <a:prstGeom prst="rect">
            <a:avLst/>
          </a:prstGeom>
        </p:spPr>
        <p:txBody>
          <a:bodyPr wrap="square">
            <a:spAutoFit/>
          </a:bodyPr>
          <a:lstStyle/>
          <a:p>
            <a:r>
              <a:rPr lang="en-US" b="1" dirty="0">
                <a:solidFill>
                  <a:srgbClr val="000080"/>
                </a:solidFill>
                <a:latin typeface="Menlo"/>
              </a:rPr>
              <a:t>public</a:t>
            </a:r>
            <a:r>
              <a:rPr lang="en-US" dirty="0">
                <a:solidFill>
                  <a:srgbClr val="000080"/>
                </a:solidFill>
                <a:latin typeface="Menlo"/>
              </a:rPr>
              <a:t> </a:t>
            </a:r>
            <a:r>
              <a:rPr lang="en-US" dirty="0" err="1">
                <a:solidFill>
                  <a:srgbClr val="4C73A6"/>
                </a:solidFill>
                <a:latin typeface="Menlo"/>
              </a:rPr>
              <a:t>int</a:t>
            </a:r>
            <a:r>
              <a:rPr lang="en-US" dirty="0">
                <a:solidFill>
                  <a:srgbClr val="4C73A6"/>
                </a:solidFill>
                <a:latin typeface="Menlo"/>
              </a:rPr>
              <a:t> </a:t>
            </a:r>
            <a:r>
              <a:rPr lang="en-US" dirty="0">
                <a:solidFill>
                  <a:srgbClr val="000000"/>
                </a:solidFill>
                <a:latin typeface="Menlo"/>
              </a:rPr>
              <a:t>score() {</a:t>
            </a:r>
          </a:p>
          <a:p>
            <a:r>
              <a:rPr lang="fr-FR" dirty="0">
                <a:latin typeface="Menlo"/>
              </a:rPr>
              <a:t>    </a:t>
            </a:r>
            <a:r>
              <a:rPr lang="fr-FR" dirty="0" err="1">
                <a:solidFill>
                  <a:srgbClr val="4C73A6"/>
                </a:solidFill>
                <a:latin typeface="Menlo"/>
              </a:rPr>
              <a:t>int</a:t>
            </a:r>
            <a:r>
              <a:rPr lang="fr-FR" dirty="0">
                <a:solidFill>
                  <a:srgbClr val="4C73A6"/>
                </a:solidFill>
                <a:latin typeface="Menlo"/>
              </a:rPr>
              <a:t> </a:t>
            </a:r>
            <a:r>
              <a:rPr lang="fr-FR" dirty="0">
                <a:solidFill>
                  <a:srgbClr val="000000"/>
                </a:solidFill>
                <a:latin typeface="Menlo"/>
              </a:rPr>
              <a:t>score = </a:t>
            </a:r>
            <a:r>
              <a:rPr lang="fr-FR" dirty="0">
                <a:solidFill>
                  <a:srgbClr val="0000FF"/>
                </a:solidFill>
                <a:latin typeface="Menlo"/>
              </a:rPr>
              <a:t>0</a:t>
            </a:r>
            <a:r>
              <a:rPr lang="fr-FR" dirty="0">
                <a:solidFill>
                  <a:srgbClr val="000000"/>
                </a:solidFill>
                <a:latin typeface="Menlo"/>
              </a:rPr>
              <a:t>;</a:t>
            </a:r>
          </a:p>
          <a:p>
            <a:r>
              <a:rPr lang="en-US" dirty="0">
                <a:latin typeface="Menlo"/>
              </a:rPr>
              <a:t>    </a:t>
            </a:r>
            <a:r>
              <a:rPr lang="en-US" b="1" dirty="0">
                <a:solidFill>
                  <a:srgbClr val="000080"/>
                </a:solidFill>
                <a:latin typeface="Menlo"/>
              </a:rPr>
              <a:t>for</a:t>
            </a:r>
            <a:r>
              <a:rPr lang="en-US" dirty="0">
                <a:solidFill>
                  <a:srgbClr val="000080"/>
                </a:solidFill>
                <a:latin typeface="Menlo"/>
              </a:rPr>
              <a:t> </a:t>
            </a:r>
            <a:r>
              <a:rPr lang="en-US" dirty="0">
                <a:solidFill>
                  <a:srgbClr val="000000"/>
                </a:solidFill>
                <a:latin typeface="Menlo"/>
              </a:rPr>
              <a:t>(</a:t>
            </a:r>
            <a:r>
              <a:rPr lang="en-US" dirty="0" err="1">
                <a:solidFill>
                  <a:srgbClr val="4C73A6"/>
                </a:solidFill>
                <a:latin typeface="Menlo"/>
              </a:rPr>
              <a:t>int</a:t>
            </a:r>
            <a:r>
              <a:rPr lang="en-US" dirty="0">
                <a:solidFill>
                  <a:srgbClr val="4C73A6"/>
                </a:solidFill>
                <a:latin typeface="Menlo"/>
              </a:rPr>
              <a:t> </a:t>
            </a:r>
            <a:r>
              <a:rPr lang="en-US" dirty="0" err="1">
                <a:solidFill>
                  <a:srgbClr val="000000"/>
                </a:solidFill>
                <a:latin typeface="Menlo"/>
              </a:rPr>
              <a:t>i</a:t>
            </a:r>
            <a:r>
              <a:rPr lang="en-US" dirty="0">
                <a:solidFill>
                  <a:srgbClr val="000000"/>
                </a:solidFill>
                <a:latin typeface="Menlo"/>
              </a:rPr>
              <a:t> = </a:t>
            </a:r>
            <a:r>
              <a:rPr lang="en-US" dirty="0">
                <a:solidFill>
                  <a:srgbClr val="0000FF"/>
                </a:solidFill>
                <a:latin typeface="Menlo"/>
              </a:rPr>
              <a:t>0</a:t>
            </a:r>
            <a:r>
              <a:rPr lang="en-US" dirty="0">
                <a:solidFill>
                  <a:srgbClr val="000000"/>
                </a:solidFill>
                <a:latin typeface="Menlo"/>
              </a:rPr>
              <a:t>; </a:t>
            </a:r>
            <a:r>
              <a:rPr lang="en-US" dirty="0" err="1">
                <a:solidFill>
                  <a:srgbClr val="000000"/>
                </a:solidFill>
                <a:latin typeface="Menlo"/>
              </a:rPr>
              <a:t>i</a:t>
            </a:r>
            <a:r>
              <a:rPr lang="en-US" dirty="0">
                <a:solidFill>
                  <a:srgbClr val="000000"/>
                </a:solidFill>
                <a:latin typeface="Menlo"/>
              </a:rPr>
              <a:t> &lt; </a:t>
            </a:r>
            <a:r>
              <a:rPr lang="en-US" dirty="0" err="1">
                <a:solidFill>
                  <a:srgbClr val="000000"/>
                </a:solidFill>
                <a:latin typeface="Menlo"/>
              </a:rPr>
              <a:t>rolls.length</a:t>
            </a:r>
            <a:r>
              <a:rPr lang="en-US" dirty="0">
                <a:solidFill>
                  <a:srgbClr val="000000"/>
                </a:solidFill>
                <a:latin typeface="Menlo"/>
              </a:rPr>
              <a:t>; </a:t>
            </a:r>
            <a:r>
              <a:rPr lang="en-US" dirty="0" err="1">
                <a:solidFill>
                  <a:srgbClr val="000000"/>
                </a:solidFill>
                <a:latin typeface="Menlo"/>
              </a:rPr>
              <a:t>i</a:t>
            </a:r>
            <a:r>
              <a:rPr lang="en-US" dirty="0">
                <a:solidFill>
                  <a:srgbClr val="000000"/>
                </a:solidFill>
                <a:latin typeface="Menlo"/>
              </a:rPr>
              <a:t>++) {</a:t>
            </a:r>
          </a:p>
          <a:p>
            <a:r>
              <a:rPr lang="en-US" dirty="0">
                <a:latin typeface="Menlo"/>
              </a:rPr>
              <a:t>        </a:t>
            </a:r>
            <a:r>
              <a:rPr lang="en-US" b="1" dirty="0">
                <a:solidFill>
                  <a:srgbClr val="000080"/>
                </a:solidFill>
                <a:latin typeface="Menlo"/>
              </a:rPr>
              <a:t>if</a:t>
            </a:r>
            <a:r>
              <a:rPr lang="en-US" dirty="0">
                <a:solidFill>
                  <a:srgbClr val="000080"/>
                </a:solidFill>
                <a:latin typeface="Menlo"/>
              </a:rPr>
              <a:t> </a:t>
            </a:r>
            <a:r>
              <a:rPr lang="en-US" dirty="0">
                <a:solidFill>
                  <a:srgbClr val="000000"/>
                </a:solidFill>
                <a:latin typeface="Menlo"/>
              </a:rPr>
              <a:t>(rolls[</a:t>
            </a:r>
            <a:r>
              <a:rPr lang="en-US" dirty="0" err="1">
                <a:solidFill>
                  <a:srgbClr val="000000"/>
                </a:solidFill>
                <a:latin typeface="Menlo"/>
              </a:rPr>
              <a:t>i</a:t>
            </a:r>
            <a:r>
              <a:rPr lang="en-US" dirty="0">
                <a:solidFill>
                  <a:srgbClr val="000000"/>
                </a:solidFill>
                <a:latin typeface="Menlo"/>
              </a:rPr>
              <a:t>] + rolls[i+</a:t>
            </a:r>
            <a:r>
              <a:rPr lang="en-US" dirty="0">
                <a:solidFill>
                  <a:srgbClr val="0000FF"/>
                </a:solidFill>
                <a:latin typeface="Menlo"/>
              </a:rPr>
              <a:t>1</a:t>
            </a:r>
            <a:r>
              <a:rPr lang="en-US" dirty="0">
                <a:solidFill>
                  <a:srgbClr val="000000"/>
                </a:solidFill>
                <a:latin typeface="Menlo"/>
              </a:rPr>
              <a:t>] == </a:t>
            </a:r>
            <a:r>
              <a:rPr lang="en-US" dirty="0">
                <a:solidFill>
                  <a:srgbClr val="0000FF"/>
                </a:solidFill>
                <a:latin typeface="Menlo"/>
              </a:rPr>
              <a:t>10</a:t>
            </a:r>
            <a:r>
              <a:rPr lang="en-US" dirty="0">
                <a:solidFill>
                  <a:srgbClr val="000000"/>
                </a:solidFill>
                <a:latin typeface="Menlo"/>
              </a:rPr>
              <a:t>) </a:t>
            </a:r>
            <a:r>
              <a:rPr lang="en-US" i="1" dirty="0">
                <a:solidFill>
                  <a:srgbClr val="BFBFBF"/>
                </a:solidFill>
                <a:latin typeface="Menlo"/>
              </a:rPr>
              <a:t>//spare</a:t>
            </a:r>
            <a:endParaRPr lang="en-US" dirty="0">
              <a:solidFill>
                <a:srgbClr val="BFBFBF"/>
              </a:solidFill>
              <a:latin typeface="Menlo"/>
            </a:endParaRPr>
          </a:p>
          <a:p>
            <a:r>
              <a:rPr lang="fr-FR" dirty="0">
                <a:solidFill>
                  <a:srgbClr val="000000"/>
                </a:solidFill>
                <a:latin typeface="Menlo"/>
              </a:rPr>
              <a:t>            score += </a:t>
            </a:r>
            <a:r>
              <a:rPr lang="fr-FR" dirty="0">
                <a:solidFill>
                  <a:srgbClr val="0000FF"/>
                </a:solidFill>
                <a:latin typeface="Menlo"/>
              </a:rPr>
              <a:t>10 </a:t>
            </a:r>
            <a:r>
              <a:rPr lang="fr-FR" dirty="0">
                <a:solidFill>
                  <a:srgbClr val="000000"/>
                </a:solidFill>
                <a:latin typeface="Menlo"/>
              </a:rPr>
              <a:t>+ </a:t>
            </a:r>
            <a:r>
              <a:rPr lang="fr-FR" dirty="0" err="1">
                <a:solidFill>
                  <a:srgbClr val="000000"/>
                </a:solidFill>
                <a:latin typeface="Menlo"/>
              </a:rPr>
              <a:t>rolls</a:t>
            </a:r>
            <a:r>
              <a:rPr lang="fr-FR" dirty="0">
                <a:solidFill>
                  <a:srgbClr val="000000"/>
                </a:solidFill>
                <a:latin typeface="Menlo"/>
              </a:rPr>
              <a:t>[i+</a:t>
            </a:r>
            <a:r>
              <a:rPr lang="fr-FR" dirty="0">
                <a:solidFill>
                  <a:srgbClr val="0000FF"/>
                </a:solidFill>
                <a:latin typeface="Menlo"/>
              </a:rPr>
              <a:t>2</a:t>
            </a:r>
            <a:r>
              <a:rPr lang="fr-FR" dirty="0">
                <a:solidFill>
                  <a:srgbClr val="000000"/>
                </a:solidFill>
                <a:latin typeface="Menlo"/>
              </a:rPr>
              <a:t>];</a:t>
            </a:r>
          </a:p>
          <a:p>
            <a:endParaRPr lang="en-US" dirty="0">
              <a:solidFill>
                <a:srgbClr val="000000"/>
              </a:solidFill>
              <a:latin typeface="Menlo"/>
            </a:endParaRPr>
          </a:p>
          <a:p>
            <a:r>
              <a:rPr lang="fr-FR" dirty="0">
                <a:solidFill>
                  <a:srgbClr val="000000"/>
                </a:solidFill>
                <a:latin typeface="Menlo"/>
              </a:rPr>
              <a:t>        score += </a:t>
            </a:r>
            <a:r>
              <a:rPr lang="fr-FR" dirty="0" err="1">
                <a:solidFill>
                  <a:srgbClr val="000000"/>
                </a:solidFill>
                <a:latin typeface="Menlo"/>
              </a:rPr>
              <a:t>rolls</a:t>
            </a:r>
            <a:r>
              <a:rPr lang="fr-FR" dirty="0">
                <a:solidFill>
                  <a:srgbClr val="000000"/>
                </a:solidFill>
                <a:latin typeface="Menlo"/>
              </a:rPr>
              <a:t>[i];</a:t>
            </a:r>
          </a:p>
          <a:p>
            <a:r>
              <a:rPr lang="en-US" dirty="0">
                <a:latin typeface="Menlo"/>
              </a:rPr>
              <a:t>    </a:t>
            </a:r>
            <a:r>
              <a:rPr lang="en-US" dirty="0">
                <a:solidFill>
                  <a:srgbClr val="000000"/>
                </a:solidFill>
                <a:latin typeface="Menlo"/>
              </a:rPr>
              <a:t>}</a:t>
            </a:r>
          </a:p>
          <a:p>
            <a:r>
              <a:rPr lang="en-US" dirty="0">
                <a:latin typeface="Menlo"/>
              </a:rPr>
              <a:t>    </a:t>
            </a:r>
            <a:r>
              <a:rPr lang="en-US" b="1" dirty="0">
                <a:solidFill>
                  <a:srgbClr val="000080"/>
                </a:solidFill>
                <a:latin typeface="Menlo"/>
              </a:rPr>
              <a:t>return</a:t>
            </a:r>
            <a:r>
              <a:rPr lang="en-US" dirty="0">
                <a:solidFill>
                  <a:srgbClr val="000080"/>
                </a:solidFill>
                <a:latin typeface="Menlo"/>
              </a:rPr>
              <a:t> </a:t>
            </a:r>
            <a:r>
              <a:rPr lang="en-US" dirty="0">
                <a:solidFill>
                  <a:srgbClr val="000000"/>
                </a:solidFill>
                <a:latin typeface="Menlo"/>
              </a:rPr>
              <a:t>score;</a:t>
            </a:r>
          </a:p>
          <a:p>
            <a:r>
              <a:rPr lang="en-US" dirty="0">
                <a:solidFill>
                  <a:srgbClr val="000000"/>
                </a:solidFill>
                <a:latin typeface="Menlo"/>
              </a:rPr>
              <a:t>}</a:t>
            </a:r>
          </a:p>
        </p:txBody>
      </p:sp>
    </p:spTree>
    <p:extLst>
      <p:ext uri="{BB962C8B-B14F-4D97-AF65-F5344CB8AC3E}">
        <p14:creationId xmlns:p14="http://schemas.microsoft.com/office/powerpoint/2010/main" val="1759452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43600"/>
            <a:ext cx="5486400" cy="566738"/>
          </a:xfrm>
        </p:spPr>
        <p:txBody>
          <a:bodyPr/>
          <a:lstStyle/>
          <a:p>
            <a:pPr algn="ctr"/>
            <a:r>
              <a:rPr lang="en-US" sz="1800" b="0" dirty="0" smtClean="0">
                <a:latin typeface="Arial" pitchFamily="34" charset="0"/>
              </a:rPr>
              <a:t>Extreme Programming Practices</a:t>
            </a:r>
            <a:endParaRPr lang="en-US" sz="1800" b="0" dirty="0">
              <a:latin typeface="Arial" pitchFamily="34" charset="0"/>
            </a:endParaRPr>
          </a:p>
        </p:txBody>
      </p:sp>
      <p:sp>
        <p:nvSpPr>
          <p:cNvPr id="5" name="Oval 6"/>
          <p:cNvSpPr>
            <a:spLocks noChangeArrowheads="1"/>
          </p:cNvSpPr>
          <p:nvPr/>
        </p:nvSpPr>
        <p:spPr bwMode="auto">
          <a:xfrm>
            <a:off x="762000" y="1022156"/>
            <a:ext cx="7620000" cy="4442034"/>
          </a:xfrm>
          <a:prstGeom prst="ellipse">
            <a:avLst/>
          </a:prstGeom>
          <a:ln>
            <a:solidFill>
              <a:schemeClr val="accent2">
                <a:lumMod val="50000"/>
              </a:schemeClr>
            </a:solidFill>
            <a:headEnd/>
            <a:tailEnd/>
          </a:ln>
        </p:spPr>
        <p:style>
          <a:lnRef idx="2">
            <a:schemeClr val="accent3"/>
          </a:lnRef>
          <a:fillRef idx="1">
            <a:schemeClr val="lt1"/>
          </a:fillRef>
          <a:effectRef idx="0">
            <a:schemeClr val="accent3"/>
          </a:effectRef>
          <a:fontRef idx="minor">
            <a:schemeClr val="dk1"/>
          </a:fontRef>
        </p:style>
        <p:txBody>
          <a:bodyPr wrap="none" anchor="ctr"/>
          <a:lstStyle/>
          <a:p>
            <a:pPr algn="ctr" eaLnBrk="0" hangingPunct="0">
              <a:defRPr/>
            </a:pPr>
            <a:endParaRPr lang="ru-RU" sz="1200" dirty="0">
              <a:noFill/>
              <a:latin typeface="Arial" pitchFamily="34" charset="0"/>
              <a:cs typeface="Arial" pitchFamily="34" charset="0"/>
            </a:endParaRPr>
          </a:p>
        </p:txBody>
      </p:sp>
      <p:sp>
        <p:nvSpPr>
          <p:cNvPr id="6" name="Rectangle 15"/>
          <p:cNvSpPr>
            <a:spLocks noChangeArrowheads="1"/>
          </p:cNvSpPr>
          <p:nvPr/>
        </p:nvSpPr>
        <p:spPr bwMode="auto">
          <a:xfrm>
            <a:off x="4081695" y="745157"/>
            <a:ext cx="980611" cy="55399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spAutoFit/>
          </a:bodyPr>
          <a:lstStyle/>
          <a:p>
            <a:pPr algn="ctr" defTabSz="912813">
              <a:buSzPct val="120000"/>
            </a:pPr>
            <a:r>
              <a:rPr lang="en-US" dirty="0" smtClean="0">
                <a:solidFill>
                  <a:schemeClr val="accent2">
                    <a:lumMod val="75000"/>
                  </a:schemeClr>
                </a:solidFill>
                <a:latin typeface="Arial" pitchFamily="34" charset="0"/>
                <a:cs typeface="Arial" pitchFamily="34" charset="0"/>
              </a:rPr>
              <a:t>Whole Team</a:t>
            </a:r>
            <a:endParaRPr lang="en-US" dirty="0">
              <a:solidFill>
                <a:schemeClr val="accent2">
                  <a:lumMod val="75000"/>
                </a:schemeClr>
              </a:solidFill>
              <a:latin typeface="Arial" pitchFamily="34" charset="0"/>
              <a:cs typeface="Arial" pitchFamily="34" charset="0"/>
            </a:endParaRPr>
          </a:p>
        </p:txBody>
      </p:sp>
      <p:sp>
        <p:nvSpPr>
          <p:cNvPr id="7" name="Rectangle 15"/>
          <p:cNvSpPr>
            <a:spLocks noChangeArrowheads="1"/>
          </p:cNvSpPr>
          <p:nvPr/>
        </p:nvSpPr>
        <p:spPr bwMode="auto">
          <a:xfrm>
            <a:off x="4049945" y="5187191"/>
            <a:ext cx="1044111" cy="55399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spAutoFit/>
          </a:bodyPr>
          <a:lstStyle/>
          <a:p>
            <a:pPr algn="ctr" defTabSz="912813">
              <a:buSzPct val="120000"/>
            </a:pPr>
            <a:r>
              <a:rPr lang="en-US" dirty="0" smtClean="0">
                <a:solidFill>
                  <a:schemeClr val="accent2">
                    <a:lumMod val="75000"/>
                  </a:schemeClr>
                </a:solidFill>
                <a:latin typeface="Arial" pitchFamily="34" charset="0"/>
                <a:cs typeface="Arial" pitchFamily="34" charset="0"/>
              </a:rPr>
              <a:t>Small Releases</a:t>
            </a:r>
            <a:endParaRPr lang="en-US" dirty="0">
              <a:solidFill>
                <a:schemeClr val="accent2">
                  <a:lumMod val="75000"/>
                </a:schemeClr>
              </a:solidFill>
              <a:latin typeface="Arial" pitchFamily="34" charset="0"/>
              <a:cs typeface="Arial" pitchFamily="34" charset="0"/>
            </a:endParaRPr>
          </a:p>
        </p:txBody>
      </p:sp>
      <p:sp>
        <p:nvSpPr>
          <p:cNvPr id="8" name="Rectangle 15"/>
          <p:cNvSpPr>
            <a:spLocks noChangeArrowheads="1"/>
          </p:cNvSpPr>
          <p:nvPr/>
        </p:nvSpPr>
        <p:spPr bwMode="auto">
          <a:xfrm>
            <a:off x="7929000" y="2964713"/>
            <a:ext cx="905999" cy="55399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spAutoFit/>
          </a:bodyPr>
          <a:lstStyle/>
          <a:p>
            <a:pPr algn="ctr" defTabSz="912813">
              <a:buSzPct val="120000"/>
            </a:pPr>
            <a:r>
              <a:rPr lang="en-US" dirty="0" smtClean="0">
                <a:solidFill>
                  <a:schemeClr val="accent2">
                    <a:lumMod val="75000"/>
                  </a:schemeClr>
                </a:solidFill>
                <a:latin typeface="Arial" pitchFamily="34" charset="0"/>
                <a:cs typeface="Arial" pitchFamily="34" charset="0"/>
              </a:rPr>
              <a:t>Planning Game</a:t>
            </a:r>
            <a:endParaRPr lang="en-US" dirty="0">
              <a:solidFill>
                <a:schemeClr val="accent2">
                  <a:lumMod val="75000"/>
                </a:schemeClr>
              </a:solidFill>
              <a:latin typeface="Arial" pitchFamily="34" charset="0"/>
              <a:cs typeface="Arial" pitchFamily="34" charset="0"/>
            </a:endParaRPr>
          </a:p>
        </p:txBody>
      </p:sp>
      <p:sp>
        <p:nvSpPr>
          <p:cNvPr id="9" name="Rectangle 15"/>
          <p:cNvSpPr>
            <a:spLocks noChangeArrowheads="1"/>
          </p:cNvSpPr>
          <p:nvPr/>
        </p:nvSpPr>
        <p:spPr bwMode="auto">
          <a:xfrm>
            <a:off x="239713" y="2964713"/>
            <a:ext cx="1139824" cy="55399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spAutoFit/>
          </a:bodyPr>
          <a:lstStyle/>
          <a:p>
            <a:pPr algn="ctr" defTabSz="912813">
              <a:buSzPct val="120000"/>
            </a:pPr>
            <a:r>
              <a:rPr lang="en-US" dirty="0" smtClean="0">
                <a:solidFill>
                  <a:schemeClr val="accent2">
                    <a:lumMod val="75000"/>
                  </a:schemeClr>
                </a:solidFill>
                <a:latin typeface="Arial" pitchFamily="34" charset="0"/>
                <a:cs typeface="Arial" pitchFamily="34" charset="0"/>
              </a:rPr>
              <a:t>Customer</a:t>
            </a:r>
          </a:p>
          <a:p>
            <a:pPr algn="ctr" defTabSz="912813">
              <a:buSzPct val="120000"/>
            </a:pPr>
            <a:r>
              <a:rPr lang="en-US" dirty="0" smtClean="0">
                <a:solidFill>
                  <a:schemeClr val="accent2">
                    <a:lumMod val="75000"/>
                  </a:schemeClr>
                </a:solidFill>
                <a:latin typeface="Arial" pitchFamily="34" charset="0"/>
                <a:cs typeface="Arial" pitchFamily="34" charset="0"/>
              </a:rPr>
              <a:t>Tests</a:t>
            </a:r>
            <a:endParaRPr lang="en-US" dirty="0">
              <a:solidFill>
                <a:schemeClr val="accent2">
                  <a:lumMod val="75000"/>
                </a:schemeClr>
              </a:solidFill>
              <a:latin typeface="Arial" pitchFamily="34" charset="0"/>
              <a:cs typeface="Arial" pitchFamily="34" charset="0"/>
            </a:endParaRPr>
          </a:p>
        </p:txBody>
      </p:sp>
      <p:sp>
        <p:nvSpPr>
          <p:cNvPr id="10" name="Oval 6"/>
          <p:cNvSpPr>
            <a:spLocks noChangeArrowheads="1"/>
          </p:cNvSpPr>
          <p:nvPr/>
        </p:nvSpPr>
        <p:spPr bwMode="auto">
          <a:xfrm>
            <a:off x="1459707" y="1431828"/>
            <a:ext cx="6224587" cy="3622690"/>
          </a:xfrm>
          <a:prstGeom prst="ellipse">
            <a:avLst/>
          </a:prstGeom>
          <a:ln>
            <a:solidFill>
              <a:schemeClr val="accent2">
                <a:lumMod val="50000"/>
              </a:schemeClr>
            </a:solidFill>
            <a:headEnd/>
            <a:tailEnd/>
          </a:ln>
        </p:spPr>
        <p:style>
          <a:lnRef idx="2">
            <a:schemeClr val="accent3"/>
          </a:lnRef>
          <a:fillRef idx="1">
            <a:schemeClr val="lt1"/>
          </a:fillRef>
          <a:effectRef idx="0">
            <a:schemeClr val="accent3"/>
          </a:effectRef>
          <a:fontRef idx="minor">
            <a:schemeClr val="dk1"/>
          </a:fontRef>
        </p:style>
        <p:txBody>
          <a:bodyPr wrap="none" anchor="ctr"/>
          <a:lstStyle/>
          <a:p>
            <a:pPr algn="ctr" eaLnBrk="0" hangingPunct="0">
              <a:defRPr/>
            </a:pPr>
            <a:endParaRPr lang="ru-RU" sz="1200" dirty="0">
              <a:noFill/>
              <a:latin typeface="Arial" pitchFamily="34" charset="0"/>
              <a:cs typeface="Arial" pitchFamily="34" charset="0"/>
            </a:endParaRPr>
          </a:p>
        </p:txBody>
      </p:sp>
      <p:sp>
        <p:nvSpPr>
          <p:cNvPr id="11" name="Rectangle 15"/>
          <p:cNvSpPr>
            <a:spLocks noChangeArrowheads="1"/>
          </p:cNvSpPr>
          <p:nvPr/>
        </p:nvSpPr>
        <p:spPr bwMode="auto">
          <a:xfrm>
            <a:off x="6172200" y="1762899"/>
            <a:ext cx="980611" cy="55399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spAutoFit/>
          </a:bodyPr>
          <a:lstStyle/>
          <a:p>
            <a:pPr algn="ctr" defTabSz="912813">
              <a:buSzPct val="120000"/>
            </a:pPr>
            <a:r>
              <a:rPr lang="en-US" dirty="0" smtClean="0">
                <a:solidFill>
                  <a:schemeClr val="accent2">
                    <a:lumMod val="75000"/>
                  </a:schemeClr>
                </a:solidFill>
                <a:latin typeface="Arial" pitchFamily="34" charset="0"/>
                <a:cs typeface="Arial" pitchFamily="34" charset="0"/>
              </a:rPr>
              <a:t>Coding</a:t>
            </a:r>
          </a:p>
          <a:p>
            <a:pPr algn="ctr" defTabSz="912813">
              <a:buSzPct val="120000"/>
            </a:pPr>
            <a:r>
              <a:rPr lang="en-US" dirty="0" smtClean="0">
                <a:solidFill>
                  <a:schemeClr val="accent2">
                    <a:lumMod val="75000"/>
                  </a:schemeClr>
                </a:solidFill>
                <a:latin typeface="Arial" pitchFamily="34" charset="0"/>
                <a:cs typeface="Arial" pitchFamily="34" charset="0"/>
              </a:rPr>
              <a:t>Standard</a:t>
            </a:r>
            <a:endParaRPr lang="en-US" dirty="0">
              <a:solidFill>
                <a:schemeClr val="accent2">
                  <a:lumMod val="75000"/>
                </a:schemeClr>
              </a:solidFill>
              <a:latin typeface="Arial" pitchFamily="34" charset="0"/>
              <a:cs typeface="Arial" pitchFamily="34" charset="0"/>
            </a:endParaRPr>
          </a:p>
        </p:txBody>
      </p:sp>
      <p:sp>
        <p:nvSpPr>
          <p:cNvPr id="12" name="Rectangle 15"/>
          <p:cNvSpPr>
            <a:spLocks noChangeArrowheads="1"/>
          </p:cNvSpPr>
          <p:nvPr/>
        </p:nvSpPr>
        <p:spPr bwMode="auto">
          <a:xfrm>
            <a:off x="6062895" y="4165600"/>
            <a:ext cx="1303105" cy="55399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spAutoFit/>
          </a:bodyPr>
          <a:lstStyle/>
          <a:p>
            <a:pPr algn="ctr" defTabSz="912813">
              <a:buSzPct val="120000"/>
            </a:pPr>
            <a:r>
              <a:rPr lang="en-US" dirty="0" smtClean="0">
                <a:solidFill>
                  <a:schemeClr val="accent2">
                    <a:lumMod val="75000"/>
                  </a:schemeClr>
                </a:solidFill>
                <a:latin typeface="Arial" pitchFamily="34" charset="0"/>
                <a:cs typeface="Arial" pitchFamily="34" charset="0"/>
              </a:rPr>
              <a:t>Sustainable</a:t>
            </a:r>
          </a:p>
          <a:p>
            <a:pPr algn="ctr" defTabSz="912813">
              <a:buSzPct val="120000"/>
            </a:pPr>
            <a:r>
              <a:rPr lang="en-US" dirty="0" smtClean="0">
                <a:solidFill>
                  <a:schemeClr val="accent2">
                    <a:lumMod val="75000"/>
                  </a:schemeClr>
                </a:solidFill>
                <a:latin typeface="Arial" pitchFamily="34" charset="0"/>
                <a:cs typeface="Arial" pitchFamily="34" charset="0"/>
              </a:rPr>
              <a:t>Pace</a:t>
            </a:r>
            <a:endParaRPr lang="en-US" dirty="0">
              <a:solidFill>
                <a:schemeClr val="accent2">
                  <a:lumMod val="75000"/>
                </a:schemeClr>
              </a:solidFill>
              <a:latin typeface="Arial" pitchFamily="34" charset="0"/>
              <a:cs typeface="Arial" pitchFamily="34" charset="0"/>
            </a:endParaRPr>
          </a:p>
        </p:txBody>
      </p:sp>
      <p:sp>
        <p:nvSpPr>
          <p:cNvPr id="13" name="Rectangle 15"/>
          <p:cNvSpPr>
            <a:spLocks noChangeArrowheads="1"/>
          </p:cNvSpPr>
          <p:nvPr/>
        </p:nvSpPr>
        <p:spPr bwMode="auto">
          <a:xfrm>
            <a:off x="1960795" y="1762899"/>
            <a:ext cx="1188805" cy="55399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spAutoFit/>
          </a:bodyPr>
          <a:lstStyle/>
          <a:p>
            <a:pPr algn="ctr" defTabSz="912813">
              <a:buSzPct val="120000"/>
            </a:pPr>
            <a:r>
              <a:rPr lang="en-US" dirty="0" smtClean="0">
                <a:solidFill>
                  <a:schemeClr val="accent2">
                    <a:lumMod val="75000"/>
                  </a:schemeClr>
                </a:solidFill>
                <a:latin typeface="Arial" pitchFamily="34" charset="0"/>
                <a:cs typeface="Arial" pitchFamily="34" charset="0"/>
              </a:rPr>
              <a:t>Collective</a:t>
            </a:r>
          </a:p>
          <a:p>
            <a:pPr algn="ctr" defTabSz="912813">
              <a:buSzPct val="120000"/>
            </a:pPr>
            <a:r>
              <a:rPr lang="en-US" dirty="0" smtClean="0">
                <a:solidFill>
                  <a:schemeClr val="accent2">
                    <a:lumMod val="75000"/>
                  </a:schemeClr>
                </a:solidFill>
                <a:latin typeface="Arial" pitchFamily="34" charset="0"/>
                <a:cs typeface="Arial" pitchFamily="34" charset="0"/>
              </a:rPr>
              <a:t>Ownership</a:t>
            </a:r>
            <a:endParaRPr lang="en-US" dirty="0">
              <a:solidFill>
                <a:schemeClr val="accent2">
                  <a:lumMod val="75000"/>
                </a:schemeClr>
              </a:solidFill>
              <a:latin typeface="Arial" pitchFamily="34" charset="0"/>
              <a:cs typeface="Arial" pitchFamily="34" charset="0"/>
            </a:endParaRPr>
          </a:p>
        </p:txBody>
      </p:sp>
      <p:sp>
        <p:nvSpPr>
          <p:cNvPr id="14" name="Rectangle 15"/>
          <p:cNvSpPr>
            <a:spLocks noChangeArrowheads="1"/>
          </p:cNvSpPr>
          <p:nvPr/>
        </p:nvSpPr>
        <p:spPr bwMode="auto">
          <a:xfrm>
            <a:off x="1792288" y="4165600"/>
            <a:ext cx="1188805" cy="55399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spAutoFit/>
          </a:bodyPr>
          <a:lstStyle/>
          <a:p>
            <a:pPr algn="ctr" defTabSz="912813">
              <a:buSzPct val="120000"/>
            </a:pPr>
            <a:r>
              <a:rPr lang="en-US" dirty="0" smtClean="0">
                <a:solidFill>
                  <a:schemeClr val="accent2">
                    <a:lumMod val="75000"/>
                  </a:schemeClr>
                </a:solidFill>
                <a:latin typeface="Arial" pitchFamily="34" charset="0"/>
                <a:cs typeface="Arial" pitchFamily="34" charset="0"/>
              </a:rPr>
              <a:t>Continuous</a:t>
            </a:r>
          </a:p>
          <a:p>
            <a:pPr algn="ctr" defTabSz="912813">
              <a:buSzPct val="120000"/>
            </a:pPr>
            <a:r>
              <a:rPr lang="en-US" dirty="0" smtClean="0">
                <a:solidFill>
                  <a:schemeClr val="accent2">
                    <a:lumMod val="75000"/>
                  </a:schemeClr>
                </a:solidFill>
                <a:latin typeface="Arial" pitchFamily="34" charset="0"/>
                <a:cs typeface="Arial" pitchFamily="34" charset="0"/>
              </a:rPr>
              <a:t>Integration</a:t>
            </a:r>
            <a:endParaRPr lang="en-US" dirty="0">
              <a:solidFill>
                <a:schemeClr val="accent2">
                  <a:lumMod val="75000"/>
                </a:schemeClr>
              </a:solidFill>
              <a:latin typeface="Arial" pitchFamily="34" charset="0"/>
              <a:cs typeface="Arial" pitchFamily="34" charset="0"/>
            </a:endParaRPr>
          </a:p>
        </p:txBody>
      </p:sp>
      <p:sp>
        <p:nvSpPr>
          <p:cNvPr id="15" name="Rectangle 15"/>
          <p:cNvSpPr>
            <a:spLocks noChangeArrowheads="1"/>
          </p:cNvSpPr>
          <p:nvPr/>
        </p:nvSpPr>
        <p:spPr bwMode="auto">
          <a:xfrm>
            <a:off x="3977598" y="4869691"/>
            <a:ext cx="1188805" cy="276999"/>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spAutoFit/>
          </a:bodyPr>
          <a:lstStyle/>
          <a:p>
            <a:pPr algn="ctr" defTabSz="912813">
              <a:buSzPct val="120000"/>
            </a:pPr>
            <a:r>
              <a:rPr lang="en-US" dirty="0" smtClean="0">
                <a:solidFill>
                  <a:schemeClr val="accent2">
                    <a:lumMod val="75000"/>
                  </a:schemeClr>
                </a:solidFill>
                <a:latin typeface="Arial" pitchFamily="34" charset="0"/>
                <a:cs typeface="Arial" pitchFamily="34" charset="0"/>
              </a:rPr>
              <a:t>Metaphor</a:t>
            </a:r>
            <a:endParaRPr lang="en-US" dirty="0">
              <a:solidFill>
                <a:schemeClr val="accent2">
                  <a:lumMod val="75000"/>
                </a:schemeClr>
              </a:solidFill>
              <a:latin typeface="Arial" pitchFamily="34" charset="0"/>
              <a:cs typeface="Arial" pitchFamily="34" charset="0"/>
            </a:endParaRPr>
          </a:p>
        </p:txBody>
      </p:sp>
      <p:sp>
        <p:nvSpPr>
          <p:cNvPr id="16" name="Oval 6"/>
          <p:cNvSpPr>
            <a:spLocks noChangeArrowheads="1"/>
          </p:cNvSpPr>
          <p:nvPr/>
        </p:nvSpPr>
        <p:spPr bwMode="auto">
          <a:xfrm>
            <a:off x="2550005" y="2066378"/>
            <a:ext cx="4043991" cy="2353590"/>
          </a:xfrm>
          <a:prstGeom prst="ellipse">
            <a:avLst/>
          </a:prstGeom>
          <a:ln>
            <a:headEnd/>
            <a:tailEnd/>
          </a:ln>
        </p:spPr>
        <p:style>
          <a:lnRef idx="2">
            <a:schemeClr val="accent4"/>
          </a:lnRef>
          <a:fillRef idx="1">
            <a:schemeClr val="lt1"/>
          </a:fillRef>
          <a:effectRef idx="0">
            <a:schemeClr val="accent4"/>
          </a:effectRef>
          <a:fontRef idx="minor">
            <a:schemeClr val="dk1"/>
          </a:fontRef>
        </p:style>
        <p:txBody>
          <a:bodyPr wrap="none" anchor="ctr"/>
          <a:lstStyle/>
          <a:p>
            <a:pPr algn="ctr" eaLnBrk="0" hangingPunct="0">
              <a:defRPr/>
            </a:pPr>
            <a:endParaRPr lang="ru-RU" sz="1200" dirty="0">
              <a:noFill/>
              <a:latin typeface="Arial" pitchFamily="34" charset="0"/>
              <a:cs typeface="Arial" pitchFamily="34" charset="0"/>
            </a:endParaRPr>
          </a:p>
        </p:txBody>
      </p:sp>
      <p:sp>
        <p:nvSpPr>
          <p:cNvPr id="17" name="Rectangle 15"/>
          <p:cNvSpPr>
            <a:spLocks noChangeArrowheads="1"/>
          </p:cNvSpPr>
          <p:nvPr/>
        </p:nvSpPr>
        <p:spPr bwMode="auto">
          <a:xfrm>
            <a:off x="3860123" y="1908097"/>
            <a:ext cx="1423755" cy="55399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spAutoFit/>
          </a:bodyPr>
          <a:lstStyle/>
          <a:p>
            <a:pPr algn="ctr" defTabSz="912813">
              <a:buSzPct val="120000"/>
            </a:pPr>
            <a:r>
              <a:rPr lang="en-US" dirty="0" smtClean="0">
                <a:solidFill>
                  <a:srgbClr val="004080"/>
                </a:solidFill>
                <a:latin typeface="Arial" pitchFamily="34" charset="0"/>
                <a:cs typeface="Arial" pitchFamily="34" charset="0"/>
              </a:rPr>
              <a:t>Test-Driven</a:t>
            </a:r>
          </a:p>
          <a:p>
            <a:pPr algn="ctr" defTabSz="912813">
              <a:buSzPct val="120000"/>
            </a:pPr>
            <a:r>
              <a:rPr lang="en-US" dirty="0" smtClean="0">
                <a:solidFill>
                  <a:srgbClr val="004080"/>
                </a:solidFill>
                <a:latin typeface="Arial" pitchFamily="34" charset="0"/>
                <a:cs typeface="Arial" pitchFamily="34" charset="0"/>
              </a:rPr>
              <a:t>Development</a:t>
            </a:r>
            <a:endParaRPr lang="en-US" dirty="0">
              <a:solidFill>
                <a:srgbClr val="004080"/>
              </a:solidFill>
              <a:latin typeface="Arial" pitchFamily="34" charset="0"/>
              <a:cs typeface="Arial" pitchFamily="34" charset="0"/>
            </a:endParaRPr>
          </a:p>
        </p:txBody>
      </p:sp>
      <p:sp>
        <p:nvSpPr>
          <p:cNvPr id="18" name="Rectangle 15"/>
          <p:cNvSpPr>
            <a:spLocks noChangeArrowheads="1"/>
          </p:cNvSpPr>
          <p:nvPr/>
        </p:nvSpPr>
        <p:spPr bwMode="auto">
          <a:xfrm>
            <a:off x="3860123" y="4155997"/>
            <a:ext cx="1423755" cy="55399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spAutoFit/>
          </a:bodyPr>
          <a:lstStyle/>
          <a:p>
            <a:pPr algn="ctr" defTabSz="912813">
              <a:buSzPct val="120000"/>
            </a:pPr>
            <a:r>
              <a:rPr lang="en-US" dirty="0" smtClean="0">
                <a:solidFill>
                  <a:srgbClr val="004080"/>
                </a:solidFill>
                <a:latin typeface="Arial" pitchFamily="34" charset="0"/>
                <a:cs typeface="Arial" pitchFamily="34" charset="0"/>
              </a:rPr>
              <a:t>Simple Design</a:t>
            </a:r>
            <a:endParaRPr lang="en-US" dirty="0">
              <a:solidFill>
                <a:srgbClr val="004080"/>
              </a:solidFill>
              <a:latin typeface="Arial" pitchFamily="34" charset="0"/>
              <a:cs typeface="Arial" pitchFamily="34" charset="0"/>
            </a:endParaRPr>
          </a:p>
        </p:txBody>
      </p:sp>
      <p:sp>
        <p:nvSpPr>
          <p:cNvPr id="19" name="Rectangle 15"/>
          <p:cNvSpPr>
            <a:spLocks noChangeArrowheads="1"/>
          </p:cNvSpPr>
          <p:nvPr/>
        </p:nvSpPr>
        <p:spPr bwMode="auto">
          <a:xfrm>
            <a:off x="5844018" y="3103212"/>
            <a:ext cx="1423755" cy="276999"/>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spAutoFit/>
          </a:bodyPr>
          <a:lstStyle/>
          <a:p>
            <a:pPr algn="ctr" defTabSz="912813">
              <a:buSzPct val="120000"/>
            </a:pPr>
            <a:r>
              <a:rPr lang="en-US" dirty="0" smtClean="0">
                <a:solidFill>
                  <a:srgbClr val="004080"/>
                </a:solidFill>
                <a:latin typeface="Arial" pitchFamily="34" charset="0"/>
                <a:cs typeface="Arial" pitchFamily="34" charset="0"/>
              </a:rPr>
              <a:t>Refactoring</a:t>
            </a:r>
            <a:endParaRPr lang="en-US" dirty="0">
              <a:solidFill>
                <a:srgbClr val="004080"/>
              </a:solidFill>
              <a:latin typeface="Arial" pitchFamily="34" charset="0"/>
              <a:cs typeface="Arial" pitchFamily="34" charset="0"/>
            </a:endParaRPr>
          </a:p>
        </p:txBody>
      </p:sp>
      <p:sp>
        <p:nvSpPr>
          <p:cNvPr id="20" name="Rectangle 15"/>
          <p:cNvSpPr>
            <a:spLocks noChangeArrowheads="1"/>
          </p:cNvSpPr>
          <p:nvPr/>
        </p:nvSpPr>
        <p:spPr bwMode="auto">
          <a:xfrm>
            <a:off x="1903645" y="2978613"/>
            <a:ext cx="1423755" cy="55399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0" tIns="0" rIns="0" bIns="0" anchor="ctr">
            <a:spAutoFit/>
          </a:bodyPr>
          <a:lstStyle/>
          <a:p>
            <a:pPr algn="ctr" defTabSz="912813">
              <a:buSzPct val="120000"/>
            </a:pPr>
            <a:r>
              <a:rPr lang="en-US" dirty="0" smtClean="0">
                <a:solidFill>
                  <a:srgbClr val="004080"/>
                </a:solidFill>
                <a:latin typeface="Arial" pitchFamily="34" charset="0"/>
                <a:cs typeface="Arial" pitchFamily="34" charset="0"/>
              </a:rPr>
              <a:t>Pair</a:t>
            </a:r>
          </a:p>
          <a:p>
            <a:pPr algn="ctr" defTabSz="912813">
              <a:buSzPct val="120000"/>
            </a:pPr>
            <a:r>
              <a:rPr lang="en-US" dirty="0" smtClean="0">
                <a:solidFill>
                  <a:srgbClr val="004080"/>
                </a:solidFill>
                <a:latin typeface="Arial" pitchFamily="34" charset="0"/>
                <a:cs typeface="Arial" pitchFamily="34" charset="0"/>
              </a:rPr>
              <a:t>Programming</a:t>
            </a:r>
            <a:endParaRPr lang="en-US" dirty="0">
              <a:solidFill>
                <a:srgbClr val="004080"/>
              </a:solidFill>
              <a:latin typeface="Arial" pitchFamily="34" charset="0"/>
              <a:cs typeface="Arial" pitchFamily="34" charset="0"/>
            </a:endParaRPr>
          </a:p>
        </p:txBody>
      </p:sp>
    </p:spTree>
    <p:extLst>
      <p:ext uri="{BB962C8B-B14F-4D97-AF65-F5344CB8AC3E}">
        <p14:creationId xmlns:p14="http://schemas.microsoft.com/office/powerpoint/2010/main" val="27588864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rgbClr val="161645"/>
                </a:solidFill>
              </a:rPr>
              <a:t>Очередная сессия </a:t>
            </a:r>
            <a:r>
              <a:rPr lang="en-US" dirty="0">
                <a:solidFill>
                  <a:srgbClr val="161645"/>
                </a:solidFill>
              </a:rPr>
              <a:t>R</a:t>
            </a:r>
            <a:r>
              <a:rPr lang="en-US" dirty="0" smtClean="0">
                <a:solidFill>
                  <a:srgbClr val="161645"/>
                </a:solidFill>
              </a:rPr>
              <a:t>edesign</a:t>
            </a:r>
            <a:endParaRPr lang="en-US" dirty="0">
              <a:solidFill>
                <a:srgbClr val="161645"/>
              </a:solidFill>
            </a:endParaRPr>
          </a:p>
        </p:txBody>
      </p:sp>
      <p:sp>
        <p:nvSpPr>
          <p:cNvPr id="12" name="Oval 11"/>
          <p:cNvSpPr/>
          <p:nvPr/>
        </p:nvSpPr>
        <p:spPr>
          <a:xfrm>
            <a:off x="8514773" y="1301173"/>
            <a:ext cx="461819" cy="461819"/>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ounded Rectangular Callout 25"/>
          <p:cNvSpPr/>
          <p:nvPr/>
        </p:nvSpPr>
        <p:spPr>
          <a:xfrm>
            <a:off x="6019800" y="2278759"/>
            <a:ext cx="2195490" cy="564468"/>
          </a:xfrm>
          <a:prstGeom prst="wedgeRoundRectCallout">
            <a:avLst>
              <a:gd name="adj1" fmla="val -63079"/>
              <a:gd name="adj2" fmla="val -21045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ru-RU" dirty="0" smtClean="0">
                <a:solidFill>
                  <a:srgbClr val="004080"/>
                </a:solidFill>
                <a:latin typeface="Arial" charset="0"/>
                <a:ea typeface="ＭＳ Ｐゴシック" charset="0"/>
                <a:cs typeface="Arial" charset="0"/>
              </a:rPr>
              <a:t>Добавляем метод в </a:t>
            </a:r>
            <a:r>
              <a:rPr lang="en-US" dirty="0" smtClean="0">
                <a:solidFill>
                  <a:srgbClr val="004080"/>
                </a:solidFill>
                <a:latin typeface="Arial" charset="0"/>
                <a:ea typeface="ＭＳ Ｐゴシック" charset="0"/>
                <a:cs typeface="Arial" charset="0"/>
              </a:rPr>
              <a:t>Ignore</a:t>
            </a:r>
            <a:endParaRPr lang="ru-RU" dirty="0">
              <a:solidFill>
                <a:srgbClr val="004080"/>
              </a:solidFill>
              <a:latin typeface="Arial" charset="0"/>
              <a:ea typeface="ＭＳ Ｐゴシック" charset="0"/>
              <a:cs typeface="Arial" charset="0"/>
            </a:endParaRPr>
          </a:p>
        </p:txBody>
      </p:sp>
      <p:sp>
        <p:nvSpPr>
          <p:cNvPr id="24" name="Rectangle 23"/>
          <p:cNvSpPr/>
          <p:nvPr/>
        </p:nvSpPr>
        <p:spPr>
          <a:xfrm>
            <a:off x="457200" y="1023877"/>
            <a:ext cx="6070600" cy="2862323"/>
          </a:xfrm>
          <a:prstGeom prst="rect">
            <a:avLst/>
          </a:prstGeom>
        </p:spPr>
        <p:txBody>
          <a:bodyPr wrap="square">
            <a:spAutoFit/>
          </a:bodyPr>
          <a:lstStyle/>
          <a:p>
            <a:r>
              <a:rPr lang="en-US" dirty="0">
                <a:solidFill>
                  <a:srgbClr val="808000"/>
                </a:solidFill>
                <a:latin typeface="Menlo"/>
              </a:rPr>
              <a:t>@Ignore</a:t>
            </a:r>
            <a:r>
              <a:rPr lang="en-US" dirty="0">
                <a:solidFill>
                  <a:srgbClr val="000000"/>
                </a:solidFill>
                <a:latin typeface="Menlo"/>
              </a:rPr>
              <a:t>(</a:t>
            </a:r>
            <a:r>
              <a:rPr lang="en-US" b="1" dirty="0">
                <a:solidFill>
                  <a:srgbClr val="009900"/>
                </a:solidFill>
                <a:latin typeface="Menlo"/>
              </a:rPr>
              <a:t>"until we get design right"</a:t>
            </a:r>
            <a:r>
              <a:rPr lang="en-US" dirty="0">
                <a:solidFill>
                  <a:srgbClr val="000000"/>
                </a:solidFill>
                <a:latin typeface="Menlo"/>
              </a:rPr>
              <a:t>)</a:t>
            </a:r>
          </a:p>
          <a:p>
            <a:r>
              <a:rPr lang="en-US" dirty="0">
                <a:solidFill>
                  <a:srgbClr val="808000"/>
                </a:solidFill>
                <a:latin typeface="Menlo"/>
              </a:rPr>
              <a:t>@Test</a:t>
            </a:r>
          </a:p>
          <a:p>
            <a:r>
              <a:rPr lang="en-US" b="1" dirty="0">
                <a:solidFill>
                  <a:srgbClr val="000080"/>
                </a:solidFill>
                <a:latin typeface="Menlo"/>
              </a:rPr>
              <a:t>public</a:t>
            </a:r>
            <a:r>
              <a:rPr lang="en-US" dirty="0">
                <a:solidFill>
                  <a:srgbClr val="000080"/>
                </a:solidFill>
                <a:latin typeface="Menlo"/>
              </a:rPr>
              <a:t> </a:t>
            </a:r>
            <a:r>
              <a:rPr lang="en-US" dirty="0">
                <a:solidFill>
                  <a:srgbClr val="4C73A6"/>
                </a:solidFill>
                <a:latin typeface="Menlo"/>
              </a:rPr>
              <a:t>void </a:t>
            </a:r>
            <a:r>
              <a:rPr lang="en-US" dirty="0" err="1">
                <a:solidFill>
                  <a:srgbClr val="000000"/>
                </a:solidFill>
                <a:latin typeface="Menlo"/>
              </a:rPr>
              <a:t>shouldScoreSpareCorrectly</a:t>
            </a:r>
            <a:r>
              <a:rPr lang="en-US" dirty="0">
                <a:solidFill>
                  <a:srgbClr val="000000"/>
                </a:solidFill>
                <a:latin typeface="Menlo"/>
              </a:rPr>
              <a:t>() {</a:t>
            </a:r>
          </a:p>
          <a:p>
            <a:r>
              <a:rPr lang="en-US" dirty="0">
                <a:solidFill>
                  <a:srgbClr val="000000"/>
                </a:solidFill>
                <a:latin typeface="Menlo"/>
              </a:rPr>
              <a:t>    </a:t>
            </a:r>
            <a:r>
              <a:rPr lang="en-US" dirty="0" err="1">
                <a:solidFill>
                  <a:srgbClr val="000000"/>
                </a:solidFill>
                <a:latin typeface="Menlo"/>
              </a:rPr>
              <a:t>game.roll</a:t>
            </a:r>
            <a:r>
              <a:rPr lang="en-US" dirty="0">
                <a:solidFill>
                  <a:srgbClr val="000000"/>
                </a:solidFill>
                <a:latin typeface="Menlo"/>
              </a:rPr>
              <a:t>(</a:t>
            </a:r>
            <a:r>
              <a:rPr lang="en-US" dirty="0">
                <a:solidFill>
                  <a:srgbClr val="0000FF"/>
                </a:solidFill>
                <a:latin typeface="Menlo"/>
              </a:rPr>
              <a:t>6</a:t>
            </a:r>
            <a:r>
              <a:rPr lang="en-US" dirty="0">
                <a:solidFill>
                  <a:srgbClr val="000000"/>
                </a:solidFill>
                <a:latin typeface="Menlo"/>
              </a:rPr>
              <a:t>);</a:t>
            </a:r>
          </a:p>
          <a:p>
            <a:r>
              <a:rPr lang="en-US" dirty="0">
                <a:solidFill>
                  <a:srgbClr val="000000"/>
                </a:solidFill>
                <a:latin typeface="Menlo"/>
              </a:rPr>
              <a:t>    </a:t>
            </a:r>
            <a:r>
              <a:rPr lang="en-US" dirty="0" err="1">
                <a:solidFill>
                  <a:srgbClr val="000000"/>
                </a:solidFill>
                <a:latin typeface="Menlo"/>
              </a:rPr>
              <a:t>game.roll</a:t>
            </a:r>
            <a:r>
              <a:rPr lang="en-US" dirty="0">
                <a:solidFill>
                  <a:srgbClr val="000000"/>
                </a:solidFill>
                <a:latin typeface="Menlo"/>
              </a:rPr>
              <a:t>(</a:t>
            </a:r>
            <a:r>
              <a:rPr lang="en-US" dirty="0">
                <a:solidFill>
                  <a:srgbClr val="0000FF"/>
                </a:solidFill>
                <a:latin typeface="Menlo"/>
              </a:rPr>
              <a:t>4</a:t>
            </a:r>
            <a:r>
              <a:rPr lang="en-US" dirty="0">
                <a:solidFill>
                  <a:srgbClr val="000000"/>
                </a:solidFill>
                <a:latin typeface="Menlo"/>
              </a:rPr>
              <a:t>);</a:t>
            </a:r>
          </a:p>
          <a:p>
            <a:r>
              <a:rPr lang="en-US" dirty="0">
                <a:solidFill>
                  <a:srgbClr val="000000"/>
                </a:solidFill>
                <a:latin typeface="Menlo"/>
              </a:rPr>
              <a:t>    </a:t>
            </a:r>
            <a:r>
              <a:rPr lang="en-US" dirty="0" err="1">
                <a:solidFill>
                  <a:srgbClr val="000000"/>
                </a:solidFill>
                <a:latin typeface="Menlo"/>
              </a:rPr>
              <a:t>game.roll</a:t>
            </a:r>
            <a:r>
              <a:rPr lang="en-US" dirty="0">
                <a:solidFill>
                  <a:srgbClr val="000000"/>
                </a:solidFill>
                <a:latin typeface="Menlo"/>
              </a:rPr>
              <a:t>(</a:t>
            </a:r>
            <a:r>
              <a:rPr lang="en-US" dirty="0">
                <a:solidFill>
                  <a:srgbClr val="0000FF"/>
                </a:solidFill>
                <a:latin typeface="Menlo"/>
              </a:rPr>
              <a:t>3</a:t>
            </a:r>
            <a:r>
              <a:rPr lang="en-US" dirty="0">
                <a:solidFill>
                  <a:srgbClr val="000000"/>
                </a:solidFill>
                <a:latin typeface="Menlo"/>
              </a:rPr>
              <a:t>);</a:t>
            </a:r>
          </a:p>
          <a:p>
            <a:r>
              <a:rPr lang="en-US" dirty="0">
                <a:latin typeface="Menlo"/>
              </a:rPr>
              <a:t>    </a:t>
            </a:r>
            <a:r>
              <a:rPr lang="en-US" dirty="0" err="1">
                <a:solidFill>
                  <a:srgbClr val="000000"/>
                </a:solidFill>
                <a:latin typeface="Menlo"/>
              </a:rPr>
              <a:t>rollMany</a:t>
            </a:r>
            <a:r>
              <a:rPr lang="en-US" dirty="0">
                <a:solidFill>
                  <a:srgbClr val="000000"/>
                </a:solidFill>
                <a:latin typeface="Menlo"/>
              </a:rPr>
              <a:t>(</a:t>
            </a:r>
            <a:r>
              <a:rPr lang="en-US" dirty="0">
                <a:solidFill>
                  <a:srgbClr val="0000FF"/>
                </a:solidFill>
                <a:latin typeface="Menlo"/>
              </a:rPr>
              <a:t>17</a:t>
            </a:r>
            <a:r>
              <a:rPr lang="en-US" dirty="0">
                <a:solidFill>
                  <a:srgbClr val="000000"/>
                </a:solidFill>
                <a:latin typeface="Menlo"/>
              </a:rPr>
              <a:t>, </a:t>
            </a:r>
            <a:r>
              <a:rPr lang="en-US" dirty="0">
                <a:solidFill>
                  <a:srgbClr val="0000FF"/>
                </a:solidFill>
                <a:latin typeface="Menlo"/>
              </a:rPr>
              <a:t>0</a:t>
            </a:r>
            <a:r>
              <a:rPr lang="en-US" dirty="0">
                <a:solidFill>
                  <a:srgbClr val="000000"/>
                </a:solidFill>
                <a:latin typeface="Menlo"/>
              </a:rPr>
              <a:t>);</a:t>
            </a:r>
          </a:p>
          <a:p>
            <a:r>
              <a:rPr lang="en-US" dirty="0">
                <a:latin typeface="Menlo"/>
              </a:rPr>
              <a:t>    </a:t>
            </a:r>
            <a:r>
              <a:rPr lang="en-US" dirty="0" err="1">
                <a:solidFill>
                  <a:srgbClr val="000000"/>
                </a:solidFill>
                <a:latin typeface="Menlo"/>
              </a:rPr>
              <a:t>assertEquals</a:t>
            </a:r>
            <a:r>
              <a:rPr lang="en-US" dirty="0">
                <a:solidFill>
                  <a:srgbClr val="000000"/>
                </a:solidFill>
                <a:latin typeface="Menlo"/>
              </a:rPr>
              <a:t>(</a:t>
            </a:r>
            <a:r>
              <a:rPr lang="en-US" dirty="0">
                <a:solidFill>
                  <a:srgbClr val="0000FF"/>
                </a:solidFill>
                <a:latin typeface="Menlo"/>
              </a:rPr>
              <a:t>16</a:t>
            </a:r>
            <a:r>
              <a:rPr lang="en-US" dirty="0">
                <a:solidFill>
                  <a:srgbClr val="000000"/>
                </a:solidFill>
                <a:latin typeface="Menlo"/>
              </a:rPr>
              <a:t>, </a:t>
            </a:r>
            <a:r>
              <a:rPr lang="en-US" dirty="0" err="1">
                <a:solidFill>
                  <a:srgbClr val="000000"/>
                </a:solidFill>
                <a:latin typeface="Menlo"/>
              </a:rPr>
              <a:t>game.score</a:t>
            </a:r>
            <a:r>
              <a:rPr lang="en-US" dirty="0">
                <a:solidFill>
                  <a:srgbClr val="000000"/>
                </a:solidFill>
                <a:latin typeface="Menlo"/>
              </a:rPr>
              <a:t>());</a:t>
            </a:r>
          </a:p>
          <a:p>
            <a:r>
              <a:rPr lang="en-US" dirty="0">
                <a:solidFill>
                  <a:srgbClr val="000000"/>
                </a:solidFill>
                <a:latin typeface="Menlo"/>
              </a:rPr>
              <a:t>}</a:t>
            </a:r>
          </a:p>
          <a:p>
            <a:endParaRPr lang="en-US" dirty="0">
              <a:latin typeface="Menlo"/>
            </a:endParaRPr>
          </a:p>
        </p:txBody>
      </p:sp>
    </p:spTree>
    <p:extLst>
      <p:ext uri="{BB962C8B-B14F-4D97-AF65-F5344CB8AC3E}">
        <p14:creationId xmlns:p14="http://schemas.microsoft.com/office/powerpoint/2010/main" val="4985429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1072277"/>
            <a:ext cx="7454900" cy="2585323"/>
          </a:xfrm>
          <a:prstGeom prst="rect">
            <a:avLst/>
          </a:prstGeom>
        </p:spPr>
        <p:txBody>
          <a:bodyPr wrap="square">
            <a:spAutoFit/>
          </a:bodyPr>
          <a:lstStyle/>
          <a:p>
            <a:r>
              <a:rPr lang="en-US" b="1" dirty="0">
                <a:solidFill>
                  <a:srgbClr val="000080"/>
                </a:solidFill>
                <a:latin typeface="Menlo"/>
              </a:rPr>
              <a:t>public</a:t>
            </a:r>
            <a:r>
              <a:rPr lang="en-US" dirty="0">
                <a:solidFill>
                  <a:srgbClr val="000080"/>
                </a:solidFill>
                <a:latin typeface="Menlo"/>
              </a:rPr>
              <a:t> </a:t>
            </a:r>
            <a:r>
              <a:rPr lang="en-US" dirty="0" err="1">
                <a:solidFill>
                  <a:srgbClr val="4C73A6"/>
                </a:solidFill>
                <a:latin typeface="Menlo"/>
              </a:rPr>
              <a:t>int</a:t>
            </a:r>
            <a:r>
              <a:rPr lang="en-US" dirty="0">
                <a:solidFill>
                  <a:srgbClr val="4C73A6"/>
                </a:solidFill>
                <a:latin typeface="Menlo"/>
              </a:rPr>
              <a:t> </a:t>
            </a:r>
            <a:r>
              <a:rPr lang="en-US" dirty="0">
                <a:solidFill>
                  <a:srgbClr val="000000"/>
                </a:solidFill>
                <a:latin typeface="Menlo"/>
              </a:rPr>
              <a:t>score() {</a:t>
            </a:r>
          </a:p>
          <a:p>
            <a:r>
              <a:rPr lang="fr-FR" dirty="0">
                <a:latin typeface="Menlo"/>
              </a:rPr>
              <a:t>    </a:t>
            </a:r>
            <a:r>
              <a:rPr lang="fr-FR" dirty="0" err="1">
                <a:solidFill>
                  <a:srgbClr val="4C73A6"/>
                </a:solidFill>
                <a:latin typeface="Menlo"/>
              </a:rPr>
              <a:t>int</a:t>
            </a:r>
            <a:r>
              <a:rPr lang="fr-FR" dirty="0">
                <a:solidFill>
                  <a:srgbClr val="4C73A6"/>
                </a:solidFill>
                <a:latin typeface="Menlo"/>
              </a:rPr>
              <a:t> </a:t>
            </a:r>
            <a:r>
              <a:rPr lang="fr-FR" dirty="0">
                <a:solidFill>
                  <a:srgbClr val="000000"/>
                </a:solidFill>
                <a:latin typeface="Menlo"/>
              </a:rPr>
              <a:t>score = </a:t>
            </a:r>
            <a:r>
              <a:rPr lang="fr-FR" dirty="0">
                <a:solidFill>
                  <a:srgbClr val="0000FF"/>
                </a:solidFill>
                <a:latin typeface="Menlo"/>
              </a:rPr>
              <a:t>0</a:t>
            </a:r>
            <a:r>
              <a:rPr lang="fr-FR" dirty="0">
                <a:solidFill>
                  <a:srgbClr val="000000"/>
                </a:solidFill>
                <a:latin typeface="Menlo"/>
              </a:rPr>
              <a:t>;</a:t>
            </a:r>
          </a:p>
          <a:p>
            <a:r>
              <a:rPr lang="da-DK" dirty="0">
                <a:latin typeface="Menlo"/>
              </a:rPr>
              <a:t>    </a:t>
            </a:r>
            <a:r>
              <a:rPr lang="da-DK" dirty="0" err="1">
                <a:solidFill>
                  <a:srgbClr val="4C73A6"/>
                </a:solidFill>
                <a:latin typeface="Menlo"/>
              </a:rPr>
              <a:t>int</a:t>
            </a:r>
            <a:r>
              <a:rPr lang="da-DK" dirty="0">
                <a:solidFill>
                  <a:srgbClr val="4C73A6"/>
                </a:solidFill>
                <a:latin typeface="Menlo"/>
              </a:rPr>
              <a:t> </a:t>
            </a:r>
            <a:r>
              <a:rPr lang="da-DK" dirty="0">
                <a:solidFill>
                  <a:srgbClr val="000000"/>
                </a:solidFill>
                <a:latin typeface="Menlo"/>
              </a:rPr>
              <a:t>i = </a:t>
            </a:r>
            <a:r>
              <a:rPr lang="da-DK" dirty="0">
                <a:solidFill>
                  <a:srgbClr val="0000FF"/>
                </a:solidFill>
                <a:latin typeface="Menlo"/>
              </a:rPr>
              <a:t>0</a:t>
            </a:r>
            <a:r>
              <a:rPr lang="da-DK" dirty="0">
                <a:solidFill>
                  <a:srgbClr val="000000"/>
                </a:solidFill>
                <a:latin typeface="Menlo"/>
              </a:rPr>
              <a:t>;</a:t>
            </a:r>
          </a:p>
          <a:p>
            <a:r>
              <a:rPr lang="is-IS" dirty="0">
                <a:latin typeface="Menlo"/>
              </a:rPr>
              <a:t>    </a:t>
            </a:r>
            <a:r>
              <a:rPr lang="is-IS" b="1" dirty="0">
                <a:solidFill>
                  <a:srgbClr val="000080"/>
                </a:solidFill>
                <a:latin typeface="Menlo"/>
              </a:rPr>
              <a:t>for</a:t>
            </a:r>
            <a:r>
              <a:rPr lang="is-IS" dirty="0">
                <a:solidFill>
                  <a:srgbClr val="000080"/>
                </a:solidFill>
                <a:latin typeface="Menlo"/>
              </a:rPr>
              <a:t> </a:t>
            </a:r>
            <a:r>
              <a:rPr lang="is-IS" dirty="0">
                <a:solidFill>
                  <a:srgbClr val="000000"/>
                </a:solidFill>
                <a:latin typeface="Menlo"/>
              </a:rPr>
              <a:t>(</a:t>
            </a:r>
            <a:r>
              <a:rPr lang="is-IS" dirty="0">
                <a:solidFill>
                  <a:srgbClr val="4C73A6"/>
                </a:solidFill>
                <a:latin typeface="Menlo"/>
              </a:rPr>
              <a:t>int </a:t>
            </a:r>
            <a:r>
              <a:rPr lang="is-IS" dirty="0">
                <a:solidFill>
                  <a:srgbClr val="000000"/>
                </a:solidFill>
                <a:latin typeface="Menlo"/>
              </a:rPr>
              <a:t>frames = </a:t>
            </a:r>
            <a:r>
              <a:rPr lang="is-IS" dirty="0">
                <a:solidFill>
                  <a:srgbClr val="0000FF"/>
                </a:solidFill>
                <a:latin typeface="Menlo"/>
              </a:rPr>
              <a:t>0</a:t>
            </a:r>
            <a:r>
              <a:rPr lang="is-IS" dirty="0">
                <a:solidFill>
                  <a:srgbClr val="000000"/>
                </a:solidFill>
                <a:latin typeface="Menlo"/>
              </a:rPr>
              <a:t>; frames &lt; </a:t>
            </a:r>
            <a:r>
              <a:rPr lang="is-IS" dirty="0">
                <a:solidFill>
                  <a:srgbClr val="0000FF"/>
                </a:solidFill>
                <a:latin typeface="Menlo"/>
              </a:rPr>
              <a:t>10</a:t>
            </a:r>
            <a:r>
              <a:rPr lang="is-IS" dirty="0">
                <a:solidFill>
                  <a:srgbClr val="000000"/>
                </a:solidFill>
                <a:latin typeface="Menlo"/>
              </a:rPr>
              <a:t>; frames++) {</a:t>
            </a:r>
          </a:p>
          <a:p>
            <a:r>
              <a:rPr lang="fr-FR" dirty="0">
                <a:solidFill>
                  <a:srgbClr val="000000"/>
                </a:solidFill>
                <a:latin typeface="Menlo"/>
              </a:rPr>
              <a:t>        score += </a:t>
            </a:r>
            <a:r>
              <a:rPr lang="fr-FR" dirty="0" err="1">
                <a:solidFill>
                  <a:srgbClr val="000000"/>
                </a:solidFill>
                <a:latin typeface="Menlo"/>
              </a:rPr>
              <a:t>rolls</a:t>
            </a:r>
            <a:r>
              <a:rPr lang="fr-FR" dirty="0">
                <a:solidFill>
                  <a:srgbClr val="000000"/>
                </a:solidFill>
                <a:latin typeface="Menlo"/>
              </a:rPr>
              <a:t>[i] + </a:t>
            </a:r>
            <a:r>
              <a:rPr lang="fr-FR" dirty="0" err="1">
                <a:solidFill>
                  <a:srgbClr val="000000"/>
                </a:solidFill>
                <a:latin typeface="Menlo"/>
              </a:rPr>
              <a:t>rolls</a:t>
            </a:r>
            <a:r>
              <a:rPr lang="fr-FR" dirty="0">
                <a:solidFill>
                  <a:srgbClr val="000000"/>
                </a:solidFill>
                <a:latin typeface="Menlo"/>
              </a:rPr>
              <a:t>[i+</a:t>
            </a:r>
            <a:r>
              <a:rPr lang="fr-FR" dirty="0">
                <a:solidFill>
                  <a:srgbClr val="0000FF"/>
                </a:solidFill>
                <a:latin typeface="Menlo"/>
              </a:rPr>
              <a:t>1</a:t>
            </a:r>
            <a:r>
              <a:rPr lang="fr-FR" dirty="0">
                <a:solidFill>
                  <a:srgbClr val="000000"/>
                </a:solidFill>
                <a:latin typeface="Menlo"/>
              </a:rPr>
              <a:t>];</a:t>
            </a:r>
          </a:p>
          <a:p>
            <a:r>
              <a:rPr lang="en-US" dirty="0">
                <a:solidFill>
                  <a:srgbClr val="000000"/>
                </a:solidFill>
                <a:latin typeface="Menlo"/>
              </a:rPr>
              <a:t>        </a:t>
            </a:r>
            <a:r>
              <a:rPr lang="en-US" dirty="0" err="1">
                <a:solidFill>
                  <a:srgbClr val="000000"/>
                </a:solidFill>
                <a:latin typeface="Menlo"/>
              </a:rPr>
              <a:t>i</a:t>
            </a:r>
            <a:r>
              <a:rPr lang="en-US" dirty="0">
                <a:solidFill>
                  <a:srgbClr val="000000"/>
                </a:solidFill>
                <a:latin typeface="Menlo"/>
              </a:rPr>
              <a:t> += </a:t>
            </a:r>
            <a:r>
              <a:rPr lang="en-US" dirty="0">
                <a:solidFill>
                  <a:srgbClr val="0000FF"/>
                </a:solidFill>
                <a:latin typeface="Menlo"/>
              </a:rPr>
              <a:t>2</a:t>
            </a:r>
            <a:r>
              <a:rPr lang="en-US" dirty="0">
                <a:solidFill>
                  <a:srgbClr val="000000"/>
                </a:solidFill>
                <a:latin typeface="Menlo"/>
              </a:rPr>
              <a:t>;</a:t>
            </a:r>
          </a:p>
          <a:p>
            <a:r>
              <a:rPr lang="en-US" dirty="0">
                <a:latin typeface="Menlo"/>
              </a:rPr>
              <a:t>    </a:t>
            </a:r>
            <a:r>
              <a:rPr lang="en-US" dirty="0">
                <a:solidFill>
                  <a:srgbClr val="000000"/>
                </a:solidFill>
                <a:latin typeface="Menlo"/>
              </a:rPr>
              <a:t>}</a:t>
            </a:r>
          </a:p>
          <a:p>
            <a:r>
              <a:rPr lang="en-US" dirty="0">
                <a:latin typeface="Menlo"/>
              </a:rPr>
              <a:t>    </a:t>
            </a:r>
            <a:r>
              <a:rPr lang="en-US" b="1" dirty="0">
                <a:solidFill>
                  <a:srgbClr val="000080"/>
                </a:solidFill>
                <a:latin typeface="Menlo"/>
              </a:rPr>
              <a:t>return</a:t>
            </a:r>
            <a:r>
              <a:rPr lang="en-US" dirty="0">
                <a:solidFill>
                  <a:srgbClr val="000080"/>
                </a:solidFill>
                <a:latin typeface="Menlo"/>
              </a:rPr>
              <a:t> </a:t>
            </a:r>
            <a:r>
              <a:rPr lang="en-US" dirty="0">
                <a:solidFill>
                  <a:srgbClr val="000000"/>
                </a:solidFill>
                <a:latin typeface="Menlo"/>
              </a:rPr>
              <a:t>score;</a:t>
            </a:r>
          </a:p>
          <a:p>
            <a:r>
              <a:rPr lang="en-US" dirty="0">
                <a:solidFill>
                  <a:srgbClr val="000000"/>
                </a:solidFill>
                <a:latin typeface="Menlo"/>
              </a:rPr>
              <a:t>}</a:t>
            </a:r>
          </a:p>
        </p:txBody>
      </p:sp>
      <p:sp>
        <p:nvSpPr>
          <p:cNvPr id="2" name="Title 1"/>
          <p:cNvSpPr>
            <a:spLocks noGrp="1"/>
          </p:cNvSpPr>
          <p:nvPr>
            <p:ph type="title"/>
          </p:nvPr>
        </p:nvSpPr>
        <p:spPr/>
        <p:txBody>
          <a:bodyPr/>
          <a:lstStyle/>
          <a:p>
            <a:r>
              <a:rPr lang="en-US" dirty="0" smtClean="0">
                <a:solidFill>
                  <a:srgbClr val="161645"/>
                </a:solidFill>
              </a:rPr>
              <a:t>Refactoring</a:t>
            </a:r>
            <a:endParaRPr lang="en-US" dirty="0">
              <a:solidFill>
                <a:srgbClr val="161645"/>
              </a:solidFill>
            </a:endParaRPr>
          </a:p>
        </p:txBody>
      </p:sp>
      <p:sp>
        <p:nvSpPr>
          <p:cNvPr id="12" name="Oval 11"/>
          <p:cNvSpPr/>
          <p:nvPr/>
        </p:nvSpPr>
        <p:spPr>
          <a:xfrm>
            <a:off x="8514773" y="1301173"/>
            <a:ext cx="461819" cy="461819"/>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19989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rgbClr val="161645"/>
                </a:solidFill>
              </a:rPr>
              <a:t>Убираем </a:t>
            </a:r>
            <a:r>
              <a:rPr lang="en-US" dirty="0" smtClean="0">
                <a:solidFill>
                  <a:srgbClr val="161645"/>
                </a:solidFill>
              </a:rPr>
              <a:t>Ignore</a:t>
            </a:r>
            <a:endParaRPr lang="en-US" dirty="0">
              <a:solidFill>
                <a:srgbClr val="161645"/>
              </a:solidFill>
            </a:endParaRPr>
          </a:p>
        </p:txBody>
      </p:sp>
      <p:sp>
        <p:nvSpPr>
          <p:cNvPr id="12" name="Oval 11"/>
          <p:cNvSpPr/>
          <p:nvPr/>
        </p:nvSpPr>
        <p:spPr>
          <a:xfrm>
            <a:off x="8514773" y="1301173"/>
            <a:ext cx="461819" cy="461819"/>
          </a:xfrm>
          <a:prstGeom prst="ellipse">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ular Callout 24"/>
          <p:cNvSpPr/>
          <p:nvPr/>
        </p:nvSpPr>
        <p:spPr>
          <a:xfrm>
            <a:off x="6527800" y="1616364"/>
            <a:ext cx="1598962" cy="564468"/>
          </a:xfrm>
          <a:prstGeom prst="wedgeRoundRectCallout">
            <a:avLst>
              <a:gd name="adj1" fmla="val 68205"/>
              <a:gd name="adj2" fmla="val -417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ru-RU" dirty="0" smtClean="0">
                <a:solidFill>
                  <a:srgbClr val="FF0000"/>
                </a:solidFill>
                <a:latin typeface="Arial" charset="0"/>
                <a:ea typeface="ＭＳ Ｐゴシック" charset="0"/>
                <a:cs typeface="Arial" charset="0"/>
              </a:rPr>
              <a:t>Тест падает</a:t>
            </a:r>
            <a:endParaRPr lang="ru-RU" dirty="0">
              <a:solidFill>
                <a:srgbClr val="FF0000"/>
              </a:solidFill>
              <a:latin typeface="Arial" charset="0"/>
              <a:ea typeface="ＭＳ Ｐゴシック" charset="0"/>
              <a:cs typeface="Arial" charset="0"/>
            </a:endParaRPr>
          </a:p>
        </p:txBody>
      </p:sp>
      <p:sp>
        <p:nvSpPr>
          <p:cNvPr id="26" name="Rectangle 25"/>
          <p:cNvSpPr/>
          <p:nvPr/>
        </p:nvSpPr>
        <p:spPr>
          <a:xfrm>
            <a:off x="457200" y="1042988"/>
            <a:ext cx="6070600" cy="2585323"/>
          </a:xfrm>
          <a:prstGeom prst="rect">
            <a:avLst/>
          </a:prstGeom>
        </p:spPr>
        <p:txBody>
          <a:bodyPr wrap="square">
            <a:spAutoFit/>
          </a:bodyPr>
          <a:lstStyle/>
          <a:p>
            <a:r>
              <a:rPr lang="en-US" dirty="0" smtClean="0">
                <a:solidFill>
                  <a:srgbClr val="808000"/>
                </a:solidFill>
                <a:latin typeface="Menlo"/>
              </a:rPr>
              <a:t>@</a:t>
            </a:r>
            <a:r>
              <a:rPr lang="en-US" dirty="0">
                <a:solidFill>
                  <a:srgbClr val="808000"/>
                </a:solidFill>
                <a:latin typeface="Menlo"/>
              </a:rPr>
              <a:t>Test</a:t>
            </a:r>
          </a:p>
          <a:p>
            <a:r>
              <a:rPr lang="en-US" b="1" dirty="0">
                <a:solidFill>
                  <a:srgbClr val="000080"/>
                </a:solidFill>
                <a:latin typeface="Menlo"/>
              </a:rPr>
              <a:t>public</a:t>
            </a:r>
            <a:r>
              <a:rPr lang="en-US" dirty="0">
                <a:solidFill>
                  <a:srgbClr val="000080"/>
                </a:solidFill>
                <a:latin typeface="Menlo"/>
              </a:rPr>
              <a:t> </a:t>
            </a:r>
            <a:r>
              <a:rPr lang="en-US" dirty="0">
                <a:solidFill>
                  <a:srgbClr val="4C73A6"/>
                </a:solidFill>
                <a:latin typeface="Menlo"/>
              </a:rPr>
              <a:t>void </a:t>
            </a:r>
            <a:r>
              <a:rPr lang="en-US" dirty="0" err="1">
                <a:solidFill>
                  <a:srgbClr val="000000"/>
                </a:solidFill>
                <a:latin typeface="Menlo"/>
              </a:rPr>
              <a:t>shouldScoreSpareCorrectly</a:t>
            </a:r>
            <a:r>
              <a:rPr lang="en-US" dirty="0">
                <a:solidFill>
                  <a:srgbClr val="000000"/>
                </a:solidFill>
                <a:latin typeface="Menlo"/>
              </a:rPr>
              <a:t>() {</a:t>
            </a:r>
          </a:p>
          <a:p>
            <a:r>
              <a:rPr lang="en-US" dirty="0">
                <a:solidFill>
                  <a:srgbClr val="000000"/>
                </a:solidFill>
                <a:latin typeface="Menlo"/>
              </a:rPr>
              <a:t>    </a:t>
            </a:r>
            <a:r>
              <a:rPr lang="en-US" dirty="0" err="1">
                <a:solidFill>
                  <a:srgbClr val="000000"/>
                </a:solidFill>
                <a:latin typeface="Menlo"/>
              </a:rPr>
              <a:t>game.roll</a:t>
            </a:r>
            <a:r>
              <a:rPr lang="en-US" dirty="0">
                <a:solidFill>
                  <a:srgbClr val="000000"/>
                </a:solidFill>
                <a:latin typeface="Menlo"/>
              </a:rPr>
              <a:t>(</a:t>
            </a:r>
            <a:r>
              <a:rPr lang="en-US" dirty="0">
                <a:solidFill>
                  <a:srgbClr val="0000FF"/>
                </a:solidFill>
                <a:latin typeface="Menlo"/>
              </a:rPr>
              <a:t>6</a:t>
            </a:r>
            <a:r>
              <a:rPr lang="en-US" dirty="0">
                <a:solidFill>
                  <a:srgbClr val="000000"/>
                </a:solidFill>
                <a:latin typeface="Menlo"/>
              </a:rPr>
              <a:t>);</a:t>
            </a:r>
          </a:p>
          <a:p>
            <a:r>
              <a:rPr lang="en-US" dirty="0">
                <a:solidFill>
                  <a:srgbClr val="000000"/>
                </a:solidFill>
                <a:latin typeface="Menlo"/>
              </a:rPr>
              <a:t>    </a:t>
            </a:r>
            <a:r>
              <a:rPr lang="en-US" dirty="0" err="1">
                <a:solidFill>
                  <a:srgbClr val="000000"/>
                </a:solidFill>
                <a:latin typeface="Menlo"/>
              </a:rPr>
              <a:t>game.roll</a:t>
            </a:r>
            <a:r>
              <a:rPr lang="en-US" dirty="0">
                <a:solidFill>
                  <a:srgbClr val="000000"/>
                </a:solidFill>
                <a:latin typeface="Menlo"/>
              </a:rPr>
              <a:t>(</a:t>
            </a:r>
            <a:r>
              <a:rPr lang="en-US" dirty="0">
                <a:solidFill>
                  <a:srgbClr val="0000FF"/>
                </a:solidFill>
                <a:latin typeface="Menlo"/>
              </a:rPr>
              <a:t>4</a:t>
            </a:r>
            <a:r>
              <a:rPr lang="en-US" dirty="0">
                <a:solidFill>
                  <a:srgbClr val="000000"/>
                </a:solidFill>
                <a:latin typeface="Menlo"/>
              </a:rPr>
              <a:t>);</a:t>
            </a:r>
          </a:p>
          <a:p>
            <a:r>
              <a:rPr lang="en-US" dirty="0">
                <a:solidFill>
                  <a:srgbClr val="000000"/>
                </a:solidFill>
                <a:latin typeface="Menlo"/>
              </a:rPr>
              <a:t>    </a:t>
            </a:r>
            <a:r>
              <a:rPr lang="en-US" dirty="0" err="1">
                <a:solidFill>
                  <a:srgbClr val="000000"/>
                </a:solidFill>
                <a:latin typeface="Menlo"/>
              </a:rPr>
              <a:t>game.roll</a:t>
            </a:r>
            <a:r>
              <a:rPr lang="en-US" dirty="0">
                <a:solidFill>
                  <a:srgbClr val="000000"/>
                </a:solidFill>
                <a:latin typeface="Menlo"/>
              </a:rPr>
              <a:t>(</a:t>
            </a:r>
            <a:r>
              <a:rPr lang="en-US" dirty="0">
                <a:solidFill>
                  <a:srgbClr val="0000FF"/>
                </a:solidFill>
                <a:latin typeface="Menlo"/>
              </a:rPr>
              <a:t>3</a:t>
            </a:r>
            <a:r>
              <a:rPr lang="en-US" dirty="0">
                <a:solidFill>
                  <a:srgbClr val="000000"/>
                </a:solidFill>
                <a:latin typeface="Menlo"/>
              </a:rPr>
              <a:t>);</a:t>
            </a:r>
          </a:p>
          <a:p>
            <a:r>
              <a:rPr lang="en-US" dirty="0">
                <a:latin typeface="Menlo"/>
              </a:rPr>
              <a:t>    </a:t>
            </a:r>
            <a:r>
              <a:rPr lang="en-US" dirty="0" err="1">
                <a:solidFill>
                  <a:srgbClr val="000000"/>
                </a:solidFill>
                <a:latin typeface="Menlo"/>
              </a:rPr>
              <a:t>rollMany</a:t>
            </a:r>
            <a:r>
              <a:rPr lang="en-US" dirty="0">
                <a:solidFill>
                  <a:srgbClr val="000000"/>
                </a:solidFill>
                <a:latin typeface="Menlo"/>
              </a:rPr>
              <a:t>(</a:t>
            </a:r>
            <a:r>
              <a:rPr lang="en-US" dirty="0">
                <a:solidFill>
                  <a:srgbClr val="0000FF"/>
                </a:solidFill>
                <a:latin typeface="Menlo"/>
              </a:rPr>
              <a:t>17</a:t>
            </a:r>
            <a:r>
              <a:rPr lang="en-US" dirty="0">
                <a:solidFill>
                  <a:srgbClr val="000000"/>
                </a:solidFill>
                <a:latin typeface="Menlo"/>
              </a:rPr>
              <a:t>, </a:t>
            </a:r>
            <a:r>
              <a:rPr lang="en-US" dirty="0">
                <a:solidFill>
                  <a:srgbClr val="0000FF"/>
                </a:solidFill>
                <a:latin typeface="Menlo"/>
              </a:rPr>
              <a:t>0</a:t>
            </a:r>
            <a:r>
              <a:rPr lang="en-US" dirty="0">
                <a:solidFill>
                  <a:srgbClr val="000000"/>
                </a:solidFill>
                <a:latin typeface="Menlo"/>
              </a:rPr>
              <a:t>);</a:t>
            </a:r>
          </a:p>
          <a:p>
            <a:r>
              <a:rPr lang="en-US" dirty="0">
                <a:latin typeface="Menlo"/>
              </a:rPr>
              <a:t>    </a:t>
            </a:r>
            <a:r>
              <a:rPr lang="en-US" dirty="0" err="1">
                <a:solidFill>
                  <a:srgbClr val="000000"/>
                </a:solidFill>
                <a:latin typeface="Menlo"/>
              </a:rPr>
              <a:t>assertEquals</a:t>
            </a:r>
            <a:r>
              <a:rPr lang="en-US" dirty="0">
                <a:solidFill>
                  <a:srgbClr val="000000"/>
                </a:solidFill>
                <a:latin typeface="Menlo"/>
              </a:rPr>
              <a:t>(</a:t>
            </a:r>
            <a:r>
              <a:rPr lang="en-US" dirty="0">
                <a:solidFill>
                  <a:srgbClr val="0000FF"/>
                </a:solidFill>
                <a:latin typeface="Menlo"/>
              </a:rPr>
              <a:t>16</a:t>
            </a:r>
            <a:r>
              <a:rPr lang="en-US" dirty="0">
                <a:solidFill>
                  <a:srgbClr val="000000"/>
                </a:solidFill>
                <a:latin typeface="Menlo"/>
              </a:rPr>
              <a:t>, </a:t>
            </a:r>
            <a:r>
              <a:rPr lang="en-US" dirty="0" err="1">
                <a:solidFill>
                  <a:srgbClr val="000000"/>
                </a:solidFill>
                <a:latin typeface="Menlo"/>
              </a:rPr>
              <a:t>game.score</a:t>
            </a:r>
            <a:r>
              <a:rPr lang="en-US" dirty="0">
                <a:solidFill>
                  <a:srgbClr val="000000"/>
                </a:solidFill>
                <a:latin typeface="Menlo"/>
              </a:rPr>
              <a:t>());</a:t>
            </a:r>
          </a:p>
          <a:p>
            <a:r>
              <a:rPr lang="en-US" dirty="0">
                <a:solidFill>
                  <a:srgbClr val="000000"/>
                </a:solidFill>
                <a:latin typeface="Menlo"/>
              </a:rPr>
              <a:t>}</a:t>
            </a:r>
          </a:p>
          <a:p>
            <a:endParaRPr lang="en-US" dirty="0">
              <a:latin typeface="Menlo"/>
            </a:endParaRPr>
          </a:p>
        </p:txBody>
      </p:sp>
    </p:spTree>
    <p:extLst>
      <p:ext uri="{BB962C8B-B14F-4D97-AF65-F5344CB8AC3E}">
        <p14:creationId xmlns:p14="http://schemas.microsoft.com/office/powerpoint/2010/main" val="119211597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586117" y="2161940"/>
            <a:ext cx="5054600" cy="938961"/>
          </a:xfrm>
          <a:prstGeom prst="roundRect">
            <a:avLst/>
          </a:prstGeom>
          <a:solidFill>
            <a:schemeClr val="accent4">
              <a:alpha val="18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 name="Rectangle 2"/>
          <p:cNvSpPr/>
          <p:nvPr/>
        </p:nvSpPr>
        <p:spPr>
          <a:xfrm>
            <a:off x="454025" y="1058882"/>
            <a:ext cx="7927975" cy="3970318"/>
          </a:xfrm>
          <a:prstGeom prst="rect">
            <a:avLst/>
          </a:prstGeom>
        </p:spPr>
        <p:txBody>
          <a:bodyPr wrap="square">
            <a:spAutoFit/>
          </a:bodyPr>
          <a:lstStyle/>
          <a:p>
            <a:r>
              <a:rPr lang="en-US" b="1" dirty="0">
                <a:solidFill>
                  <a:srgbClr val="000080"/>
                </a:solidFill>
                <a:latin typeface="Menlo"/>
              </a:rPr>
              <a:t>public</a:t>
            </a:r>
            <a:r>
              <a:rPr lang="en-US" dirty="0">
                <a:solidFill>
                  <a:srgbClr val="000080"/>
                </a:solidFill>
                <a:latin typeface="Menlo"/>
              </a:rPr>
              <a:t> </a:t>
            </a:r>
            <a:r>
              <a:rPr lang="en-US" dirty="0" err="1">
                <a:solidFill>
                  <a:srgbClr val="4C73A6"/>
                </a:solidFill>
                <a:latin typeface="Menlo"/>
              </a:rPr>
              <a:t>int</a:t>
            </a:r>
            <a:r>
              <a:rPr lang="en-US" dirty="0">
                <a:solidFill>
                  <a:srgbClr val="4C73A6"/>
                </a:solidFill>
                <a:latin typeface="Menlo"/>
              </a:rPr>
              <a:t> </a:t>
            </a:r>
            <a:r>
              <a:rPr lang="en-US" dirty="0">
                <a:solidFill>
                  <a:srgbClr val="000000"/>
                </a:solidFill>
                <a:latin typeface="Menlo"/>
              </a:rPr>
              <a:t>score() {</a:t>
            </a:r>
          </a:p>
          <a:p>
            <a:r>
              <a:rPr lang="fr-FR" dirty="0">
                <a:latin typeface="Menlo"/>
              </a:rPr>
              <a:t>    </a:t>
            </a:r>
            <a:r>
              <a:rPr lang="fr-FR" dirty="0" err="1">
                <a:solidFill>
                  <a:srgbClr val="4C73A6"/>
                </a:solidFill>
                <a:latin typeface="Menlo"/>
              </a:rPr>
              <a:t>int</a:t>
            </a:r>
            <a:r>
              <a:rPr lang="fr-FR" dirty="0">
                <a:solidFill>
                  <a:srgbClr val="4C73A6"/>
                </a:solidFill>
                <a:latin typeface="Menlo"/>
              </a:rPr>
              <a:t> </a:t>
            </a:r>
            <a:r>
              <a:rPr lang="fr-FR" dirty="0">
                <a:solidFill>
                  <a:srgbClr val="000000"/>
                </a:solidFill>
                <a:latin typeface="Menlo"/>
              </a:rPr>
              <a:t>score = </a:t>
            </a:r>
            <a:r>
              <a:rPr lang="fr-FR" dirty="0">
                <a:solidFill>
                  <a:srgbClr val="0000FF"/>
                </a:solidFill>
                <a:latin typeface="Menlo"/>
              </a:rPr>
              <a:t>0</a:t>
            </a:r>
            <a:r>
              <a:rPr lang="fr-FR" dirty="0">
                <a:solidFill>
                  <a:srgbClr val="000000"/>
                </a:solidFill>
                <a:latin typeface="Menlo"/>
              </a:rPr>
              <a:t>;</a:t>
            </a:r>
          </a:p>
          <a:p>
            <a:r>
              <a:rPr lang="da-DK" dirty="0">
                <a:latin typeface="Menlo"/>
              </a:rPr>
              <a:t>    </a:t>
            </a:r>
            <a:r>
              <a:rPr lang="da-DK" dirty="0" err="1">
                <a:solidFill>
                  <a:srgbClr val="4C73A6"/>
                </a:solidFill>
                <a:latin typeface="Menlo"/>
              </a:rPr>
              <a:t>int</a:t>
            </a:r>
            <a:r>
              <a:rPr lang="da-DK" dirty="0">
                <a:solidFill>
                  <a:srgbClr val="4C73A6"/>
                </a:solidFill>
                <a:latin typeface="Menlo"/>
              </a:rPr>
              <a:t> </a:t>
            </a:r>
            <a:r>
              <a:rPr lang="da-DK" dirty="0">
                <a:solidFill>
                  <a:srgbClr val="000000"/>
                </a:solidFill>
                <a:latin typeface="Menlo"/>
              </a:rPr>
              <a:t>i = </a:t>
            </a:r>
            <a:r>
              <a:rPr lang="da-DK" dirty="0">
                <a:solidFill>
                  <a:srgbClr val="0000FF"/>
                </a:solidFill>
                <a:latin typeface="Menlo"/>
              </a:rPr>
              <a:t>0</a:t>
            </a:r>
            <a:r>
              <a:rPr lang="da-DK" dirty="0">
                <a:solidFill>
                  <a:srgbClr val="000000"/>
                </a:solidFill>
                <a:latin typeface="Menlo"/>
              </a:rPr>
              <a:t>;</a:t>
            </a:r>
          </a:p>
          <a:p>
            <a:r>
              <a:rPr lang="is-IS" dirty="0">
                <a:latin typeface="Menlo"/>
              </a:rPr>
              <a:t>    </a:t>
            </a:r>
            <a:r>
              <a:rPr lang="is-IS" b="1" dirty="0">
                <a:solidFill>
                  <a:srgbClr val="000080"/>
                </a:solidFill>
                <a:latin typeface="Menlo"/>
              </a:rPr>
              <a:t>for</a:t>
            </a:r>
            <a:r>
              <a:rPr lang="is-IS" dirty="0">
                <a:solidFill>
                  <a:srgbClr val="000080"/>
                </a:solidFill>
                <a:latin typeface="Menlo"/>
              </a:rPr>
              <a:t> </a:t>
            </a:r>
            <a:r>
              <a:rPr lang="is-IS" dirty="0">
                <a:solidFill>
                  <a:srgbClr val="000000"/>
                </a:solidFill>
                <a:latin typeface="Menlo"/>
              </a:rPr>
              <a:t>(</a:t>
            </a:r>
            <a:r>
              <a:rPr lang="is-IS" dirty="0">
                <a:solidFill>
                  <a:srgbClr val="4C73A6"/>
                </a:solidFill>
                <a:latin typeface="Menlo"/>
              </a:rPr>
              <a:t>int </a:t>
            </a:r>
            <a:r>
              <a:rPr lang="is-IS" dirty="0">
                <a:solidFill>
                  <a:srgbClr val="000000"/>
                </a:solidFill>
                <a:latin typeface="Menlo"/>
              </a:rPr>
              <a:t>frames = </a:t>
            </a:r>
            <a:r>
              <a:rPr lang="is-IS" dirty="0">
                <a:solidFill>
                  <a:srgbClr val="0000FF"/>
                </a:solidFill>
                <a:latin typeface="Menlo"/>
              </a:rPr>
              <a:t>0</a:t>
            </a:r>
            <a:r>
              <a:rPr lang="is-IS" dirty="0">
                <a:solidFill>
                  <a:srgbClr val="000000"/>
                </a:solidFill>
                <a:latin typeface="Menlo"/>
              </a:rPr>
              <a:t>; frames &lt; </a:t>
            </a:r>
            <a:r>
              <a:rPr lang="is-IS" dirty="0">
                <a:solidFill>
                  <a:srgbClr val="0000FF"/>
                </a:solidFill>
                <a:latin typeface="Menlo"/>
              </a:rPr>
              <a:t>10</a:t>
            </a:r>
            <a:r>
              <a:rPr lang="is-IS" dirty="0">
                <a:solidFill>
                  <a:srgbClr val="000000"/>
                </a:solidFill>
                <a:latin typeface="Menlo"/>
              </a:rPr>
              <a:t>; frames++) {</a:t>
            </a:r>
          </a:p>
          <a:p>
            <a:r>
              <a:rPr lang="en-US" dirty="0">
                <a:latin typeface="Menlo"/>
              </a:rPr>
              <a:t>        </a:t>
            </a:r>
            <a:r>
              <a:rPr lang="en-US" b="1" dirty="0">
                <a:solidFill>
                  <a:srgbClr val="000080"/>
                </a:solidFill>
                <a:latin typeface="Menlo"/>
              </a:rPr>
              <a:t>if</a:t>
            </a:r>
            <a:r>
              <a:rPr lang="en-US" dirty="0">
                <a:solidFill>
                  <a:srgbClr val="000080"/>
                </a:solidFill>
                <a:latin typeface="Menlo"/>
              </a:rPr>
              <a:t> </a:t>
            </a:r>
            <a:r>
              <a:rPr lang="en-US" dirty="0">
                <a:solidFill>
                  <a:srgbClr val="000000"/>
                </a:solidFill>
                <a:latin typeface="Menlo"/>
              </a:rPr>
              <a:t>(rolls[</a:t>
            </a:r>
            <a:r>
              <a:rPr lang="en-US" dirty="0" err="1">
                <a:solidFill>
                  <a:srgbClr val="000000"/>
                </a:solidFill>
                <a:latin typeface="Menlo"/>
              </a:rPr>
              <a:t>i</a:t>
            </a:r>
            <a:r>
              <a:rPr lang="en-US" dirty="0">
                <a:solidFill>
                  <a:srgbClr val="000000"/>
                </a:solidFill>
                <a:latin typeface="Menlo"/>
              </a:rPr>
              <a:t>] + rolls[</a:t>
            </a:r>
            <a:r>
              <a:rPr lang="en-US" dirty="0" err="1">
                <a:solidFill>
                  <a:srgbClr val="000000"/>
                </a:solidFill>
                <a:latin typeface="Menlo"/>
              </a:rPr>
              <a:t>i</a:t>
            </a:r>
            <a:r>
              <a:rPr lang="en-US" dirty="0">
                <a:solidFill>
                  <a:srgbClr val="000000"/>
                </a:solidFill>
                <a:latin typeface="Menlo"/>
              </a:rPr>
              <a:t> + </a:t>
            </a:r>
            <a:r>
              <a:rPr lang="en-US" dirty="0">
                <a:solidFill>
                  <a:srgbClr val="0000FF"/>
                </a:solidFill>
                <a:latin typeface="Menlo"/>
              </a:rPr>
              <a:t>1</a:t>
            </a:r>
            <a:r>
              <a:rPr lang="en-US" dirty="0">
                <a:solidFill>
                  <a:srgbClr val="000000"/>
                </a:solidFill>
                <a:latin typeface="Menlo"/>
              </a:rPr>
              <a:t>] == </a:t>
            </a:r>
            <a:r>
              <a:rPr lang="en-US" dirty="0">
                <a:solidFill>
                  <a:srgbClr val="0000FF"/>
                </a:solidFill>
                <a:latin typeface="Menlo"/>
              </a:rPr>
              <a:t>10</a:t>
            </a:r>
            <a:r>
              <a:rPr lang="en-US" dirty="0">
                <a:solidFill>
                  <a:srgbClr val="000000"/>
                </a:solidFill>
                <a:latin typeface="Menlo"/>
              </a:rPr>
              <a:t>) { </a:t>
            </a:r>
            <a:r>
              <a:rPr lang="en-US" i="1" dirty="0">
                <a:solidFill>
                  <a:srgbClr val="BFBFBF"/>
                </a:solidFill>
                <a:latin typeface="Menlo"/>
              </a:rPr>
              <a:t>// spare</a:t>
            </a:r>
            <a:endParaRPr lang="en-US" dirty="0">
              <a:solidFill>
                <a:srgbClr val="BFBFBF"/>
              </a:solidFill>
              <a:latin typeface="Menlo"/>
            </a:endParaRPr>
          </a:p>
          <a:p>
            <a:r>
              <a:rPr lang="fr-FR" dirty="0">
                <a:solidFill>
                  <a:srgbClr val="000000"/>
                </a:solidFill>
                <a:latin typeface="Menlo"/>
              </a:rPr>
              <a:t>            score += </a:t>
            </a:r>
            <a:r>
              <a:rPr lang="fr-FR" dirty="0">
                <a:solidFill>
                  <a:srgbClr val="0000FF"/>
                </a:solidFill>
                <a:latin typeface="Menlo"/>
              </a:rPr>
              <a:t>10 </a:t>
            </a:r>
            <a:r>
              <a:rPr lang="fr-FR" dirty="0">
                <a:solidFill>
                  <a:srgbClr val="000000"/>
                </a:solidFill>
                <a:latin typeface="Menlo"/>
              </a:rPr>
              <a:t>+ </a:t>
            </a:r>
            <a:r>
              <a:rPr lang="fr-FR" dirty="0" err="1">
                <a:solidFill>
                  <a:srgbClr val="000000"/>
                </a:solidFill>
                <a:latin typeface="Menlo"/>
              </a:rPr>
              <a:t>rolls</a:t>
            </a:r>
            <a:r>
              <a:rPr lang="fr-FR" dirty="0">
                <a:solidFill>
                  <a:srgbClr val="000000"/>
                </a:solidFill>
                <a:latin typeface="Menlo"/>
              </a:rPr>
              <a:t>[i + </a:t>
            </a:r>
            <a:r>
              <a:rPr lang="fr-FR" dirty="0">
                <a:solidFill>
                  <a:srgbClr val="0000FF"/>
                </a:solidFill>
                <a:latin typeface="Menlo"/>
              </a:rPr>
              <a:t>2</a:t>
            </a:r>
            <a:r>
              <a:rPr lang="fr-FR" dirty="0">
                <a:solidFill>
                  <a:srgbClr val="000000"/>
                </a:solidFill>
                <a:latin typeface="Menlo"/>
              </a:rPr>
              <a:t>];</a:t>
            </a:r>
          </a:p>
          <a:p>
            <a:r>
              <a:rPr lang="en-US" dirty="0">
                <a:solidFill>
                  <a:srgbClr val="000000"/>
                </a:solidFill>
                <a:latin typeface="Menlo"/>
              </a:rPr>
              <a:t>            </a:t>
            </a:r>
            <a:r>
              <a:rPr lang="en-US" dirty="0" err="1">
                <a:solidFill>
                  <a:srgbClr val="000000"/>
                </a:solidFill>
                <a:latin typeface="Menlo"/>
              </a:rPr>
              <a:t>i</a:t>
            </a:r>
            <a:r>
              <a:rPr lang="en-US" dirty="0">
                <a:solidFill>
                  <a:srgbClr val="000000"/>
                </a:solidFill>
                <a:latin typeface="Menlo"/>
              </a:rPr>
              <a:t> += </a:t>
            </a:r>
            <a:r>
              <a:rPr lang="en-US" dirty="0">
                <a:solidFill>
                  <a:srgbClr val="0000FF"/>
                </a:solidFill>
                <a:latin typeface="Menlo"/>
              </a:rPr>
              <a:t>2</a:t>
            </a:r>
            <a:r>
              <a:rPr lang="en-US" dirty="0">
                <a:solidFill>
                  <a:srgbClr val="000000"/>
                </a:solidFill>
                <a:latin typeface="Menlo"/>
              </a:rPr>
              <a:t>;</a:t>
            </a:r>
          </a:p>
          <a:p>
            <a:r>
              <a:rPr lang="da-DK" dirty="0">
                <a:latin typeface="Menlo"/>
              </a:rPr>
              <a:t>        </a:t>
            </a:r>
            <a:r>
              <a:rPr lang="da-DK" dirty="0">
                <a:solidFill>
                  <a:srgbClr val="000000"/>
                </a:solidFill>
                <a:latin typeface="Menlo"/>
              </a:rPr>
              <a:t>} </a:t>
            </a:r>
            <a:r>
              <a:rPr lang="da-DK" b="1" dirty="0" err="1">
                <a:solidFill>
                  <a:srgbClr val="000080"/>
                </a:solidFill>
                <a:latin typeface="Menlo"/>
              </a:rPr>
              <a:t>else</a:t>
            </a:r>
            <a:r>
              <a:rPr lang="da-DK" dirty="0">
                <a:solidFill>
                  <a:srgbClr val="000080"/>
                </a:solidFill>
                <a:latin typeface="Menlo"/>
              </a:rPr>
              <a:t> </a:t>
            </a:r>
            <a:r>
              <a:rPr lang="da-DK" dirty="0">
                <a:solidFill>
                  <a:srgbClr val="000000"/>
                </a:solidFill>
                <a:latin typeface="Menlo"/>
              </a:rPr>
              <a:t>{</a:t>
            </a:r>
          </a:p>
          <a:p>
            <a:r>
              <a:rPr lang="fr-FR" dirty="0">
                <a:solidFill>
                  <a:srgbClr val="000000"/>
                </a:solidFill>
                <a:latin typeface="Menlo"/>
              </a:rPr>
              <a:t>            score += </a:t>
            </a:r>
            <a:r>
              <a:rPr lang="fr-FR" dirty="0" err="1">
                <a:solidFill>
                  <a:srgbClr val="000000"/>
                </a:solidFill>
                <a:latin typeface="Menlo"/>
              </a:rPr>
              <a:t>rolls</a:t>
            </a:r>
            <a:r>
              <a:rPr lang="fr-FR" dirty="0">
                <a:solidFill>
                  <a:srgbClr val="000000"/>
                </a:solidFill>
                <a:latin typeface="Menlo"/>
              </a:rPr>
              <a:t>[i] + </a:t>
            </a:r>
            <a:r>
              <a:rPr lang="fr-FR" dirty="0" err="1">
                <a:solidFill>
                  <a:srgbClr val="000000"/>
                </a:solidFill>
                <a:latin typeface="Menlo"/>
              </a:rPr>
              <a:t>rolls</a:t>
            </a:r>
            <a:r>
              <a:rPr lang="fr-FR" dirty="0">
                <a:solidFill>
                  <a:srgbClr val="000000"/>
                </a:solidFill>
                <a:latin typeface="Menlo"/>
              </a:rPr>
              <a:t>[i + </a:t>
            </a:r>
            <a:r>
              <a:rPr lang="fr-FR" dirty="0">
                <a:solidFill>
                  <a:srgbClr val="0000FF"/>
                </a:solidFill>
                <a:latin typeface="Menlo"/>
              </a:rPr>
              <a:t>1</a:t>
            </a:r>
            <a:r>
              <a:rPr lang="fr-FR" dirty="0">
                <a:solidFill>
                  <a:srgbClr val="000000"/>
                </a:solidFill>
                <a:latin typeface="Menlo"/>
              </a:rPr>
              <a:t>];</a:t>
            </a:r>
          </a:p>
          <a:p>
            <a:r>
              <a:rPr lang="en-US" dirty="0">
                <a:solidFill>
                  <a:srgbClr val="000000"/>
                </a:solidFill>
                <a:latin typeface="Menlo"/>
              </a:rPr>
              <a:t>            </a:t>
            </a:r>
            <a:r>
              <a:rPr lang="en-US" dirty="0" err="1">
                <a:solidFill>
                  <a:srgbClr val="000000"/>
                </a:solidFill>
                <a:latin typeface="Menlo"/>
              </a:rPr>
              <a:t>i</a:t>
            </a:r>
            <a:r>
              <a:rPr lang="en-US" dirty="0">
                <a:solidFill>
                  <a:srgbClr val="000000"/>
                </a:solidFill>
                <a:latin typeface="Menlo"/>
              </a:rPr>
              <a:t> += </a:t>
            </a:r>
            <a:r>
              <a:rPr lang="en-US" dirty="0">
                <a:solidFill>
                  <a:srgbClr val="0000FF"/>
                </a:solidFill>
                <a:latin typeface="Menlo"/>
              </a:rPr>
              <a:t>2</a:t>
            </a:r>
            <a:r>
              <a:rPr lang="en-US" dirty="0">
                <a:solidFill>
                  <a:srgbClr val="000000"/>
                </a:solidFill>
                <a:latin typeface="Menlo"/>
              </a:rPr>
              <a:t>;</a:t>
            </a:r>
          </a:p>
          <a:p>
            <a:r>
              <a:rPr lang="en-US" dirty="0">
                <a:latin typeface="Menlo"/>
              </a:rPr>
              <a:t>        </a:t>
            </a:r>
            <a:r>
              <a:rPr lang="en-US" dirty="0">
                <a:solidFill>
                  <a:srgbClr val="000000"/>
                </a:solidFill>
                <a:latin typeface="Menlo"/>
              </a:rPr>
              <a:t>}</a:t>
            </a:r>
          </a:p>
          <a:p>
            <a:r>
              <a:rPr lang="en-US" dirty="0">
                <a:latin typeface="Menlo"/>
              </a:rPr>
              <a:t>    </a:t>
            </a:r>
            <a:r>
              <a:rPr lang="en-US" dirty="0">
                <a:solidFill>
                  <a:srgbClr val="000000"/>
                </a:solidFill>
                <a:latin typeface="Menlo"/>
              </a:rPr>
              <a:t>}</a:t>
            </a:r>
          </a:p>
          <a:p>
            <a:r>
              <a:rPr lang="en-US" dirty="0">
                <a:latin typeface="Menlo"/>
              </a:rPr>
              <a:t>    </a:t>
            </a:r>
            <a:r>
              <a:rPr lang="en-US" b="1" dirty="0">
                <a:solidFill>
                  <a:srgbClr val="000080"/>
                </a:solidFill>
                <a:latin typeface="Menlo"/>
              </a:rPr>
              <a:t>return</a:t>
            </a:r>
            <a:r>
              <a:rPr lang="en-US" dirty="0">
                <a:solidFill>
                  <a:srgbClr val="000080"/>
                </a:solidFill>
                <a:latin typeface="Menlo"/>
              </a:rPr>
              <a:t> </a:t>
            </a:r>
            <a:r>
              <a:rPr lang="en-US" dirty="0">
                <a:solidFill>
                  <a:srgbClr val="000000"/>
                </a:solidFill>
                <a:latin typeface="Menlo"/>
              </a:rPr>
              <a:t>score;</a:t>
            </a:r>
          </a:p>
          <a:p>
            <a:r>
              <a:rPr lang="en-US" dirty="0">
                <a:solidFill>
                  <a:srgbClr val="000000"/>
                </a:solidFill>
                <a:latin typeface="Menlo"/>
              </a:rPr>
              <a:t>}</a:t>
            </a:r>
          </a:p>
        </p:txBody>
      </p:sp>
      <p:sp>
        <p:nvSpPr>
          <p:cNvPr id="2" name="Title 1"/>
          <p:cNvSpPr>
            <a:spLocks noGrp="1"/>
          </p:cNvSpPr>
          <p:nvPr>
            <p:ph type="title"/>
          </p:nvPr>
        </p:nvSpPr>
        <p:spPr/>
        <p:txBody>
          <a:bodyPr/>
          <a:lstStyle/>
          <a:p>
            <a:r>
              <a:rPr lang="ru-RU" dirty="0" smtClean="0">
                <a:solidFill>
                  <a:srgbClr val="161645"/>
                </a:solidFill>
              </a:rPr>
              <a:t>Пишем код</a:t>
            </a:r>
            <a:endParaRPr lang="en-US" dirty="0">
              <a:solidFill>
                <a:srgbClr val="161645"/>
              </a:solidFill>
            </a:endParaRPr>
          </a:p>
        </p:txBody>
      </p:sp>
      <p:sp>
        <p:nvSpPr>
          <p:cNvPr id="26" name="Rectangle 25"/>
          <p:cNvSpPr/>
          <p:nvPr/>
        </p:nvSpPr>
        <p:spPr>
          <a:xfrm>
            <a:off x="366508" y="6282976"/>
            <a:ext cx="2110824" cy="307777"/>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sz="1400" dirty="0" err="1" smtClean="0">
                <a:solidFill>
                  <a:srgbClr val="004080"/>
                </a:solidFill>
                <a:latin typeface="Arial" charset="0"/>
                <a:ea typeface="ＭＳ Ｐゴシック" charset="0"/>
                <a:cs typeface="Arial" charset="0"/>
              </a:rPr>
              <a:t>git</a:t>
            </a:r>
            <a:r>
              <a:rPr lang="en-US" sz="1400" dirty="0" smtClean="0">
                <a:solidFill>
                  <a:srgbClr val="004080"/>
                </a:solidFill>
                <a:latin typeface="Arial" charset="0"/>
                <a:ea typeface="ＭＳ Ｐゴシック" charset="0"/>
                <a:cs typeface="Arial" charset="0"/>
              </a:rPr>
              <a:t> checkout bowling-0.5</a:t>
            </a:r>
            <a:endParaRPr lang="ru-RU" sz="1400" dirty="0">
              <a:solidFill>
                <a:srgbClr val="004080"/>
              </a:solidFill>
              <a:latin typeface="Arial" charset="0"/>
              <a:ea typeface="ＭＳ Ｐゴシック" charset="0"/>
              <a:cs typeface="Arial" charset="0"/>
            </a:endParaRPr>
          </a:p>
        </p:txBody>
      </p:sp>
    </p:spTree>
    <p:extLst>
      <p:ext uri="{BB962C8B-B14F-4D97-AF65-F5344CB8AC3E}">
        <p14:creationId xmlns:p14="http://schemas.microsoft.com/office/powerpoint/2010/main" val="239324250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61645"/>
                </a:solidFill>
              </a:rPr>
              <a:t>Design review</a:t>
            </a:r>
            <a:endParaRPr lang="en-US" dirty="0">
              <a:solidFill>
                <a:srgbClr val="161645"/>
              </a:solidFill>
            </a:endParaRPr>
          </a:p>
        </p:txBody>
      </p:sp>
      <p:sp>
        <p:nvSpPr>
          <p:cNvPr id="6" name="Rectangle 5"/>
          <p:cNvSpPr/>
          <p:nvPr/>
        </p:nvSpPr>
        <p:spPr>
          <a:xfrm>
            <a:off x="498475" y="1773796"/>
            <a:ext cx="7844187" cy="3539430"/>
          </a:xfrm>
          <a:prstGeom prst="rect">
            <a:avLst/>
          </a:prstGeom>
        </p:spPr>
        <p:txBody>
          <a:bodyPr wrap="square">
            <a:spAutoFit/>
          </a:bodyPr>
          <a:lstStyle/>
          <a:p>
            <a:r>
              <a:rPr lang="en-US" sz="1600" b="1" dirty="0">
                <a:solidFill>
                  <a:srgbClr val="000080"/>
                </a:solidFill>
                <a:latin typeface="Menlo"/>
              </a:rPr>
              <a:t>public</a:t>
            </a:r>
            <a:r>
              <a:rPr lang="en-US" sz="1600" dirty="0">
                <a:solidFill>
                  <a:srgbClr val="000080"/>
                </a:solidFill>
                <a:latin typeface="Menlo"/>
              </a:rPr>
              <a:t> </a:t>
            </a:r>
            <a:r>
              <a:rPr lang="en-US" sz="1600" dirty="0" err="1">
                <a:solidFill>
                  <a:srgbClr val="4C73A6"/>
                </a:solidFill>
                <a:latin typeface="Menlo"/>
              </a:rPr>
              <a:t>int</a:t>
            </a:r>
            <a:r>
              <a:rPr lang="en-US" sz="1600" dirty="0">
                <a:solidFill>
                  <a:srgbClr val="4C73A6"/>
                </a:solidFill>
                <a:latin typeface="Menlo"/>
              </a:rPr>
              <a:t> </a:t>
            </a:r>
            <a:r>
              <a:rPr lang="en-US" sz="1600" dirty="0">
                <a:solidFill>
                  <a:srgbClr val="000000"/>
                </a:solidFill>
                <a:latin typeface="Menlo"/>
              </a:rPr>
              <a:t>score() {</a:t>
            </a:r>
          </a:p>
          <a:p>
            <a:r>
              <a:rPr lang="fr-FR" sz="1600" dirty="0">
                <a:latin typeface="Menlo"/>
              </a:rPr>
              <a:t>    </a:t>
            </a:r>
            <a:r>
              <a:rPr lang="fr-FR" sz="1600" dirty="0" err="1">
                <a:solidFill>
                  <a:srgbClr val="4C73A6"/>
                </a:solidFill>
                <a:latin typeface="Menlo"/>
              </a:rPr>
              <a:t>int</a:t>
            </a:r>
            <a:r>
              <a:rPr lang="fr-FR" sz="1600" dirty="0">
                <a:solidFill>
                  <a:srgbClr val="4C73A6"/>
                </a:solidFill>
                <a:latin typeface="Menlo"/>
              </a:rPr>
              <a:t> </a:t>
            </a:r>
            <a:r>
              <a:rPr lang="fr-FR" sz="1600" dirty="0">
                <a:solidFill>
                  <a:srgbClr val="000000"/>
                </a:solidFill>
                <a:latin typeface="Menlo"/>
              </a:rPr>
              <a:t>score = </a:t>
            </a:r>
            <a:r>
              <a:rPr lang="fr-FR" sz="1600" dirty="0">
                <a:solidFill>
                  <a:srgbClr val="0000FF"/>
                </a:solidFill>
                <a:latin typeface="Menlo"/>
              </a:rPr>
              <a:t>0</a:t>
            </a:r>
            <a:r>
              <a:rPr lang="fr-FR" sz="1600" dirty="0">
                <a:solidFill>
                  <a:srgbClr val="000000"/>
                </a:solidFill>
                <a:latin typeface="Menlo"/>
              </a:rPr>
              <a:t>;</a:t>
            </a:r>
          </a:p>
          <a:p>
            <a:r>
              <a:rPr lang="da-DK" sz="1600" dirty="0">
                <a:latin typeface="Menlo"/>
              </a:rPr>
              <a:t>    </a:t>
            </a:r>
            <a:r>
              <a:rPr lang="da-DK" sz="1600" dirty="0" err="1">
                <a:solidFill>
                  <a:srgbClr val="4C73A6"/>
                </a:solidFill>
                <a:latin typeface="Menlo"/>
              </a:rPr>
              <a:t>int</a:t>
            </a:r>
            <a:r>
              <a:rPr lang="da-DK" sz="1600" dirty="0">
                <a:solidFill>
                  <a:srgbClr val="4C73A6"/>
                </a:solidFill>
                <a:latin typeface="Menlo"/>
              </a:rPr>
              <a:t> </a:t>
            </a:r>
            <a:r>
              <a:rPr lang="da-DK" sz="1600" dirty="0">
                <a:solidFill>
                  <a:srgbClr val="000000"/>
                </a:solidFill>
                <a:latin typeface="Menlo"/>
              </a:rPr>
              <a:t>i = </a:t>
            </a:r>
            <a:r>
              <a:rPr lang="da-DK" sz="1600" dirty="0">
                <a:solidFill>
                  <a:srgbClr val="0000FF"/>
                </a:solidFill>
                <a:latin typeface="Menlo"/>
              </a:rPr>
              <a:t>0</a:t>
            </a:r>
            <a:r>
              <a:rPr lang="da-DK" sz="1600" dirty="0">
                <a:solidFill>
                  <a:srgbClr val="000000"/>
                </a:solidFill>
                <a:latin typeface="Menlo"/>
              </a:rPr>
              <a:t>;</a:t>
            </a:r>
          </a:p>
          <a:p>
            <a:r>
              <a:rPr lang="is-IS" sz="1600" dirty="0">
                <a:latin typeface="Menlo"/>
              </a:rPr>
              <a:t>    </a:t>
            </a:r>
            <a:r>
              <a:rPr lang="is-IS" sz="1600" b="1" dirty="0">
                <a:solidFill>
                  <a:srgbClr val="000080"/>
                </a:solidFill>
                <a:latin typeface="Menlo"/>
              </a:rPr>
              <a:t>for</a:t>
            </a:r>
            <a:r>
              <a:rPr lang="is-IS" sz="1600" dirty="0">
                <a:solidFill>
                  <a:srgbClr val="000080"/>
                </a:solidFill>
                <a:latin typeface="Menlo"/>
              </a:rPr>
              <a:t> </a:t>
            </a:r>
            <a:r>
              <a:rPr lang="is-IS" sz="1600" dirty="0">
                <a:solidFill>
                  <a:srgbClr val="000000"/>
                </a:solidFill>
                <a:latin typeface="Menlo"/>
              </a:rPr>
              <a:t>(</a:t>
            </a:r>
            <a:r>
              <a:rPr lang="is-IS" sz="1600" dirty="0">
                <a:solidFill>
                  <a:srgbClr val="4C73A6"/>
                </a:solidFill>
                <a:latin typeface="Menlo"/>
              </a:rPr>
              <a:t>int </a:t>
            </a:r>
            <a:r>
              <a:rPr lang="is-IS" sz="1600" dirty="0">
                <a:solidFill>
                  <a:srgbClr val="000000"/>
                </a:solidFill>
                <a:latin typeface="Menlo"/>
              </a:rPr>
              <a:t>frames = </a:t>
            </a:r>
            <a:r>
              <a:rPr lang="is-IS" sz="1600" dirty="0">
                <a:solidFill>
                  <a:srgbClr val="0000FF"/>
                </a:solidFill>
                <a:latin typeface="Menlo"/>
              </a:rPr>
              <a:t>0</a:t>
            </a:r>
            <a:r>
              <a:rPr lang="is-IS" sz="1600" dirty="0">
                <a:solidFill>
                  <a:srgbClr val="000000"/>
                </a:solidFill>
                <a:latin typeface="Menlo"/>
              </a:rPr>
              <a:t>; frames &lt; </a:t>
            </a:r>
            <a:r>
              <a:rPr lang="is-IS" sz="1600" dirty="0">
                <a:solidFill>
                  <a:srgbClr val="0000FF"/>
                </a:solidFill>
                <a:latin typeface="Menlo"/>
              </a:rPr>
              <a:t>10</a:t>
            </a:r>
            <a:r>
              <a:rPr lang="is-IS" sz="1600" dirty="0">
                <a:solidFill>
                  <a:srgbClr val="000000"/>
                </a:solidFill>
                <a:latin typeface="Menlo"/>
              </a:rPr>
              <a:t>; frames++) {</a:t>
            </a:r>
          </a:p>
          <a:p>
            <a:r>
              <a:rPr lang="en-US" sz="1600" dirty="0">
                <a:latin typeface="Menlo"/>
              </a:rPr>
              <a:t>        </a:t>
            </a:r>
            <a:r>
              <a:rPr lang="en-US" sz="1600" b="1" dirty="0">
                <a:solidFill>
                  <a:srgbClr val="000080"/>
                </a:solidFill>
                <a:latin typeface="Menlo"/>
              </a:rPr>
              <a:t>if</a:t>
            </a:r>
            <a:r>
              <a:rPr lang="en-US" sz="1600" dirty="0">
                <a:solidFill>
                  <a:srgbClr val="000080"/>
                </a:solidFill>
                <a:latin typeface="Menlo"/>
              </a:rPr>
              <a:t> </a:t>
            </a:r>
            <a:r>
              <a:rPr lang="en-US" sz="1600" dirty="0">
                <a:solidFill>
                  <a:srgbClr val="000000"/>
                </a:solidFill>
                <a:latin typeface="Menlo"/>
              </a:rPr>
              <a:t>(rolls[</a:t>
            </a:r>
            <a:r>
              <a:rPr lang="en-US" sz="1600" dirty="0" err="1">
                <a:solidFill>
                  <a:srgbClr val="000000"/>
                </a:solidFill>
                <a:latin typeface="Menlo"/>
              </a:rPr>
              <a:t>i</a:t>
            </a:r>
            <a:r>
              <a:rPr lang="en-US" sz="1600" dirty="0">
                <a:solidFill>
                  <a:srgbClr val="000000"/>
                </a:solidFill>
                <a:latin typeface="Menlo"/>
              </a:rPr>
              <a:t>] + rolls[</a:t>
            </a:r>
            <a:r>
              <a:rPr lang="en-US" sz="1600" dirty="0" err="1">
                <a:solidFill>
                  <a:srgbClr val="000000"/>
                </a:solidFill>
                <a:latin typeface="Menlo"/>
              </a:rPr>
              <a:t>i</a:t>
            </a:r>
            <a:r>
              <a:rPr lang="en-US" sz="1600" dirty="0">
                <a:solidFill>
                  <a:srgbClr val="000000"/>
                </a:solidFill>
                <a:latin typeface="Menlo"/>
              </a:rPr>
              <a:t> + </a:t>
            </a:r>
            <a:r>
              <a:rPr lang="en-US" sz="1600" dirty="0">
                <a:solidFill>
                  <a:srgbClr val="0000FF"/>
                </a:solidFill>
                <a:latin typeface="Menlo"/>
              </a:rPr>
              <a:t>1</a:t>
            </a:r>
            <a:r>
              <a:rPr lang="en-US" sz="1600" dirty="0">
                <a:solidFill>
                  <a:srgbClr val="000000"/>
                </a:solidFill>
                <a:latin typeface="Menlo"/>
              </a:rPr>
              <a:t>] == </a:t>
            </a:r>
            <a:r>
              <a:rPr lang="en-US" sz="1600" dirty="0">
                <a:solidFill>
                  <a:srgbClr val="0000FF"/>
                </a:solidFill>
                <a:latin typeface="Menlo"/>
              </a:rPr>
              <a:t>10</a:t>
            </a:r>
            <a:r>
              <a:rPr lang="en-US" sz="1600" dirty="0">
                <a:solidFill>
                  <a:srgbClr val="000000"/>
                </a:solidFill>
                <a:latin typeface="Menlo"/>
              </a:rPr>
              <a:t>) { </a:t>
            </a:r>
            <a:r>
              <a:rPr lang="en-US" sz="1600" i="1" dirty="0">
                <a:solidFill>
                  <a:srgbClr val="BFBFBF"/>
                </a:solidFill>
                <a:latin typeface="Menlo"/>
              </a:rPr>
              <a:t>// spare</a:t>
            </a:r>
            <a:endParaRPr lang="en-US" sz="1600" dirty="0">
              <a:solidFill>
                <a:srgbClr val="BFBFBF"/>
              </a:solidFill>
              <a:latin typeface="Menlo"/>
            </a:endParaRPr>
          </a:p>
          <a:p>
            <a:r>
              <a:rPr lang="fr-FR" sz="1600" dirty="0">
                <a:solidFill>
                  <a:srgbClr val="000000"/>
                </a:solidFill>
                <a:latin typeface="Menlo"/>
              </a:rPr>
              <a:t>            score += </a:t>
            </a:r>
            <a:r>
              <a:rPr lang="fr-FR" sz="1600" dirty="0">
                <a:solidFill>
                  <a:srgbClr val="0000FF"/>
                </a:solidFill>
                <a:latin typeface="Menlo"/>
              </a:rPr>
              <a:t>10 </a:t>
            </a:r>
            <a:r>
              <a:rPr lang="fr-FR" sz="1600" dirty="0">
                <a:solidFill>
                  <a:srgbClr val="000000"/>
                </a:solidFill>
                <a:latin typeface="Menlo"/>
              </a:rPr>
              <a:t>+ </a:t>
            </a:r>
            <a:r>
              <a:rPr lang="fr-FR" sz="1600" dirty="0" err="1">
                <a:solidFill>
                  <a:srgbClr val="000000"/>
                </a:solidFill>
                <a:latin typeface="Menlo"/>
              </a:rPr>
              <a:t>rolls</a:t>
            </a:r>
            <a:r>
              <a:rPr lang="fr-FR" sz="1600" dirty="0">
                <a:solidFill>
                  <a:srgbClr val="000000"/>
                </a:solidFill>
                <a:latin typeface="Menlo"/>
              </a:rPr>
              <a:t>[i + </a:t>
            </a:r>
            <a:r>
              <a:rPr lang="fr-FR" sz="1600" dirty="0">
                <a:solidFill>
                  <a:srgbClr val="0000FF"/>
                </a:solidFill>
                <a:latin typeface="Menlo"/>
              </a:rPr>
              <a:t>2</a:t>
            </a:r>
            <a:r>
              <a:rPr lang="fr-FR" sz="1600" dirty="0">
                <a:solidFill>
                  <a:srgbClr val="000000"/>
                </a:solidFill>
                <a:latin typeface="Menlo"/>
              </a:rPr>
              <a:t>];</a:t>
            </a:r>
          </a:p>
          <a:p>
            <a:r>
              <a:rPr lang="en-US" sz="1600" dirty="0">
                <a:solidFill>
                  <a:srgbClr val="000000"/>
                </a:solidFill>
                <a:latin typeface="Menlo"/>
              </a:rPr>
              <a:t>            </a:t>
            </a:r>
            <a:r>
              <a:rPr lang="en-US" sz="1600" dirty="0" err="1">
                <a:solidFill>
                  <a:srgbClr val="000000"/>
                </a:solidFill>
                <a:latin typeface="Menlo"/>
              </a:rPr>
              <a:t>i</a:t>
            </a:r>
            <a:r>
              <a:rPr lang="en-US" sz="1600" dirty="0">
                <a:solidFill>
                  <a:srgbClr val="000000"/>
                </a:solidFill>
                <a:latin typeface="Menlo"/>
              </a:rPr>
              <a:t> += </a:t>
            </a:r>
            <a:r>
              <a:rPr lang="en-US" sz="1600" dirty="0">
                <a:solidFill>
                  <a:srgbClr val="0000FF"/>
                </a:solidFill>
                <a:latin typeface="Menlo"/>
              </a:rPr>
              <a:t>2</a:t>
            </a:r>
            <a:r>
              <a:rPr lang="en-US" sz="1600" dirty="0">
                <a:solidFill>
                  <a:srgbClr val="000000"/>
                </a:solidFill>
                <a:latin typeface="Menlo"/>
              </a:rPr>
              <a:t>;</a:t>
            </a:r>
          </a:p>
          <a:p>
            <a:r>
              <a:rPr lang="da-DK" sz="1600" dirty="0">
                <a:latin typeface="Menlo"/>
              </a:rPr>
              <a:t>        </a:t>
            </a:r>
            <a:r>
              <a:rPr lang="da-DK" sz="1600" dirty="0">
                <a:solidFill>
                  <a:srgbClr val="000000"/>
                </a:solidFill>
                <a:latin typeface="Menlo"/>
              </a:rPr>
              <a:t>} </a:t>
            </a:r>
            <a:r>
              <a:rPr lang="da-DK" sz="1600" b="1" dirty="0" err="1">
                <a:solidFill>
                  <a:srgbClr val="000080"/>
                </a:solidFill>
                <a:latin typeface="Menlo"/>
              </a:rPr>
              <a:t>else</a:t>
            </a:r>
            <a:r>
              <a:rPr lang="da-DK" sz="1600" dirty="0">
                <a:solidFill>
                  <a:srgbClr val="000080"/>
                </a:solidFill>
                <a:latin typeface="Menlo"/>
              </a:rPr>
              <a:t> </a:t>
            </a:r>
            <a:r>
              <a:rPr lang="da-DK" sz="1600" dirty="0">
                <a:solidFill>
                  <a:srgbClr val="000000"/>
                </a:solidFill>
                <a:latin typeface="Menlo"/>
              </a:rPr>
              <a:t>{</a:t>
            </a:r>
          </a:p>
          <a:p>
            <a:r>
              <a:rPr lang="fr-FR" sz="1600" dirty="0">
                <a:solidFill>
                  <a:srgbClr val="000000"/>
                </a:solidFill>
                <a:latin typeface="Menlo"/>
              </a:rPr>
              <a:t>            score += </a:t>
            </a:r>
            <a:r>
              <a:rPr lang="fr-FR" sz="1600" dirty="0" err="1">
                <a:solidFill>
                  <a:srgbClr val="000000"/>
                </a:solidFill>
                <a:latin typeface="Menlo"/>
              </a:rPr>
              <a:t>rolls</a:t>
            </a:r>
            <a:r>
              <a:rPr lang="fr-FR" sz="1600" dirty="0">
                <a:solidFill>
                  <a:srgbClr val="000000"/>
                </a:solidFill>
                <a:latin typeface="Menlo"/>
              </a:rPr>
              <a:t>[i] + </a:t>
            </a:r>
            <a:r>
              <a:rPr lang="fr-FR" sz="1600" dirty="0" err="1">
                <a:solidFill>
                  <a:srgbClr val="000000"/>
                </a:solidFill>
                <a:latin typeface="Menlo"/>
              </a:rPr>
              <a:t>rolls</a:t>
            </a:r>
            <a:r>
              <a:rPr lang="fr-FR" sz="1600" dirty="0">
                <a:solidFill>
                  <a:srgbClr val="000000"/>
                </a:solidFill>
                <a:latin typeface="Menlo"/>
              </a:rPr>
              <a:t>[i + </a:t>
            </a:r>
            <a:r>
              <a:rPr lang="fr-FR" sz="1600" dirty="0">
                <a:solidFill>
                  <a:srgbClr val="0000FF"/>
                </a:solidFill>
                <a:latin typeface="Menlo"/>
              </a:rPr>
              <a:t>1</a:t>
            </a:r>
            <a:r>
              <a:rPr lang="fr-FR" sz="1600" dirty="0">
                <a:solidFill>
                  <a:srgbClr val="000000"/>
                </a:solidFill>
                <a:latin typeface="Menlo"/>
              </a:rPr>
              <a:t>];</a:t>
            </a:r>
          </a:p>
          <a:p>
            <a:r>
              <a:rPr lang="en-US" sz="1600" dirty="0">
                <a:solidFill>
                  <a:srgbClr val="000000"/>
                </a:solidFill>
                <a:latin typeface="Menlo"/>
              </a:rPr>
              <a:t>            </a:t>
            </a:r>
            <a:r>
              <a:rPr lang="en-US" sz="1600" dirty="0" err="1">
                <a:solidFill>
                  <a:srgbClr val="000000"/>
                </a:solidFill>
                <a:latin typeface="Menlo"/>
              </a:rPr>
              <a:t>i</a:t>
            </a:r>
            <a:r>
              <a:rPr lang="en-US" sz="1600" dirty="0">
                <a:solidFill>
                  <a:srgbClr val="000000"/>
                </a:solidFill>
                <a:latin typeface="Menlo"/>
              </a:rPr>
              <a:t> += </a:t>
            </a:r>
            <a:r>
              <a:rPr lang="en-US" sz="1600" dirty="0">
                <a:solidFill>
                  <a:srgbClr val="0000FF"/>
                </a:solidFill>
                <a:latin typeface="Menlo"/>
              </a:rPr>
              <a:t>2</a:t>
            </a:r>
            <a:r>
              <a:rPr lang="en-US" sz="1600" dirty="0">
                <a:solidFill>
                  <a:srgbClr val="000000"/>
                </a:solidFill>
                <a:latin typeface="Menlo"/>
              </a:rPr>
              <a:t>;</a:t>
            </a:r>
          </a:p>
          <a:p>
            <a:r>
              <a:rPr lang="en-US" sz="1600" dirty="0">
                <a:latin typeface="Menlo"/>
              </a:rPr>
              <a:t>        </a:t>
            </a:r>
            <a:r>
              <a:rPr lang="en-US" sz="1600" dirty="0">
                <a:solidFill>
                  <a:srgbClr val="000000"/>
                </a:solidFill>
                <a:latin typeface="Menlo"/>
              </a:rPr>
              <a:t>}</a:t>
            </a:r>
          </a:p>
          <a:p>
            <a:r>
              <a:rPr lang="en-US" sz="1600" dirty="0">
                <a:latin typeface="Menlo"/>
              </a:rPr>
              <a:t>    </a:t>
            </a:r>
            <a:r>
              <a:rPr lang="en-US" sz="1600" dirty="0">
                <a:solidFill>
                  <a:srgbClr val="000000"/>
                </a:solidFill>
                <a:latin typeface="Menlo"/>
              </a:rPr>
              <a:t>}</a:t>
            </a:r>
          </a:p>
          <a:p>
            <a:r>
              <a:rPr lang="en-US" sz="1600" dirty="0">
                <a:latin typeface="Menlo"/>
              </a:rPr>
              <a:t>    </a:t>
            </a:r>
            <a:r>
              <a:rPr lang="en-US" sz="1600" b="1" dirty="0">
                <a:solidFill>
                  <a:srgbClr val="000080"/>
                </a:solidFill>
                <a:latin typeface="Menlo"/>
              </a:rPr>
              <a:t>return</a:t>
            </a:r>
            <a:r>
              <a:rPr lang="en-US" sz="1600" dirty="0">
                <a:solidFill>
                  <a:srgbClr val="000080"/>
                </a:solidFill>
                <a:latin typeface="Menlo"/>
              </a:rPr>
              <a:t> </a:t>
            </a:r>
            <a:r>
              <a:rPr lang="en-US" sz="1600" dirty="0">
                <a:solidFill>
                  <a:srgbClr val="000000"/>
                </a:solidFill>
                <a:latin typeface="Menlo"/>
              </a:rPr>
              <a:t>score;</a:t>
            </a:r>
          </a:p>
          <a:p>
            <a:r>
              <a:rPr lang="en-US" sz="1600" dirty="0">
                <a:solidFill>
                  <a:srgbClr val="000000"/>
                </a:solidFill>
                <a:latin typeface="Menlo"/>
              </a:rPr>
              <a:t>}</a:t>
            </a:r>
          </a:p>
        </p:txBody>
      </p:sp>
      <p:sp>
        <p:nvSpPr>
          <p:cNvPr id="7" name="Rounded Rectangle 6"/>
          <p:cNvSpPr/>
          <p:nvPr/>
        </p:nvSpPr>
        <p:spPr>
          <a:xfrm>
            <a:off x="1054100" y="2287471"/>
            <a:ext cx="1270000" cy="312881"/>
          </a:xfrm>
          <a:prstGeom prst="roundRect">
            <a:avLst/>
          </a:prstGeom>
          <a:solidFill>
            <a:srgbClr val="FF0000">
              <a:alpha val="18000"/>
            </a:srgb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Rounded Rectangle 7"/>
          <p:cNvSpPr/>
          <p:nvPr/>
        </p:nvSpPr>
        <p:spPr>
          <a:xfrm>
            <a:off x="5994400" y="2781299"/>
            <a:ext cx="1219200" cy="318131"/>
          </a:xfrm>
          <a:prstGeom prst="roundRect">
            <a:avLst/>
          </a:prstGeom>
          <a:solidFill>
            <a:schemeClr val="accent5">
              <a:alpha val="18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 name="Rounded Rectangular Callout 23"/>
          <p:cNvSpPr/>
          <p:nvPr/>
        </p:nvSpPr>
        <p:spPr>
          <a:xfrm>
            <a:off x="3060700" y="1248477"/>
            <a:ext cx="2921000" cy="464128"/>
          </a:xfrm>
          <a:prstGeom prst="wedgeRoundRectCallout">
            <a:avLst>
              <a:gd name="adj1" fmla="val -52711"/>
              <a:gd name="adj2" fmla="val 15968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ru-RU" dirty="0" smtClean="0">
                <a:solidFill>
                  <a:srgbClr val="004080"/>
                </a:solidFill>
                <a:latin typeface="Arial" charset="0"/>
                <a:ea typeface="ＭＳ Ｐゴシック" charset="0"/>
                <a:cs typeface="Arial" charset="0"/>
              </a:rPr>
              <a:t>Плохое имя переменной</a:t>
            </a:r>
            <a:endParaRPr lang="ru-RU" dirty="0">
              <a:solidFill>
                <a:srgbClr val="004080"/>
              </a:solidFill>
              <a:latin typeface="Arial" charset="0"/>
              <a:ea typeface="ＭＳ Ｐゴシック" charset="0"/>
              <a:cs typeface="Arial" charset="0"/>
            </a:endParaRPr>
          </a:p>
        </p:txBody>
      </p:sp>
      <p:sp>
        <p:nvSpPr>
          <p:cNvPr id="25" name="Rounded Rectangular Callout 24"/>
          <p:cNvSpPr/>
          <p:nvPr/>
        </p:nvSpPr>
        <p:spPr>
          <a:xfrm>
            <a:off x="4775200" y="4235083"/>
            <a:ext cx="3453163" cy="564468"/>
          </a:xfrm>
          <a:prstGeom prst="wedgeRoundRectCallout">
            <a:avLst>
              <a:gd name="adj1" fmla="val 3814"/>
              <a:gd name="adj2" fmla="val -22395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ru-RU" dirty="0" smtClean="0">
                <a:solidFill>
                  <a:srgbClr val="004080"/>
                </a:solidFill>
                <a:latin typeface="Arial" charset="0"/>
                <a:ea typeface="ＭＳ Ｐゴシック" charset="0"/>
                <a:cs typeface="Arial" charset="0"/>
              </a:rPr>
              <a:t>Плохо иметь комментарий в условии</a:t>
            </a:r>
            <a:endParaRPr lang="ru-RU" dirty="0">
              <a:solidFill>
                <a:srgbClr val="004080"/>
              </a:solidFill>
              <a:latin typeface="Arial" charset="0"/>
              <a:ea typeface="ＭＳ Ｐゴシック" charset="0"/>
              <a:cs typeface="Arial" charset="0"/>
            </a:endParaRPr>
          </a:p>
        </p:txBody>
      </p:sp>
    </p:spTree>
    <p:extLst>
      <p:ext uri="{BB962C8B-B14F-4D97-AF65-F5344CB8AC3E}">
        <p14:creationId xmlns:p14="http://schemas.microsoft.com/office/powerpoint/2010/main" val="20055419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61645"/>
                </a:solidFill>
              </a:rPr>
              <a:t>Refactoring</a:t>
            </a:r>
            <a:endParaRPr lang="en-US" dirty="0">
              <a:solidFill>
                <a:srgbClr val="161645"/>
              </a:solidFill>
            </a:endParaRPr>
          </a:p>
        </p:txBody>
      </p:sp>
      <p:sp>
        <p:nvSpPr>
          <p:cNvPr id="26" name="Rectangle 25"/>
          <p:cNvSpPr/>
          <p:nvPr/>
        </p:nvSpPr>
        <p:spPr>
          <a:xfrm>
            <a:off x="366508" y="6282976"/>
            <a:ext cx="2110824" cy="307777"/>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sz="1400" dirty="0" err="1" smtClean="0">
                <a:solidFill>
                  <a:srgbClr val="004080"/>
                </a:solidFill>
                <a:latin typeface="Arial" charset="0"/>
                <a:ea typeface="ＭＳ Ｐゴシック" charset="0"/>
                <a:cs typeface="Arial" charset="0"/>
              </a:rPr>
              <a:t>git</a:t>
            </a:r>
            <a:r>
              <a:rPr lang="en-US" sz="1400" dirty="0" smtClean="0">
                <a:solidFill>
                  <a:srgbClr val="004080"/>
                </a:solidFill>
                <a:latin typeface="Arial" charset="0"/>
                <a:ea typeface="ＭＳ Ｐゴシック" charset="0"/>
                <a:cs typeface="Arial" charset="0"/>
              </a:rPr>
              <a:t> checkout bowling-0.6</a:t>
            </a:r>
            <a:endParaRPr lang="ru-RU" sz="1400" dirty="0">
              <a:solidFill>
                <a:srgbClr val="004080"/>
              </a:solidFill>
              <a:latin typeface="Arial" charset="0"/>
              <a:ea typeface="ＭＳ Ｐゴシック" charset="0"/>
              <a:cs typeface="Arial" charset="0"/>
            </a:endParaRPr>
          </a:p>
        </p:txBody>
      </p:sp>
      <p:sp>
        <p:nvSpPr>
          <p:cNvPr id="5" name="Rounded Rectangle 4"/>
          <p:cNvSpPr/>
          <p:nvPr/>
        </p:nvSpPr>
        <p:spPr>
          <a:xfrm>
            <a:off x="990600" y="1603438"/>
            <a:ext cx="2425700" cy="269008"/>
          </a:xfrm>
          <a:prstGeom prst="roundRect">
            <a:avLst/>
          </a:prstGeom>
          <a:solidFill>
            <a:schemeClr val="accent4">
              <a:alpha val="18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ounded Rectangle 5"/>
          <p:cNvSpPr/>
          <p:nvPr/>
        </p:nvSpPr>
        <p:spPr>
          <a:xfrm>
            <a:off x="1981200" y="2072918"/>
            <a:ext cx="2387600" cy="294828"/>
          </a:xfrm>
          <a:prstGeom prst="roundRect">
            <a:avLst/>
          </a:prstGeom>
          <a:solidFill>
            <a:schemeClr val="accent4">
              <a:alpha val="18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ounded Rectangle 7"/>
          <p:cNvSpPr/>
          <p:nvPr/>
        </p:nvSpPr>
        <p:spPr>
          <a:xfrm>
            <a:off x="468108" y="4690797"/>
            <a:ext cx="7367792" cy="900319"/>
          </a:xfrm>
          <a:prstGeom prst="roundRect">
            <a:avLst/>
          </a:prstGeom>
          <a:solidFill>
            <a:schemeClr val="accent4">
              <a:alpha val="18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Rectangle 3"/>
          <p:cNvSpPr/>
          <p:nvPr/>
        </p:nvSpPr>
        <p:spPr>
          <a:xfrm>
            <a:off x="468108" y="1066800"/>
            <a:ext cx="7890742" cy="4524316"/>
          </a:xfrm>
          <a:prstGeom prst="rect">
            <a:avLst/>
          </a:prstGeom>
        </p:spPr>
        <p:txBody>
          <a:bodyPr wrap="square">
            <a:spAutoFit/>
          </a:bodyPr>
          <a:lstStyle/>
          <a:p>
            <a:r>
              <a:rPr lang="en-US" sz="1600" b="1" dirty="0">
                <a:solidFill>
                  <a:srgbClr val="000080"/>
                </a:solidFill>
                <a:latin typeface="Menlo"/>
              </a:rPr>
              <a:t>public</a:t>
            </a:r>
            <a:r>
              <a:rPr lang="en-US" sz="1600" dirty="0">
                <a:solidFill>
                  <a:srgbClr val="000080"/>
                </a:solidFill>
                <a:latin typeface="Menlo"/>
              </a:rPr>
              <a:t> </a:t>
            </a:r>
            <a:r>
              <a:rPr lang="en-US" sz="1600" dirty="0" err="1">
                <a:solidFill>
                  <a:srgbClr val="4C73A6"/>
                </a:solidFill>
                <a:latin typeface="Menlo"/>
              </a:rPr>
              <a:t>int</a:t>
            </a:r>
            <a:r>
              <a:rPr lang="en-US" sz="1600" dirty="0">
                <a:solidFill>
                  <a:srgbClr val="4C73A6"/>
                </a:solidFill>
                <a:latin typeface="Menlo"/>
              </a:rPr>
              <a:t> </a:t>
            </a:r>
            <a:r>
              <a:rPr lang="en-US" sz="1600" dirty="0">
                <a:solidFill>
                  <a:srgbClr val="000000"/>
                </a:solidFill>
                <a:latin typeface="Menlo"/>
              </a:rPr>
              <a:t>score() {</a:t>
            </a:r>
          </a:p>
          <a:p>
            <a:r>
              <a:rPr lang="fr-FR" sz="1600" dirty="0">
                <a:latin typeface="Menlo"/>
              </a:rPr>
              <a:t>    </a:t>
            </a:r>
            <a:r>
              <a:rPr lang="fr-FR" sz="1600" dirty="0" err="1">
                <a:solidFill>
                  <a:srgbClr val="4C73A6"/>
                </a:solidFill>
                <a:latin typeface="Menlo"/>
              </a:rPr>
              <a:t>int</a:t>
            </a:r>
            <a:r>
              <a:rPr lang="fr-FR" sz="1600" dirty="0">
                <a:solidFill>
                  <a:srgbClr val="4C73A6"/>
                </a:solidFill>
                <a:latin typeface="Menlo"/>
              </a:rPr>
              <a:t> </a:t>
            </a:r>
            <a:r>
              <a:rPr lang="fr-FR" sz="1600" dirty="0">
                <a:solidFill>
                  <a:srgbClr val="000000"/>
                </a:solidFill>
                <a:latin typeface="Menlo"/>
              </a:rPr>
              <a:t>score = </a:t>
            </a:r>
            <a:r>
              <a:rPr lang="fr-FR" sz="1600" dirty="0">
                <a:solidFill>
                  <a:srgbClr val="0000FF"/>
                </a:solidFill>
                <a:latin typeface="Menlo"/>
              </a:rPr>
              <a:t>0</a:t>
            </a:r>
            <a:r>
              <a:rPr lang="fr-FR" sz="1600" dirty="0">
                <a:solidFill>
                  <a:srgbClr val="000000"/>
                </a:solidFill>
                <a:latin typeface="Menlo"/>
              </a:rPr>
              <a:t>;</a:t>
            </a:r>
          </a:p>
          <a:p>
            <a:r>
              <a:rPr lang="is-IS" sz="1600" dirty="0">
                <a:latin typeface="Menlo"/>
              </a:rPr>
              <a:t>    </a:t>
            </a:r>
            <a:r>
              <a:rPr lang="is-IS" sz="1600" dirty="0">
                <a:solidFill>
                  <a:srgbClr val="4C73A6"/>
                </a:solidFill>
                <a:latin typeface="Menlo"/>
              </a:rPr>
              <a:t>int </a:t>
            </a:r>
            <a:r>
              <a:rPr lang="is-IS" sz="1600" dirty="0">
                <a:solidFill>
                  <a:srgbClr val="000000"/>
                </a:solidFill>
                <a:latin typeface="Menlo"/>
              </a:rPr>
              <a:t>frameIndex = </a:t>
            </a:r>
            <a:r>
              <a:rPr lang="is-IS" sz="1600" dirty="0">
                <a:solidFill>
                  <a:srgbClr val="0000FF"/>
                </a:solidFill>
                <a:latin typeface="Menlo"/>
              </a:rPr>
              <a:t>0</a:t>
            </a:r>
            <a:r>
              <a:rPr lang="is-IS" sz="1600" dirty="0">
                <a:solidFill>
                  <a:srgbClr val="000000"/>
                </a:solidFill>
                <a:latin typeface="Menlo"/>
              </a:rPr>
              <a:t>;</a:t>
            </a:r>
          </a:p>
          <a:p>
            <a:r>
              <a:rPr lang="is-IS" sz="1600" dirty="0">
                <a:latin typeface="Menlo"/>
              </a:rPr>
              <a:t>    </a:t>
            </a:r>
            <a:r>
              <a:rPr lang="is-IS" sz="1600" b="1" dirty="0">
                <a:solidFill>
                  <a:srgbClr val="000080"/>
                </a:solidFill>
                <a:latin typeface="Menlo"/>
              </a:rPr>
              <a:t>for</a:t>
            </a:r>
            <a:r>
              <a:rPr lang="is-IS" sz="1600" dirty="0">
                <a:solidFill>
                  <a:srgbClr val="000080"/>
                </a:solidFill>
                <a:latin typeface="Menlo"/>
              </a:rPr>
              <a:t> </a:t>
            </a:r>
            <a:r>
              <a:rPr lang="is-IS" sz="1600" dirty="0">
                <a:solidFill>
                  <a:srgbClr val="000000"/>
                </a:solidFill>
                <a:latin typeface="Menlo"/>
              </a:rPr>
              <a:t>(</a:t>
            </a:r>
            <a:r>
              <a:rPr lang="is-IS" sz="1600" dirty="0">
                <a:solidFill>
                  <a:srgbClr val="4C73A6"/>
                </a:solidFill>
                <a:latin typeface="Menlo"/>
              </a:rPr>
              <a:t>int </a:t>
            </a:r>
            <a:r>
              <a:rPr lang="is-IS" sz="1600" dirty="0">
                <a:solidFill>
                  <a:srgbClr val="000000"/>
                </a:solidFill>
                <a:latin typeface="Menlo"/>
              </a:rPr>
              <a:t>frames = </a:t>
            </a:r>
            <a:r>
              <a:rPr lang="is-IS" sz="1600" dirty="0">
                <a:solidFill>
                  <a:srgbClr val="0000FF"/>
                </a:solidFill>
                <a:latin typeface="Menlo"/>
              </a:rPr>
              <a:t>0</a:t>
            </a:r>
            <a:r>
              <a:rPr lang="is-IS" sz="1600" dirty="0">
                <a:solidFill>
                  <a:srgbClr val="000000"/>
                </a:solidFill>
                <a:latin typeface="Menlo"/>
              </a:rPr>
              <a:t>; frames &lt; </a:t>
            </a:r>
            <a:r>
              <a:rPr lang="is-IS" sz="1600" dirty="0">
                <a:solidFill>
                  <a:srgbClr val="0000FF"/>
                </a:solidFill>
                <a:latin typeface="Menlo"/>
              </a:rPr>
              <a:t>10</a:t>
            </a:r>
            <a:r>
              <a:rPr lang="is-IS" sz="1600" dirty="0">
                <a:solidFill>
                  <a:srgbClr val="000000"/>
                </a:solidFill>
                <a:latin typeface="Menlo"/>
              </a:rPr>
              <a:t>; frames++) {</a:t>
            </a:r>
          </a:p>
          <a:p>
            <a:r>
              <a:rPr lang="en-US" sz="1600" dirty="0">
                <a:latin typeface="Menlo"/>
              </a:rPr>
              <a:t>        </a:t>
            </a:r>
            <a:r>
              <a:rPr lang="en-US" sz="1600" b="1" dirty="0">
                <a:solidFill>
                  <a:srgbClr val="000080"/>
                </a:solidFill>
                <a:latin typeface="Menlo"/>
              </a:rPr>
              <a:t>if</a:t>
            </a:r>
            <a:r>
              <a:rPr lang="en-US" sz="1600" dirty="0">
                <a:solidFill>
                  <a:srgbClr val="000080"/>
                </a:solidFill>
                <a:latin typeface="Menlo"/>
              </a:rPr>
              <a:t> </a:t>
            </a:r>
            <a:r>
              <a:rPr lang="en-US" sz="1600" dirty="0">
                <a:solidFill>
                  <a:srgbClr val="000000"/>
                </a:solidFill>
                <a:latin typeface="Menlo"/>
              </a:rPr>
              <a:t>(</a:t>
            </a:r>
            <a:r>
              <a:rPr lang="en-US" sz="1600" dirty="0" err="1">
                <a:solidFill>
                  <a:srgbClr val="000000"/>
                </a:solidFill>
                <a:latin typeface="Menlo"/>
              </a:rPr>
              <a:t>isSpare</a:t>
            </a:r>
            <a:r>
              <a:rPr lang="en-US" sz="1600" dirty="0">
                <a:solidFill>
                  <a:srgbClr val="000000"/>
                </a:solidFill>
                <a:latin typeface="Menlo"/>
              </a:rPr>
              <a:t>(</a:t>
            </a:r>
            <a:r>
              <a:rPr lang="en-US" sz="1600" dirty="0" err="1">
                <a:solidFill>
                  <a:srgbClr val="000000"/>
                </a:solidFill>
                <a:latin typeface="Menlo"/>
              </a:rPr>
              <a:t>frameIndex</a:t>
            </a:r>
            <a:r>
              <a:rPr lang="en-US" sz="1600" dirty="0">
                <a:solidFill>
                  <a:srgbClr val="000000"/>
                </a:solidFill>
                <a:latin typeface="Menlo"/>
              </a:rPr>
              <a:t>)) {</a:t>
            </a:r>
          </a:p>
          <a:p>
            <a:r>
              <a:rPr lang="fr-FR" sz="1600" dirty="0">
                <a:solidFill>
                  <a:srgbClr val="000000"/>
                </a:solidFill>
                <a:latin typeface="Menlo"/>
              </a:rPr>
              <a:t>            score += </a:t>
            </a:r>
            <a:r>
              <a:rPr lang="fr-FR" sz="1600" dirty="0">
                <a:solidFill>
                  <a:srgbClr val="0000FF"/>
                </a:solidFill>
                <a:latin typeface="Menlo"/>
              </a:rPr>
              <a:t>10 </a:t>
            </a:r>
            <a:r>
              <a:rPr lang="fr-FR" sz="1600" dirty="0">
                <a:solidFill>
                  <a:srgbClr val="000000"/>
                </a:solidFill>
                <a:latin typeface="Menlo"/>
              </a:rPr>
              <a:t>+ </a:t>
            </a:r>
            <a:r>
              <a:rPr lang="fr-FR" sz="1600" dirty="0" err="1">
                <a:solidFill>
                  <a:srgbClr val="000000"/>
                </a:solidFill>
                <a:latin typeface="Menlo"/>
              </a:rPr>
              <a:t>rolls</a:t>
            </a:r>
            <a:r>
              <a:rPr lang="fr-FR" sz="1600" dirty="0">
                <a:solidFill>
                  <a:srgbClr val="000000"/>
                </a:solidFill>
                <a:latin typeface="Menlo"/>
              </a:rPr>
              <a:t>[</a:t>
            </a:r>
            <a:r>
              <a:rPr lang="fr-FR" sz="1600" dirty="0" err="1">
                <a:solidFill>
                  <a:srgbClr val="000000"/>
                </a:solidFill>
                <a:latin typeface="Menlo"/>
              </a:rPr>
              <a:t>frameIndex</a:t>
            </a:r>
            <a:r>
              <a:rPr lang="fr-FR" sz="1600" dirty="0">
                <a:solidFill>
                  <a:srgbClr val="000000"/>
                </a:solidFill>
                <a:latin typeface="Menlo"/>
              </a:rPr>
              <a:t> + </a:t>
            </a:r>
            <a:r>
              <a:rPr lang="fr-FR" sz="1600" dirty="0">
                <a:solidFill>
                  <a:srgbClr val="0000FF"/>
                </a:solidFill>
                <a:latin typeface="Menlo"/>
              </a:rPr>
              <a:t>2</a:t>
            </a:r>
            <a:r>
              <a:rPr lang="fr-FR" sz="1600" dirty="0">
                <a:solidFill>
                  <a:srgbClr val="000000"/>
                </a:solidFill>
                <a:latin typeface="Menlo"/>
              </a:rPr>
              <a:t>];</a:t>
            </a:r>
          </a:p>
          <a:p>
            <a:r>
              <a:rPr lang="is-IS" sz="1600" dirty="0">
                <a:solidFill>
                  <a:srgbClr val="000000"/>
                </a:solidFill>
                <a:latin typeface="Menlo"/>
              </a:rPr>
              <a:t>            frameIndex += </a:t>
            </a:r>
            <a:r>
              <a:rPr lang="is-IS" sz="1600" dirty="0">
                <a:solidFill>
                  <a:srgbClr val="0000FF"/>
                </a:solidFill>
                <a:latin typeface="Menlo"/>
              </a:rPr>
              <a:t>2</a:t>
            </a:r>
            <a:r>
              <a:rPr lang="is-IS" sz="1600" dirty="0">
                <a:solidFill>
                  <a:srgbClr val="000000"/>
                </a:solidFill>
                <a:latin typeface="Menlo"/>
              </a:rPr>
              <a:t>;</a:t>
            </a:r>
          </a:p>
          <a:p>
            <a:r>
              <a:rPr lang="da-DK" sz="1600" dirty="0">
                <a:latin typeface="Menlo"/>
              </a:rPr>
              <a:t>        </a:t>
            </a:r>
            <a:r>
              <a:rPr lang="da-DK" sz="1600" dirty="0">
                <a:solidFill>
                  <a:srgbClr val="000000"/>
                </a:solidFill>
                <a:latin typeface="Menlo"/>
              </a:rPr>
              <a:t>} </a:t>
            </a:r>
            <a:r>
              <a:rPr lang="da-DK" sz="1600" b="1" dirty="0" err="1">
                <a:solidFill>
                  <a:srgbClr val="000080"/>
                </a:solidFill>
                <a:latin typeface="Menlo"/>
              </a:rPr>
              <a:t>else</a:t>
            </a:r>
            <a:r>
              <a:rPr lang="da-DK" sz="1600" dirty="0">
                <a:solidFill>
                  <a:srgbClr val="000080"/>
                </a:solidFill>
                <a:latin typeface="Menlo"/>
              </a:rPr>
              <a:t> </a:t>
            </a:r>
            <a:r>
              <a:rPr lang="da-DK" sz="1600" dirty="0">
                <a:solidFill>
                  <a:srgbClr val="000000"/>
                </a:solidFill>
                <a:latin typeface="Menlo"/>
              </a:rPr>
              <a:t>{</a:t>
            </a:r>
          </a:p>
          <a:p>
            <a:r>
              <a:rPr lang="en-US" sz="1600" dirty="0">
                <a:solidFill>
                  <a:srgbClr val="000000"/>
                </a:solidFill>
                <a:latin typeface="Menlo"/>
              </a:rPr>
              <a:t>            score += rolls[</a:t>
            </a:r>
            <a:r>
              <a:rPr lang="en-US" sz="1600" dirty="0" err="1">
                <a:solidFill>
                  <a:srgbClr val="000000"/>
                </a:solidFill>
                <a:latin typeface="Menlo"/>
              </a:rPr>
              <a:t>frameIndex</a:t>
            </a:r>
            <a:r>
              <a:rPr lang="en-US" sz="1600" dirty="0">
                <a:solidFill>
                  <a:srgbClr val="000000"/>
                </a:solidFill>
                <a:latin typeface="Menlo"/>
              </a:rPr>
              <a:t>] + rolls[</a:t>
            </a:r>
            <a:r>
              <a:rPr lang="en-US" sz="1600" dirty="0" err="1">
                <a:solidFill>
                  <a:srgbClr val="000000"/>
                </a:solidFill>
                <a:latin typeface="Menlo"/>
              </a:rPr>
              <a:t>frameIndex</a:t>
            </a:r>
            <a:r>
              <a:rPr lang="en-US" sz="1600" dirty="0">
                <a:solidFill>
                  <a:srgbClr val="000000"/>
                </a:solidFill>
                <a:latin typeface="Menlo"/>
              </a:rPr>
              <a:t> + </a:t>
            </a:r>
            <a:r>
              <a:rPr lang="en-US" sz="1600" dirty="0">
                <a:solidFill>
                  <a:srgbClr val="0000FF"/>
                </a:solidFill>
                <a:latin typeface="Menlo"/>
              </a:rPr>
              <a:t>1</a:t>
            </a:r>
            <a:r>
              <a:rPr lang="en-US" sz="1600" dirty="0">
                <a:solidFill>
                  <a:srgbClr val="000000"/>
                </a:solidFill>
                <a:latin typeface="Menlo"/>
              </a:rPr>
              <a:t>];</a:t>
            </a:r>
          </a:p>
          <a:p>
            <a:r>
              <a:rPr lang="is-IS" sz="1600" dirty="0">
                <a:solidFill>
                  <a:srgbClr val="000000"/>
                </a:solidFill>
                <a:latin typeface="Menlo"/>
              </a:rPr>
              <a:t>            frameIndex += </a:t>
            </a:r>
            <a:r>
              <a:rPr lang="is-IS" sz="1600" dirty="0">
                <a:solidFill>
                  <a:srgbClr val="0000FF"/>
                </a:solidFill>
                <a:latin typeface="Menlo"/>
              </a:rPr>
              <a:t>2</a:t>
            </a:r>
            <a:r>
              <a:rPr lang="is-IS" sz="1600" dirty="0">
                <a:solidFill>
                  <a:srgbClr val="000000"/>
                </a:solidFill>
                <a:latin typeface="Menlo"/>
              </a:rPr>
              <a:t>;</a:t>
            </a:r>
          </a:p>
          <a:p>
            <a:r>
              <a:rPr lang="en-US" sz="1600" dirty="0">
                <a:latin typeface="Menlo"/>
              </a:rPr>
              <a:t>        </a:t>
            </a:r>
            <a:r>
              <a:rPr lang="en-US" sz="1600" dirty="0">
                <a:solidFill>
                  <a:srgbClr val="000000"/>
                </a:solidFill>
                <a:latin typeface="Menlo"/>
              </a:rPr>
              <a:t>}</a:t>
            </a:r>
          </a:p>
          <a:p>
            <a:r>
              <a:rPr lang="en-US" sz="1600" dirty="0">
                <a:latin typeface="Menlo"/>
              </a:rPr>
              <a:t>    </a:t>
            </a:r>
            <a:r>
              <a:rPr lang="en-US" sz="1600" dirty="0">
                <a:solidFill>
                  <a:srgbClr val="000000"/>
                </a:solidFill>
                <a:latin typeface="Menlo"/>
              </a:rPr>
              <a:t>}</a:t>
            </a:r>
          </a:p>
          <a:p>
            <a:r>
              <a:rPr lang="en-US" sz="1600" dirty="0">
                <a:latin typeface="Menlo"/>
              </a:rPr>
              <a:t>    </a:t>
            </a:r>
            <a:r>
              <a:rPr lang="en-US" sz="1600" b="1" dirty="0">
                <a:solidFill>
                  <a:srgbClr val="000080"/>
                </a:solidFill>
                <a:latin typeface="Menlo"/>
              </a:rPr>
              <a:t>return</a:t>
            </a:r>
            <a:r>
              <a:rPr lang="en-US" sz="1600" dirty="0">
                <a:solidFill>
                  <a:srgbClr val="000080"/>
                </a:solidFill>
                <a:latin typeface="Menlo"/>
              </a:rPr>
              <a:t> </a:t>
            </a:r>
            <a:r>
              <a:rPr lang="en-US" sz="1600" dirty="0">
                <a:solidFill>
                  <a:srgbClr val="000000"/>
                </a:solidFill>
                <a:latin typeface="Menlo"/>
              </a:rPr>
              <a:t>score;</a:t>
            </a:r>
          </a:p>
          <a:p>
            <a:r>
              <a:rPr lang="en-US" sz="1600" dirty="0">
                <a:solidFill>
                  <a:srgbClr val="000000"/>
                </a:solidFill>
                <a:latin typeface="Menlo"/>
              </a:rPr>
              <a:t>}</a:t>
            </a:r>
          </a:p>
          <a:p>
            <a:endParaRPr lang="en-US" sz="1600" dirty="0">
              <a:latin typeface="Menlo"/>
            </a:endParaRPr>
          </a:p>
          <a:p>
            <a:r>
              <a:rPr lang="en-US" sz="1600" b="1" dirty="0">
                <a:solidFill>
                  <a:srgbClr val="000080"/>
                </a:solidFill>
                <a:latin typeface="Menlo"/>
              </a:rPr>
              <a:t>private</a:t>
            </a:r>
            <a:r>
              <a:rPr lang="en-US" sz="1600" dirty="0">
                <a:solidFill>
                  <a:srgbClr val="000080"/>
                </a:solidFill>
                <a:latin typeface="Menlo"/>
              </a:rPr>
              <a:t> </a:t>
            </a:r>
            <a:r>
              <a:rPr lang="en-US" sz="1600" dirty="0" err="1">
                <a:solidFill>
                  <a:srgbClr val="4C73A6"/>
                </a:solidFill>
                <a:latin typeface="Menlo"/>
              </a:rPr>
              <a:t>boolean</a:t>
            </a:r>
            <a:r>
              <a:rPr lang="en-US" sz="1600" dirty="0">
                <a:solidFill>
                  <a:srgbClr val="4C73A6"/>
                </a:solidFill>
                <a:latin typeface="Menlo"/>
              </a:rPr>
              <a:t> </a:t>
            </a:r>
            <a:r>
              <a:rPr lang="en-US" sz="1600" dirty="0" err="1">
                <a:solidFill>
                  <a:srgbClr val="000000"/>
                </a:solidFill>
                <a:latin typeface="Menlo"/>
              </a:rPr>
              <a:t>isSpare</a:t>
            </a:r>
            <a:r>
              <a:rPr lang="en-US" sz="1600" dirty="0">
                <a:solidFill>
                  <a:srgbClr val="000000"/>
                </a:solidFill>
                <a:latin typeface="Menlo"/>
              </a:rPr>
              <a:t>(</a:t>
            </a:r>
            <a:r>
              <a:rPr lang="en-US" sz="1600" dirty="0" err="1">
                <a:solidFill>
                  <a:srgbClr val="4C73A6"/>
                </a:solidFill>
                <a:latin typeface="Menlo"/>
              </a:rPr>
              <a:t>int</a:t>
            </a:r>
            <a:r>
              <a:rPr lang="en-US" sz="1600" dirty="0">
                <a:solidFill>
                  <a:srgbClr val="4C73A6"/>
                </a:solidFill>
                <a:latin typeface="Menlo"/>
              </a:rPr>
              <a:t> </a:t>
            </a:r>
            <a:r>
              <a:rPr lang="en-US" sz="1600" dirty="0" err="1">
                <a:solidFill>
                  <a:srgbClr val="000000"/>
                </a:solidFill>
                <a:latin typeface="Menlo"/>
              </a:rPr>
              <a:t>frameIndex</a:t>
            </a:r>
            <a:r>
              <a:rPr lang="en-US" sz="1600" dirty="0">
                <a:solidFill>
                  <a:srgbClr val="000000"/>
                </a:solidFill>
                <a:latin typeface="Menlo"/>
              </a:rPr>
              <a:t>) {</a:t>
            </a:r>
          </a:p>
          <a:p>
            <a:r>
              <a:rPr lang="is-IS" sz="1600" dirty="0">
                <a:latin typeface="Menlo"/>
              </a:rPr>
              <a:t>    </a:t>
            </a:r>
            <a:r>
              <a:rPr lang="is-IS" sz="1600" b="1" dirty="0">
                <a:solidFill>
                  <a:srgbClr val="000080"/>
                </a:solidFill>
                <a:latin typeface="Menlo"/>
              </a:rPr>
              <a:t>return</a:t>
            </a:r>
            <a:r>
              <a:rPr lang="is-IS" sz="1600" dirty="0">
                <a:solidFill>
                  <a:srgbClr val="000080"/>
                </a:solidFill>
                <a:latin typeface="Menlo"/>
              </a:rPr>
              <a:t> </a:t>
            </a:r>
            <a:r>
              <a:rPr lang="is-IS" sz="1600" dirty="0">
                <a:solidFill>
                  <a:srgbClr val="000000"/>
                </a:solidFill>
                <a:latin typeface="Menlo"/>
              </a:rPr>
              <a:t>rolls[frameIndex] + rolls[frameIndex + </a:t>
            </a:r>
            <a:r>
              <a:rPr lang="is-IS" sz="1600" dirty="0">
                <a:solidFill>
                  <a:srgbClr val="0000FF"/>
                </a:solidFill>
                <a:latin typeface="Menlo"/>
              </a:rPr>
              <a:t>1</a:t>
            </a:r>
            <a:r>
              <a:rPr lang="is-IS" sz="1600" dirty="0">
                <a:solidFill>
                  <a:srgbClr val="000000"/>
                </a:solidFill>
                <a:latin typeface="Menlo"/>
              </a:rPr>
              <a:t>] == </a:t>
            </a:r>
            <a:r>
              <a:rPr lang="is-IS" sz="1600" dirty="0">
                <a:solidFill>
                  <a:srgbClr val="0000FF"/>
                </a:solidFill>
                <a:latin typeface="Menlo"/>
              </a:rPr>
              <a:t>10</a:t>
            </a:r>
            <a:r>
              <a:rPr lang="is-IS" sz="1600" dirty="0">
                <a:solidFill>
                  <a:srgbClr val="000000"/>
                </a:solidFill>
                <a:latin typeface="Menlo"/>
              </a:rPr>
              <a:t>;</a:t>
            </a:r>
          </a:p>
          <a:p>
            <a:r>
              <a:rPr lang="en-US" sz="1600" dirty="0">
                <a:solidFill>
                  <a:srgbClr val="000000"/>
                </a:solidFill>
                <a:latin typeface="Menlo"/>
              </a:rPr>
              <a:t>}</a:t>
            </a:r>
          </a:p>
        </p:txBody>
      </p:sp>
    </p:spTree>
    <p:extLst>
      <p:ext uri="{BB962C8B-B14F-4D97-AF65-F5344CB8AC3E}">
        <p14:creationId xmlns:p14="http://schemas.microsoft.com/office/powerpoint/2010/main" val="5158900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rgbClr val="161645"/>
                </a:solidFill>
              </a:rPr>
              <a:t>Проверка на </a:t>
            </a:r>
            <a:r>
              <a:rPr lang="en-US" dirty="0" smtClean="0">
                <a:solidFill>
                  <a:srgbClr val="161645"/>
                </a:solidFill>
              </a:rPr>
              <a:t>Strike</a:t>
            </a:r>
            <a:endParaRPr lang="en-US" dirty="0">
              <a:solidFill>
                <a:srgbClr val="161645"/>
              </a:solidFill>
            </a:endParaRPr>
          </a:p>
        </p:txBody>
      </p:sp>
      <p:pic>
        <p:nvPicPr>
          <p:cNvPr id="24" name="Picture 23"/>
          <p:cNvPicPr>
            <a:picLocks noChangeAspect="1"/>
          </p:cNvPicPr>
          <p:nvPr/>
        </p:nvPicPr>
        <p:blipFill>
          <a:blip r:embed="rId2"/>
          <a:stretch>
            <a:fillRect/>
          </a:stretch>
        </p:blipFill>
        <p:spPr>
          <a:xfrm>
            <a:off x="252413" y="1063935"/>
            <a:ext cx="3162300" cy="1739900"/>
          </a:xfrm>
          <a:prstGeom prst="rect">
            <a:avLst/>
          </a:prstGeom>
        </p:spPr>
      </p:pic>
      <p:sp>
        <p:nvSpPr>
          <p:cNvPr id="25" name="TextBox 24"/>
          <p:cNvSpPr txBox="1"/>
          <p:nvPr/>
        </p:nvSpPr>
        <p:spPr>
          <a:xfrm>
            <a:off x="425450" y="2513802"/>
            <a:ext cx="1385056" cy="495108"/>
          </a:xfrm>
          <a:prstGeom prst="rect">
            <a:avLst/>
          </a:prstGeom>
        </p:spPr>
        <p:style>
          <a:lnRef idx="2">
            <a:schemeClr val="accent1"/>
          </a:lnRef>
          <a:fillRef idx="1">
            <a:schemeClr val="lt1"/>
          </a:fillRef>
          <a:effectRef idx="0">
            <a:schemeClr val="accent1"/>
          </a:effectRef>
          <a:fontRef idx="minor">
            <a:schemeClr val="dk1"/>
          </a:fontRef>
        </p:style>
        <p:txBody>
          <a:bodyPr wrap="square"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en-US" dirty="0" smtClean="0">
                <a:solidFill>
                  <a:srgbClr val="004080"/>
                </a:solidFill>
              </a:rPr>
              <a:t>10 + 3 + 4</a:t>
            </a:r>
            <a:endParaRPr lang="ru-RU" dirty="0">
              <a:solidFill>
                <a:srgbClr val="004080"/>
              </a:solidFill>
            </a:endParaRPr>
          </a:p>
        </p:txBody>
      </p:sp>
      <p:sp>
        <p:nvSpPr>
          <p:cNvPr id="26" name="TextBox 25"/>
          <p:cNvSpPr txBox="1"/>
          <p:nvPr/>
        </p:nvSpPr>
        <p:spPr>
          <a:xfrm>
            <a:off x="548773" y="1328819"/>
            <a:ext cx="498040" cy="49510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en-US" dirty="0" smtClean="0">
                <a:solidFill>
                  <a:srgbClr val="004080"/>
                </a:solidFill>
              </a:rPr>
              <a:t>10</a:t>
            </a:r>
            <a:endParaRPr lang="ru-RU" dirty="0">
              <a:solidFill>
                <a:srgbClr val="004080"/>
              </a:solidFill>
            </a:endParaRPr>
          </a:p>
        </p:txBody>
      </p:sp>
      <p:sp>
        <p:nvSpPr>
          <p:cNvPr id="27" name="TextBox 26"/>
          <p:cNvSpPr txBox="1"/>
          <p:nvPr/>
        </p:nvSpPr>
        <p:spPr>
          <a:xfrm>
            <a:off x="1110313" y="1862027"/>
            <a:ext cx="345640" cy="49510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en-US" dirty="0" smtClean="0">
                <a:solidFill>
                  <a:srgbClr val="004080"/>
                </a:solidFill>
              </a:rPr>
              <a:t>*</a:t>
            </a:r>
            <a:endParaRPr lang="ru-RU" dirty="0">
              <a:solidFill>
                <a:srgbClr val="004080"/>
              </a:solidFill>
            </a:endParaRPr>
          </a:p>
        </p:txBody>
      </p:sp>
      <p:sp>
        <p:nvSpPr>
          <p:cNvPr id="28" name="TextBox 27"/>
          <p:cNvSpPr txBox="1"/>
          <p:nvPr/>
        </p:nvSpPr>
        <p:spPr>
          <a:xfrm>
            <a:off x="1893816" y="1372843"/>
            <a:ext cx="345640" cy="49510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en-US" dirty="0">
                <a:solidFill>
                  <a:srgbClr val="004080"/>
                </a:solidFill>
              </a:rPr>
              <a:t>3</a:t>
            </a:r>
            <a:endParaRPr lang="ru-RU" dirty="0">
              <a:solidFill>
                <a:srgbClr val="004080"/>
              </a:solidFill>
            </a:endParaRPr>
          </a:p>
        </p:txBody>
      </p:sp>
      <p:sp>
        <p:nvSpPr>
          <p:cNvPr id="29" name="TextBox 28"/>
          <p:cNvSpPr txBox="1"/>
          <p:nvPr/>
        </p:nvSpPr>
        <p:spPr>
          <a:xfrm>
            <a:off x="2369491" y="1862027"/>
            <a:ext cx="345640" cy="49510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en-US" dirty="0">
                <a:solidFill>
                  <a:srgbClr val="004080"/>
                </a:solidFill>
              </a:rPr>
              <a:t>4</a:t>
            </a:r>
            <a:endParaRPr lang="ru-RU" dirty="0">
              <a:solidFill>
                <a:srgbClr val="004080"/>
              </a:solidFill>
            </a:endParaRPr>
          </a:p>
        </p:txBody>
      </p:sp>
      <p:sp>
        <p:nvSpPr>
          <p:cNvPr id="30" name="TextBox 29"/>
          <p:cNvSpPr txBox="1"/>
          <p:nvPr/>
        </p:nvSpPr>
        <p:spPr>
          <a:xfrm>
            <a:off x="1861306" y="2521646"/>
            <a:ext cx="857900" cy="495108"/>
          </a:xfrm>
          <a:prstGeom prst="rect">
            <a:avLst/>
          </a:prstGeom>
        </p:spPr>
        <p:style>
          <a:lnRef idx="2">
            <a:schemeClr val="accent1"/>
          </a:lnRef>
          <a:fillRef idx="1">
            <a:schemeClr val="lt1"/>
          </a:fillRef>
          <a:effectRef idx="0">
            <a:schemeClr val="accent1"/>
          </a:effectRef>
          <a:fontRef idx="minor">
            <a:schemeClr val="dk1"/>
          </a:fontRef>
        </p:style>
        <p:txBody>
          <a:bodyPr wrap="square"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buClr>
                <a:srgbClr val="FF6600"/>
              </a:buClr>
              <a:buSzPct val="125000"/>
            </a:pPr>
            <a:r>
              <a:rPr lang="en-US" dirty="0" smtClean="0">
                <a:solidFill>
                  <a:srgbClr val="004080"/>
                </a:solidFill>
              </a:rPr>
              <a:t>3 + 4</a:t>
            </a:r>
            <a:endParaRPr lang="ru-RU" dirty="0">
              <a:solidFill>
                <a:srgbClr val="004080"/>
              </a:solidFill>
            </a:endParaRPr>
          </a:p>
        </p:txBody>
      </p:sp>
      <p:sp>
        <p:nvSpPr>
          <p:cNvPr id="31" name="Rounded Rectangular Callout 30"/>
          <p:cNvSpPr/>
          <p:nvPr/>
        </p:nvSpPr>
        <p:spPr>
          <a:xfrm>
            <a:off x="4932981" y="4201003"/>
            <a:ext cx="3453163" cy="564468"/>
          </a:xfrm>
          <a:prstGeom prst="wedgeRoundRectCallout">
            <a:avLst>
              <a:gd name="adj1" fmla="val -59076"/>
              <a:gd name="adj2" fmla="val -4395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ru-RU" dirty="0" smtClean="0">
                <a:solidFill>
                  <a:srgbClr val="004080"/>
                </a:solidFill>
                <a:latin typeface="Arial" charset="0"/>
                <a:ea typeface="ＭＳ Ｐゴシック" charset="0"/>
                <a:cs typeface="Arial" charset="0"/>
              </a:rPr>
              <a:t>Комментарий в тесте</a:t>
            </a:r>
            <a:endParaRPr lang="ru-RU" dirty="0">
              <a:solidFill>
                <a:srgbClr val="004080"/>
              </a:solidFill>
              <a:latin typeface="Arial" charset="0"/>
              <a:ea typeface="ＭＳ Ｐゴシック" charset="0"/>
              <a:cs typeface="Arial" charset="0"/>
            </a:endParaRPr>
          </a:p>
        </p:txBody>
      </p:sp>
      <p:sp>
        <p:nvSpPr>
          <p:cNvPr id="3" name="Rectangle 2"/>
          <p:cNvSpPr/>
          <p:nvPr/>
        </p:nvSpPr>
        <p:spPr>
          <a:xfrm>
            <a:off x="480506" y="3088209"/>
            <a:ext cx="5811187" cy="2585323"/>
          </a:xfrm>
          <a:prstGeom prst="rect">
            <a:avLst/>
          </a:prstGeom>
        </p:spPr>
        <p:txBody>
          <a:bodyPr wrap="square">
            <a:spAutoFit/>
          </a:bodyPr>
          <a:lstStyle/>
          <a:p>
            <a:r>
              <a:rPr lang="en-US" dirty="0">
                <a:solidFill>
                  <a:srgbClr val="808000"/>
                </a:solidFill>
                <a:latin typeface="Menlo"/>
              </a:rPr>
              <a:t>@Test</a:t>
            </a:r>
          </a:p>
          <a:p>
            <a:r>
              <a:rPr lang="en-US" b="1" dirty="0">
                <a:solidFill>
                  <a:srgbClr val="000080"/>
                </a:solidFill>
                <a:latin typeface="Menlo"/>
              </a:rPr>
              <a:t>public</a:t>
            </a:r>
            <a:r>
              <a:rPr lang="en-US" dirty="0">
                <a:solidFill>
                  <a:srgbClr val="000080"/>
                </a:solidFill>
                <a:latin typeface="Menlo"/>
              </a:rPr>
              <a:t> </a:t>
            </a:r>
            <a:r>
              <a:rPr lang="en-US" dirty="0">
                <a:solidFill>
                  <a:srgbClr val="4C73A6"/>
                </a:solidFill>
                <a:latin typeface="Menlo"/>
              </a:rPr>
              <a:t>void </a:t>
            </a:r>
            <a:r>
              <a:rPr lang="en-US" dirty="0" err="1">
                <a:solidFill>
                  <a:srgbClr val="000000"/>
                </a:solidFill>
                <a:latin typeface="Menlo"/>
              </a:rPr>
              <a:t>shouldScoreStrikeCorrectly</a:t>
            </a:r>
            <a:r>
              <a:rPr lang="en-US" dirty="0">
                <a:solidFill>
                  <a:srgbClr val="000000"/>
                </a:solidFill>
                <a:latin typeface="Menlo"/>
              </a:rPr>
              <a:t>() {</a:t>
            </a:r>
          </a:p>
          <a:p>
            <a:r>
              <a:rPr lang="en-US" dirty="0">
                <a:solidFill>
                  <a:srgbClr val="000000"/>
                </a:solidFill>
                <a:latin typeface="Menlo"/>
              </a:rPr>
              <a:t>    </a:t>
            </a:r>
            <a:r>
              <a:rPr lang="en-US" dirty="0" err="1">
                <a:solidFill>
                  <a:srgbClr val="000000"/>
                </a:solidFill>
                <a:latin typeface="Menlo"/>
              </a:rPr>
              <a:t>game.roll</a:t>
            </a:r>
            <a:r>
              <a:rPr lang="en-US" dirty="0">
                <a:solidFill>
                  <a:srgbClr val="000000"/>
                </a:solidFill>
                <a:latin typeface="Menlo"/>
              </a:rPr>
              <a:t>(</a:t>
            </a:r>
            <a:r>
              <a:rPr lang="en-US" dirty="0">
                <a:solidFill>
                  <a:srgbClr val="0000FF"/>
                </a:solidFill>
                <a:latin typeface="Menlo"/>
              </a:rPr>
              <a:t>10</a:t>
            </a:r>
            <a:r>
              <a:rPr lang="en-US" dirty="0">
                <a:solidFill>
                  <a:srgbClr val="000000"/>
                </a:solidFill>
                <a:latin typeface="Menlo"/>
              </a:rPr>
              <a:t>); </a:t>
            </a:r>
            <a:r>
              <a:rPr lang="en-US" i="1" dirty="0">
                <a:solidFill>
                  <a:srgbClr val="BFBFBF"/>
                </a:solidFill>
                <a:latin typeface="Menlo"/>
              </a:rPr>
              <a:t>// strike</a:t>
            </a:r>
            <a:endParaRPr lang="en-US" dirty="0">
              <a:solidFill>
                <a:srgbClr val="BFBFBF"/>
              </a:solidFill>
              <a:latin typeface="Menlo"/>
            </a:endParaRPr>
          </a:p>
          <a:p>
            <a:r>
              <a:rPr lang="en-US" dirty="0">
                <a:solidFill>
                  <a:srgbClr val="000000"/>
                </a:solidFill>
                <a:latin typeface="Menlo"/>
              </a:rPr>
              <a:t>    </a:t>
            </a:r>
            <a:r>
              <a:rPr lang="en-US" dirty="0" err="1">
                <a:solidFill>
                  <a:srgbClr val="000000"/>
                </a:solidFill>
                <a:latin typeface="Menlo"/>
              </a:rPr>
              <a:t>game.roll</a:t>
            </a:r>
            <a:r>
              <a:rPr lang="en-US" dirty="0">
                <a:solidFill>
                  <a:srgbClr val="000000"/>
                </a:solidFill>
                <a:latin typeface="Menlo"/>
              </a:rPr>
              <a:t>(</a:t>
            </a:r>
            <a:r>
              <a:rPr lang="en-US" dirty="0">
                <a:solidFill>
                  <a:srgbClr val="0000FF"/>
                </a:solidFill>
                <a:latin typeface="Menlo"/>
              </a:rPr>
              <a:t>3</a:t>
            </a:r>
            <a:r>
              <a:rPr lang="en-US" dirty="0">
                <a:solidFill>
                  <a:srgbClr val="000000"/>
                </a:solidFill>
                <a:latin typeface="Menlo"/>
              </a:rPr>
              <a:t>);</a:t>
            </a:r>
          </a:p>
          <a:p>
            <a:r>
              <a:rPr lang="en-US" dirty="0">
                <a:solidFill>
                  <a:srgbClr val="000000"/>
                </a:solidFill>
                <a:latin typeface="Menlo"/>
              </a:rPr>
              <a:t>    </a:t>
            </a:r>
            <a:r>
              <a:rPr lang="en-US" dirty="0" err="1">
                <a:solidFill>
                  <a:srgbClr val="000000"/>
                </a:solidFill>
                <a:latin typeface="Menlo"/>
              </a:rPr>
              <a:t>game.roll</a:t>
            </a:r>
            <a:r>
              <a:rPr lang="en-US" dirty="0">
                <a:solidFill>
                  <a:srgbClr val="000000"/>
                </a:solidFill>
                <a:latin typeface="Menlo"/>
              </a:rPr>
              <a:t>(</a:t>
            </a:r>
            <a:r>
              <a:rPr lang="en-US" dirty="0">
                <a:solidFill>
                  <a:srgbClr val="0000FF"/>
                </a:solidFill>
                <a:latin typeface="Menlo"/>
              </a:rPr>
              <a:t>4</a:t>
            </a:r>
            <a:r>
              <a:rPr lang="en-US" dirty="0">
                <a:solidFill>
                  <a:srgbClr val="000000"/>
                </a:solidFill>
                <a:latin typeface="Menlo"/>
              </a:rPr>
              <a:t>);</a:t>
            </a:r>
          </a:p>
          <a:p>
            <a:r>
              <a:rPr lang="en-US" dirty="0">
                <a:latin typeface="Menlo"/>
              </a:rPr>
              <a:t>    </a:t>
            </a:r>
            <a:r>
              <a:rPr lang="en-US" dirty="0" err="1">
                <a:solidFill>
                  <a:srgbClr val="000000"/>
                </a:solidFill>
                <a:latin typeface="Menlo"/>
              </a:rPr>
              <a:t>rollMany</a:t>
            </a:r>
            <a:r>
              <a:rPr lang="en-US" dirty="0">
                <a:solidFill>
                  <a:srgbClr val="000000"/>
                </a:solidFill>
                <a:latin typeface="Menlo"/>
              </a:rPr>
              <a:t>(</a:t>
            </a:r>
            <a:r>
              <a:rPr lang="en-US" dirty="0">
                <a:solidFill>
                  <a:srgbClr val="0000FF"/>
                </a:solidFill>
                <a:latin typeface="Menlo"/>
              </a:rPr>
              <a:t>16</a:t>
            </a:r>
            <a:r>
              <a:rPr lang="en-US" dirty="0">
                <a:solidFill>
                  <a:srgbClr val="000000"/>
                </a:solidFill>
                <a:latin typeface="Menlo"/>
              </a:rPr>
              <a:t>, </a:t>
            </a:r>
            <a:r>
              <a:rPr lang="en-US" dirty="0">
                <a:solidFill>
                  <a:srgbClr val="0000FF"/>
                </a:solidFill>
                <a:latin typeface="Menlo"/>
              </a:rPr>
              <a:t>0</a:t>
            </a:r>
            <a:r>
              <a:rPr lang="en-US" dirty="0">
                <a:solidFill>
                  <a:srgbClr val="000000"/>
                </a:solidFill>
                <a:latin typeface="Menlo"/>
              </a:rPr>
              <a:t>);</a:t>
            </a:r>
          </a:p>
          <a:p>
            <a:r>
              <a:rPr lang="en-US" dirty="0">
                <a:latin typeface="Menlo"/>
              </a:rPr>
              <a:t>    </a:t>
            </a:r>
            <a:r>
              <a:rPr lang="en-US" dirty="0" err="1">
                <a:solidFill>
                  <a:srgbClr val="000000"/>
                </a:solidFill>
                <a:latin typeface="Menlo"/>
              </a:rPr>
              <a:t>assertEquals</a:t>
            </a:r>
            <a:r>
              <a:rPr lang="en-US" dirty="0">
                <a:solidFill>
                  <a:srgbClr val="000000"/>
                </a:solidFill>
                <a:latin typeface="Menlo"/>
              </a:rPr>
              <a:t>(</a:t>
            </a:r>
            <a:r>
              <a:rPr lang="en-US" dirty="0">
                <a:solidFill>
                  <a:srgbClr val="0000FF"/>
                </a:solidFill>
                <a:latin typeface="Menlo"/>
              </a:rPr>
              <a:t>24</a:t>
            </a:r>
            <a:r>
              <a:rPr lang="en-US" dirty="0">
                <a:solidFill>
                  <a:srgbClr val="000000"/>
                </a:solidFill>
                <a:latin typeface="Menlo"/>
              </a:rPr>
              <a:t>, </a:t>
            </a:r>
            <a:r>
              <a:rPr lang="en-US" dirty="0" err="1">
                <a:solidFill>
                  <a:srgbClr val="000000"/>
                </a:solidFill>
                <a:latin typeface="Menlo"/>
              </a:rPr>
              <a:t>game.score</a:t>
            </a:r>
            <a:r>
              <a:rPr lang="en-US" dirty="0">
                <a:solidFill>
                  <a:srgbClr val="000000"/>
                </a:solidFill>
                <a:latin typeface="Menlo"/>
              </a:rPr>
              <a:t>());</a:t>
            </a:r>
          </a:p>
          <a:p>
            <a:r>
              <a:rPr lang="en-US" dirty="0">
                <a:solidFill>
                  <a:srgbClr val="000000"/>
                </a:solidFill>
                <a:latin typeface="Menlo"/>
              </a:rPr>
              <a:t>}</a:t>
            </a:r>
          </a:p>
        </p:txBody>
      </p:sp>
      <p:sp>
        <p:nvSpPr>
          <p:cNvPr id="5" name="Rounded Rectangle 4"/>
          <p:cNvSpPr/>
          <p:nvPr/>
        </p:nvSpPr>
        <p:spPr>
          <a:xfrm>
            <a:off x="3048000" y="3962191"/>
            <a:ext cx="1447800" cy="312881"/>
          </a:xfrm>
          <a:prstGeom prst="roundRect">
            <a:avLst/>
          </a:prstGeom>
          <a:solidFill>
            <a:srgbClr val="FF0000">
              <a:alpha val="18000"/>
            </a:srgb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4577240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Пишем код</a:t>
            </a:r>
            <a:endParaRPr lang="en-US" dirty="0"/>
          </a:p>
        </p:txBody>
      </p:sp>
      <p:sp>
        <p:nvSpPr>
          <p:cNvPr id="8" name="Rounded Rectangle 7"/>
          <p:cNvSpPr/>
          <p:nvPr/>
        </p:nvSpPr>
        <p:spPr>
          <a:xfrm>
            <a:off x="1435100" y="2044700"/>
            <a:ext cx="5092700" cy="1270000"/>
          </a:xfrm>
          <a:prstGeom prst="roundRect">
            <a:avLst/>
          </a:prstGeom>
          <a:solidFill>
            <a:schemeClr val="accent4">
              <a:alpha val="18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Rectangle 6"/>
          <p:cNvSpPr/>
          <p:nvPr/>
        </p:nvSpPr>
        <p:spPr>
          <a:xfrm>
            <a:off x="469900" y="1047433"/>
            <a:ext cx="7073900" cy="5262980"/>
          </a:xfrm>
          <a:prstGeom prst="rect">
            <a:avLst/>
          </a:prstGeom>
        </p:spPr>
        <p:txBody>
          <a:bodyPr wrap="square">
            <a:spAutoFit/>
          </a:bodyPr>
          <a:lstStyle/>
          <a:p>
            <a:r>
              <a:rPr lang="en-US" sz="1600" b="1" dirty="0">
                <a:solidFill>
                  <a:srgbClr val="000080"/>
                </a:solidFill>
                <a:latin typeface="Menlo"/>
              </a:rPr>
              <a:t>public</a:t>
            </a:r>
            <a:r>
              <a:rPr lang="en-US" sz="1600" dirty="0">
                <a:solidFill>
                  <a:srgbClr val="000080"/>
                </a:solidFill>
                <a:latin typeface="Menlo"/>
              </a:rPr>
              <a:t> </a:t>
            </a:r>
            <a:r>
              <a:rPr lang="en-US" sz="1600" dirty="0" err="1">
                <a:solidFill>
                  <a:srgbClr val="4C73A6"/>
                </a:solidFill>
                <a:latin typeface="Menlo"/>
              </a:rPr>
              <a:t>int</a:t>
            </a:r>
            <a:r>
              <a:rPr lang="en-US" sz="1600" dirty="0">
                <a:solidFill>
                  <a:srgbClr val="4C73A6"/>
                </a:solidFill>
                <a:latin typeface="Menlo"/>
              </a:rPr>
              <a:t> </a:t>
            </a:r>
            <a:r>
              <a:rPr lang="en-US" sz="1600" dirty="0">
                <a:solidFill>
                  <a:srgbClr val="000000"/>
                </a:solidFill>
                <a:latin typeface="Menlo"/>
              </a:rPr>
              <a:t>score() {</a:t>
            </a:r>
          </a:p>
          <a:p>
            <a:r>
              <a:rPr lang="fr-FR" sz="1600" dirty="0">
                <a:latin typeface="Menlo"/>
              </a:rPr>
              <a:t>    </a:t>
            </a:r>
            <a:r>
              <a:rPr lang="fr-FR" sz="1600" dirty="0" err="1">
                <a:solidFill>
                  <a:srgbClr val="4C73A6"/>
                </a:solidFill>
                <a:latin typeface="Menlo"/>
              </a:rPr>
              <a:t>int</a:t>
            </a:r>
            <a:r>
              <a:rPr lang="fr-FR" sz="1600" dirty="0">
                <a:solidFill>
                  <a:srgbClr val="4C73A6"/>
                </a:solidFill>
                <a:latin typeface="Menlo"/>
              </a:rPr>
              <a:t> </a:t>
            </a:r>
            <a:r>
              <a:rPr lang="fr-FR" sz="1600" dirty="0">
                <a:solidFill>
                  <a:srgbClr val="000000"/>
                </a:solidFill>
                <a:latin typeface="Menlo"/>
              </a:rPr>
              <a:t>score = </a:t>
            </a:r>
            <a:r>
              <a:rPr lang="fr-FR" sz="1600" dirty="0">
                <a:solidFill>
                  <a:srgbClr val="0000FF"/>
                </a:solidFill>
                <a:latin typeface="Menlo"/>
              </a:rPr>
              <a:t>0</a:t>
            </a:r>
            <a:r>
              <a:rPr lang="fr-FR" sz="1600" dirty="0">
                <a:solidFill>
                  <a:srgbClr val="000000"/>
                </a:solidFill>
                <a:latin typeface="Menlo"/>
              </a:rPr>
              <a:t>;</a:t>
            </a:r>
          </a:p>
          <a:p>
            <a:r>
              <a:rPr lang="is-IS" sz="1600" dirty="0">
                <a:latin typeface="Menlo"/>
              </a:rPr>
              <a:t>    </a:t>
            </a:r>
            <a:r>
              <a:rPr lang="is-IS" sz="1600" dirty="0">
                <a:solidFill>
                  <a:srgbClr val="4C73A6"/>
                </a:solidFill>
                <a:latin typeface="Menlo"/>
              </a:rPr>
              <a:t>int </a:t>
            </a:r>
            <a:r>
              <a:rPr lang="is-IS" sz="1600" dirty="0">
                <a:solidFill>
                  <a:srgbClr val="000000"/>
                </a:solidFill>
                <a:latin typeface="Menlo"/>
              </a:rPr>
              <a:t>frameIndex = </a:t>
            </a:r>
            <a:r>
              <a:rPr lang="is-IS" sz="1600" dirty="0">
                <a:solidFill>
                  <a:srgbClr val="0000FF"/>
                </a:solidFill>
                <a:latin typeface="Menlo"/>
              </a:rPr>
              <a:t>0</a:t>
            </a:r>
            <a:r>
              <a:rPr lang="is-IS" sz="1600" dirty="0">
                <a:solidFill>
                  <a:srgbClr val="000000"/>
                </a:solidFill>
                <a:latin typeface="Menlo"/>
              </a:rPr>
              <a:t>;</a:t>
            </a:r>
          </a:p>
          <a:p>
            <a:r>
              <a:rPr lang="is-IS" sz="1600" dirty="0">
                <a:latin typeface="Menlo"/>
              </a:rPr>
              <a:t>    </a:t>
            </a:r>
            <a:r>
              <a:rPr lang="is-IS" sz="1600" b="1" dirty="0">
                <a:solidFill>
                  <a:srgbClr val="000080"/>
                </a:solidFill>
                <a:latin typeface="Menlo"/>
              </a:rPr>
              <a:t>for</a:t>
            </a:r>
            <a:r>
              <a:rPr lang="is-IS" sz="1600" dirty="0">
                <a:solidFill>
                  <a:srgbClr val="000080"/>
                </a:solidFill>
                <a:latin typeface="Menlo"/>
              </a:rPr>
              <a:t> </a:t>
            </a:r>
            <a:r>
              <a:rPr lang="is-IS" sz="1600" dirty="0">
                <a:solidFill>
                  <a:srgbClr val="000000"/>
                </a:solidFill>
                <a:latin typeface="Menlo"/>
              </a:rPr>
              <a:t>(</a:t>
            </a:r>
            <a:r>
              <a:rPr lang="is-IS" sz="1600" dirty="0">
                <a:solidFill>
                  <a:srgbClr val="4C73A6"/>
                </a:solidFill>
                <a:latin typeface="Menlo"/>
              </a:rPr>
              <a:t>int </a:t>
            </a:r>
            <a:r>
              <a:rPr lang="is-IS" sz="1600" dirty="0">
                <a:solidFill>
                  <a:srgbClr val="000000"/>
                </a:solidFill>
                <a:latin typeface="Menlo"/>
              </a:rPr>
              <a:t>frames = </a:t>
            </a:r>
            <a:r>
              <a:rPr lang="is-IS" sz="1600" dirty="0">
                <a:solidFill>
                  <a:srgbClr val="0000FF"/>
                </a:solidFill>
                <a:latin typeface="Menlo"/>
              </a:rPr>
              <a:t>0</a:t>
            </a:r>
            <a:r>
              <a:rPr lang="is-IS" sz="1600" dirty="0">
                <a:solidFill>
                  <a:srgbClr val="000000"/>
                </a:solidFill>
                <a:latin typeface="Menlo"/>
              </a:rPr>
              <a:t>; frames &lt; </a:t>
            </a:r>
            <a:r>
              <a:rPr lang="is-IS" sz="1600" dirty="0">
                <a:solidFill>
                  <a:srgbClr val="0000FF"/>
                </a:solidFill>
                <a:latin typeface="Menlo"/>
              </a:rPr>
              <a:t>10</a:t>
            </a:r>
            <a:r>
              <a:rPr lang="is-IS" sz="1600" dirty="0">
                <a:solidFill>
                  <a:srgbClr val="000000"/>
                </a:solidFill>
                <a:latin typeface="Menlo"/>
              </a:rPr>
              <a:t>; frames++) {</a:t>
            </a:r>
          </a:p>
          <a:p>
            <a:r>
              <a:rPr lang="en-US" sz="1600" dirty="0">
                <a:latin typeface="Menlo"/>
              </a:rPr>
              <a:t>        </a:t>
            </a:r>
            <a:r>
              <a:rPr lang="en-US" sz="1600" b="1" dirty="0">
                <a:solidFill>
                  <a:srgbClr val="000080"/>
                </a:solidFill>
                <a:latin typeface="Menlo"/>
              </a:rPr>
              <a:t>if</a:t>
            </a:r>
            <a:r>
              <a:rPr lang="en-US" sz="1600" dirty="0">
                <a:solidFill>
                  <a:srgbClr val="000080"/>
                </a:solidFill>
                <a:latin typeface="Menlo"/>
              </a:rPr>
              <a:t> </a:t>
            </a:r>
            <a:r>
              <a:rPr lang="en-US" sz="1600" dirty="0">
                <a:solidFill>
                  <a:srgbClr val="000000"/>
                </a:solidFill>
                <a:latin typeface="Menlo"/>
              </a:rPr>
              <a:t>(rolls[</a:t>
            </a:r>
            <a:r>
              <a:rPr lang="en-US" sz="1600" dirty="0" err="1">
                <a:solidFill>
                  <a:srgbClr val="000000"/>
                </a:solidFill>
                <a:latin typeface="Menlo"/>
              </a:rPr>
              <a:t>frameIndex</a:t>
            </a:r>
            <a:r>
              <a:rPr lang="en-US" sz="1600" dirty="0">
                <a:solidFill>
                  <a:srgbClr val="000000"/>
                </a:solidFill>
                <a:latin typeface="Menlo"/>
              </a:rPr>
              <a:t>] == </a:t>
            </a:r>
            <a:r>
              <a:rPr lang="en-US" sz="1600" dirty="0">
                <a:solidFill>
                  <a:srgbClr val="0000FF"/>
                </a:solidFill>
                <a:latin typeface="Menlo"/>
              </a:rPr>
              <a:t>10</a:t>
            </a:r>
            <a:r>
              <a:rPr lang="en-US" sz="1600" dirty="0">
                <a:solidFill>
                  <a:srgbClr val="000000"/>
                </a:solidFill>
                <a:latin typeface="Menlo"/>
              </a:rPr>
              <a:t>) </a:t>
            </a:r>
            <a:r>
              <a:rPr lang="en-US" sz="1600" dirty="0" smtClean="0">
                <a:solidFill>
                  <a:srgbClr val="000000"/>
                </a:solidFill>
                <a:latin typeface="Menlo"/>
              </a:rPr>
              <a:t>{ </a:t>
            </a:r>
            <a:r>
              <a:rPr lang="en-US" sz="1600" dirty="0" smtClean="0">
                <a:solidFill>
                  <a:schemeClr val="accent2">
                    <a:lumMod val="50000"/>
                  </a:schemeClr>
                </a:solidFill>
                <a:latin typeface="Menlo"/>
              </a:rPr>
              <a:t>// strike</a:t>
            </a:r>
            <a:endParaRPr lang="en-US" sz="1600" dirty="0">
              <a:solidFill>
                <a:schemeClr val="accent2">
                  <a:lumMod val="50000"/>
                </a:schemeClr>
              </a:solidFill>
              <a:latin typeface="Menlo"/>
            </a:endParaRPr>
          </a:p>
          <a:p>
            <a:r>
              <a:rPr lang="fr-FR" sz="1600" dirty="0">
                <a:solidFill>
                  <a:srgbClr val="000000"/>
                </a:solidFill>
                <a:latin typeface="Menlo"/>
              </a:rPr>
              <a:t>            score += </a:t>
            </a:r>
            <a:r>
              <a:rPr lang="fr-FR" sz="1600" dirty="0">
                <a:solidFill>
                  <a:srgbClr val="0000FF"/>
                </a:solidFill>
                <a:latin typeface="Menlo"/>
              </a:rPr>
              <a:t>10 </a:t>
            </a:r>
            <a:r>
              <a:rPr lang="fr-FR" sz="1600" dirty="0">
                <a:solidFill>
                  <a:srgbClr val="000000"/>
                </a:solidFill>
                <a:latin typeface="Menlo"/>
              </a:rPr>
              <a:t>+</a:t>
            </a:r>
          </a:p>
          <a:p>
            <a:r>
              <a:rPr lang="is-IS" sz="1600" dirty="0">
                <a:solidFill>
                  <a:srgbClr val="000000"/>
                </a:solidFill>
                <a:latin typeface="Menlo"/>
              </a:rPr>
              <a:t>                     rolls[frameIndex + </a:t>
            </a:r>
            <a:r>
              <a:rPr lang="is-IS" sz="1600" dirty="0">
                <a:solidFill>
                  <a:srgbClr val="0000FF"/>
                </a:solidFill>
                <a:latin typeface="Menlo"/>
              </a:rPr>
              <a:t>1</a:t>
            </a:r>
            <a:r>
              <a:rPr lang="is-IS" sz="1600" dirty="0">
                <a:solidFill>
                  <a:srgbClr val="000000"/>
                </a:solidFill>
                <a:latin typeface="Menlo"/>
              </a:rPr>
              <a:t>] +</a:t>
            </a:r>
          </a:p>
          <a:p>
            <a:r>
              <a:rPr lang="is-IS" sz="1600" dirty="0">
                <a:solidFill>
                  <a:srgbClr val="000000"/>
                </a:solidFill>
                <a:latin typeface="Menlo"/>
              </a:rPr>
              <a:t>                     rolls[frameIndex + </a:t>
            </a:r>
            <a:r>
              <a:rPr lang="is-IS" sz="1600" dirty="0">
                <a:solidFill>
                  <a:srgbClr val="0000FF"/>
                </a:solidFill>
                <a:latin typeface="Menlo"/>
              </a:rPr>
              <a:t>2</a:t>
            </a:r>
            <a:r>
              <a:rPr lang="is-IS" sz="1600" dirty="0">
                <a:solidFill>
                  <a:srgbClr val="000000"/>
                </a:solidFill>
                <a:latin typeface="Menlo"/>
              </a:rPr>
              <a:t>];</a:t>
            </a:r>
          </a:p>
          <a:p>
            <a:r>
              <a:rPr lang="is-IS" sz="1600" dirty="0">
                <a:solidFill>
                  <a:srgbClr val="000000"/>
                </a:solidFill>
                <a:latin typeface="Menlo"/>
              </a:rPr>
              <a:t>            frameIndex++;</a:t>
            </a:r>
          </a:p>
          <a:p>
            <a:r>
              <a:rPr lang="en-US" sz="1600" dirty="0">
                <a:latin typeface="Menlo"/>
              </a:rPr>
              <a:t>        </a:t>
            </a:r>
            <a:r>
              <a:rPr lang="en-US" sz="1600" dirty="0">
                <a:solidFill>
                  <a:srgbClr val="000000"/>
                </a:solidFill>
                <a:latin typeface="Menlo"/>
              </a:rPr>
              <a:t>} </a:t>
            </a:r>
            <a:r>
              <a:rPr lang="en-US" sz="1600" b="1" dirty="0">
                <a:solidFill>
                  <a:srgbClr val="000080"/>
                </a:solidFill>
                <a:latin typeface="Menlo"/>
              </a:rPr>
              <a:t>else if</a:t>
            </a:r>
            <a:r>
              <a:rPr lang="en-US" sz="1600" dirty="0">
                <a:solidFill>
                  <a:srgbClr val="000080"/>
                </a:solidFill>
                <a:latin typeface="Menlo"/>
              </a:rPr>
              <a:t> </a:t>
            </a:r>
            <a:r>
              <a:rPr lang="en-US" sz="1600" dirty="0">
                <a:solidFill>
                  <a:srgbClr val="000000"/>
                </a:solidFill>
                <a:latin typeface="Menlo"/>
              </a:rPr>
              <a:t>(</a:t>
            </a:r>
            <a:r>
              <a:rPr lang="en-US" sz="1600" dirty="0" err="1">
                <a:solidFill>
                  <a:srgbClr val="000000"/>
                </a:solidFill>
                <a:latin typeface="Menlo"/>
              </a:rPr>
              <a:t>isSpare</a:t>
            </a:r>
            <a:r>
              <a:rPr lang="en-US" sz="1600" dirty="0">
                <a:solidFill>
                  <a:srgbClr val="000000"/>
                </a:solidFill>
                <a:latin typeface="Menlo"/>
              </a:rPr>
              <a:t>(</a:t>
            </a:r>
            <a:r>
              <a:rPr lang="en-US" sz="1600" dirty="0" err="1">
                <a:solidFill>
                  <a:srgbClr val="000000"/>
                </a:solidFill>
                <a:latin typeface="Menlo"/>
              </a:rPr>
              <a:t>frameIndex</a:t>
            </a:r>
            <a:r>
              <a:rPr lang="en-US" sz="1600" dirty="0">
                <a:solidFill>
                  <a:srgbClr val="000000"/>
                </a:solidFill>
                <a:latin typeface="Menlo"/>
              </a:rPr>
              <a:t>)) {</a:t>
            </a:r>
          </a:p>
          <a:p>
            <a:r>
              <a:rPr lang="fr-FR" sz="1600" dirty="0">
                <a:solidFill>
                  <a:srgbClr val="000000"/>
                </a:solidFill>
                <a:latin typeface="Menlo"/>
              </a:rPr>
              <a:t>            score += </a:t>
            </a:r>
            <a:r>
              <a:rPr lang="fr-FR" sz="1600" dirty="0">
                <a:solidFill>
                  <a:srgbClr val="0000FF"/>
                </a:solidFill>
                <a:latin typeface="Menlo"/>
              </a:rPr>
              <a:t>10 </a:t>
            </a:r>
            <a:r>
              <a:rPr lang="fr-FR" sz="1600" dirty="0">
                <a:solidFill>
                  <a:srgbClr val="000000"/>
                </a:solidFill>
                <a:latin typeface="Menlo"/>
              </a:rPr>
              <a:t>+</a:t>
            </a:r>
          </a:p>
          <a:p>
            <a:r>
              <a:rPr lang="is-IS" sz="1600" dirty="0">
                <a:solidFill>
                  <a:srgbClr val="000000"/>
                </a:solidFill>
                <a:latin typeface="Menlo"/>
              </a:rPr>
              <a:t>                     rolls[frameIndex + </a:t>
            </a:r>
            <a:r>
              <a:rPr lang="is-IS" sz="1600" dirty="0">
                <a:solidFill>
                  <a:srgbClr val="0000FF"/>
                </a:solidFill>
                <a:latin typeface="Menlo"/>
              </a:rPr>
              <a:t>2</a:t>
            </a:r>
            <a:r>
              <a:rPr lang="is-IS" sz="1600" dirty="0">
                <a:solidFill>
                  <a:srgbClr val="000000"/>
                </a:solidFill>
                <a:latin typeface="Menlo"/>
              </a:rPr>
              <a:t>];</a:t>
            </a:r>
          </a:p>
          <a:p>
            <a:r>
              <a:rPr lang="is-IS" sz="1600" dirty="0">
                <a:solidFill>
                  <a:srgbClr val="000000"/>
                </a:solidFill>
                <a:latin typeface="Menlo"/>
              </a:rPr>
              <a:t>            frameIndex += </a:t>
            </a:r>
            <a:r>
              <a:rPr lang="is-IS" sz="1600" dirty="0">
                <a:solidFill>
                  <a:srgbClr val="0000FF"/>
                </a:solidFill>
                <a:latin typeface="Menlo"/>
              </a:rPr>
              <a:t>2</a:t>
            </a:r>
            <a:r>
              <a:rPr lang="is-IS" sz="1600" dirty="0">
                <a:solidFill>
                  <a:srgbClr val="000000"/>
                </a:solidFill>
                <a:latin typeface="Menlo"/>
              </a:rPr>
              <a:t>;</a:t>
            </a:r>
          </a:p>
          <a:p>
            <a:r>
              <a:rPr lang="da-DK" sz="1600" dirty="0">
                <a:latin typeface="Menlo"/>
              </a:rPr>
              <a:t>        </a:t>
            </a:r>
            <a:r>
              <a:rPr lang="da-DK" sz="1600" dirty="0">
                <a:solidFill>
                  <a:srgbClr val="000000"/>
                </a:solidFill>
                <a:latin typeface="Menlo"/>
              </a:rPr>
              <a:t>} </a:t>
            </a:r>
            <a:r>
              <a:rPr lang="da-DK" sz="1600" b="1" dirty="0" err="1">
                <a:solidFill>
                  <a:srgbClr val="000080"/>
                </a:solidFill>
                <a:latin typeface="Menlo"/>
              </a:rPr>
              <a:t>else</a:t>
            </a:r>
            <a:r>
              <a:rPr lang="da-DK" sz="1600" dirty="0">
                <a:solidFill>
                  <a:srgbClr val="000080"/>
                </a:solidFill>
                <a:latin typeface="Menlo"/>
              </a:rPr>
              <a:t> </a:t>
            </a:r>
            <a:r>
              <a:rPr lang="da-DK" sz="1600" dirty="0">
                <a:solidFill>
                  <a:srgbClr val="000000"/>
                </a:solidFill>
                <a:latin typeface="Menlo"/>
              </a:rPr>
              <a:t>{</a:t>
            </a:r>
          </a:p>
          <a:p>
            <a:r>
              <a:rPr lang="en-US" sz="1600" dirty="0">
                <a:solidFill>
                  <a:srgbClr val="000000"/>
                </a:solidFill>
                <a:latin typeface="Menlo"/>
              </a:rPr>
              <a:t>            score += rolls[</a:t>
            </a:r>
            <a:r>
              <a:rPr lang="en-US" sz="1600" dirty="0" err="1">
                <a:solidFill>
                  <a:srgbClr val="000000"/>
                </a:solidFill>
                <a:latin typeface="Menlo"/>
              </a:rPr>
              <a:t>frameIndex</a:t>
            </a:r>
            <a:r>
              <a:rPr lang="en-US" sz="1600" dirty="0">
                <a:solidFill>
                  <a:srgbClr val="000000"/>
                </a:solidFill>
                <a:latin typeface="Menlo"/>
              </a:rPr>
              <a:t>] +</a:t>
            </a:r>
          </a:p>
          <a:p>
            <a:r>
              <a:rPr lang="is-IS" sz="1600" dirty="0">
                <a:solidFill>
                  <a:srgbClr val="000000"/>
                </a:solidFill>
                <a:latin typeface="Menlo"/>
              </a:rPr>
              <a:t>                     rolls[frameIndex + </a:t>
            </a:r>
            <a:r>
              <a:rPr lang="is-IS" sz="1600" dirty="0">
                <a:solidFill>
                  <a:srgbClr val="0000FF"/>
                </a:solidFill>
                <a:latin typeface="Menlo"/>
              </a:rPr>
              <a:t>1</a:t>
            </a:r>
            <a:r>
              <a:rPr lang="is-IS" sz="1600" dirty="0">
                <a:solidFill>
                  <a:srgbClr val="000000"/>
                </a:solidFill>
                <a:latin typeface="Menlo"/>
              </a:rPr>
              <a:t>];</a:t>
            </a:r>
          </a:p>
          <a:p>
            <a:r>
              <a:rPr lang="is-IS" sz="1600" dirty="0">
                <a:solidFill>
                  <a:srgbClr val="000000"/>
                </a:solidFill>
                <a:latin typeface="Menlo"/>
              </a:rPr>
              <a:t>            frameIndex += </a:t>
            </a:r>
            <a:r>
              <a:rPr lang="is-IS" sz="1600" dirty="0">
                <a:solidFill>
                  <a:srgbClr val="0000FF"/>
                </a:solidFill>
                <a:latin typeface="Menlo"/>
              </a:rPr>
              <a:t>2</a:t>
            </a:r>
            <a:r>
              <a:rPr lang="is-IS" sz="1600" dirty="0">
                <a:solidFill>
                  <a:srgbClr val="000000"/>
                </a:solidFill>
                <a:latin typeface="Menlo"/>
              </a:rPr>
              <a:t>;</a:t>
            </a:r>
          </a:p>
          <a:p>
            <a:r>
              <a:rPr lang="en-US" sz="1600" dirty="0">
                <a:latin typeface="Menlo"/>
              </a:rPr>
              <a:t>        </a:t>
            </a:r>
            <a:r>
              <a:rPr lang="en-US" sz="1600" dirty="0">
                <a:solidFill>
                  <a:srgbClr val="000000"/>
                </a:solidFill>
                <a:latin typeface="Menlo"/>
              </a:rPr>
              <a:t>}</a:t>
            </a:r>
          </a:p>
          <a:p>
            <a:r>
              <a:rPr lang="en-US" sz="1600" dirty="0">
                <a:latin typeface="Menlo"/>
              </a:rPr>
              <a:t>    </a:t>
            </a:r>
            <a:r>
              <a:rPr lang="en-US" sz="1600" dirty="0">
                <a:solidFill>
                  <a:srgbClr val="000000"/>
                </a:solidFill>
                <a:latin typeface="Menlo"/>
              </a:rPr>
              <a:t>}</a:t>
            </a:r>
          </a:p>
          <a:p>
            <a:r>
              <a:rPr lang="en-US" sz="1600" dirty="0">
                <a:latin typeface="Menlo"/>
              </a:rPr>
              <a:t>    </a:t>
            </a:r>
            <a:r>
              <a:rPr lang="en-US" sz="1600" b="1" dirty="0">
                <a:solidFill>
                  <a:srgbClr val="000080"/>
                </a:solidFill>
                <a:latin typeface="Menlo"/>
              </a:rPr>
              <a:t>return</a:t>
            </a:r>
            <a:r>
              <a:rPr lang="en-US" sz="1600" dirty="0">
                <a:solidFill>
                  <a:srgbClr val="000080"/>
                </a:solidFill>
                <a:latin typeface="Menlo"/>
              </a:rPr>
              <a:t> </a:t>
            </a:r>
            <a:r>
              <a:rPr lang="en-US" sz="1600" dirty="0">
                <a:solidFill>
                  <a:srgbClr val="000000"/>
                </a:solidFill>
                <a:latin typeface="Menlo"/>
              </a:rPr>
              <a:t>score;</a:t>
            </a:r>
          </a:p>
          <a:p>
            <a:r>
              <a:rPr lang="en-US" sz="1600" dirty="0">
                <a:solidFill>
                  <a:srgbClr val="000000"/>
                </a:solidFill>
                <a:latin typeface="Menlo"/>
              </a:rPr>
              <a:t>}</a:t>
            </a:r>
          </a:p>
        </p:txBody>
      </p:sp>
    </p:spTree>
    <p:extLst>
      <p:ext uri="{BB962C8B-B14F-4D97-AF65-F5344CB8AC3E}">
        <p14:creationId xmlns:p14="http://schemas.microsoft.com/office/powerpoint/2010/main" val="4037292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5257800" y="2082800"/>
            <a:ext cx="1193800" cy="241501"/>
          </a:xfrm>
          <a:prstGeom prst="roundRect">
            <a:avLst/>
          </a:prstGeom>
          <a:solidFill>
            <a:srgbClr val="FF0000">
              <a:alpha val="18000"/>
            </a:srgb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Rounded Rectangle 3"/>
          <p:cNvSpPr/>
          <p:nvPr/>
        </p:nvSpPr>
        <p:spPr>
          <a:xfrm>
            <a:off x="3111500" y="2560982"/>
            <a:ext cx="2921000" cy="523209"/>
          </a:xfrm>
          <a:prstGeom prst="roundRect">
            <a:avLst/>
          </a:prstGeom>
          <a:solidFill>
            <a:srgbClr val="FF0000">
              <a:alpha val="18000"/>
            </a:srgb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Rounded Rectangle 4"/>
          <p:cNvSpPr/>
          <p:nvPr/>
        </p:nvSpPr>
        <p:spPr>
          <a:xfrm>
            <a:off x="3111500" y="4495800"/>
            <a:ext cx="2755900" cy="611552"/>
          </a:xfrm>
          <a:prstGeom prst="roundRect">
            <a:avLst/>
          </a:prstGeom>
          <a:solidFill>
            <a:srgbClr val="FF0000">
              <a:alpha val="18000"/>
            </a:srgb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Rounded Rectangle 6"/>
          <p:cNvSpPr/>
          <p:nvPr/>
        </p:nvSpPr>
        <p:spPr>
          <a:xfrm>
            <a:off x="3111500" y="3540336"/>
            <a:ext cx="2755900" cy="587164"/>
          </a:xfrm>
          <a:prstGeom prst="roundRect">
            <a:avLst/>
          </a:prstGeom>
          <a:solidFill>
            <a:srgbClr val="FF0000">
              <a:alpha val="18000"/>
            </a:srgb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title"/>
          </p:nvPr>
        </p:nvSpPr>
        <p:spPr/>
        <p:txBody>
          <a:bodyPr/>
          <a:lstStyle/>
          <a:p>
            <a:r>
              <a:rPr lang="en-US" dirty="0" smtClean="0">
                <a:solidFill>
                  <a:srgbClr val="161645"/>
                </a:solidFill>
              </a:rPr>
              <a:t>Design review</a:t>
            </a:r>
            <a:endParaRPr lang="en-US" dirty="0">
              <a:solidFill>
                <a:srgbClr val="161645"/>
              </a:solidFill>
            </a:endParaRPr>
          </a:p>
        </p:txBody>
      </p:sp>
      <p:sp>
        <p:nvSpPr>
          <p:cNvPr id="26" name="Rectangle 25"/>
          <p:cNvSpPr/>
          <p:nvPr/>
        </p:nvSpPr>
        <p:spPr>
          <a:xfrm>
            <a:off x="469900" y="1047433"/>
            <a:ext cx="7073900" cy="5262980"/>
          </a:xfrm>
          <a:prstGeom prst="rect">
            <a:avLst/>
          </a:prstGeom>
        </p:spPr>
        <p:txBody>
          <a:bodyPr wrap="square">
            <a:spAutoFit/>
          </a:bodyPr>
          <a:lstStyle/>
          <a:p>
            <a:r>
              <a:rPr lang="en-US" sz="1600" b="1" dirty="0">
                <a:solidFill>
                  <a:srgbClr val="000080"/>
                </a:solidFill>
                <a:latin typeface="Menlo"/>
              </a:rPr>
              <a:t>public</a:t>
            </a:r>
            <a:r>
              <a:rPr lang="en-US" sz="1600" dirty="0">
                <a:solidFill>
                  <a:srgbClr val="000080"/>
                </a:solidFill>
                <a:latin typeface="Menlo"/>
              </a:rPr>
              <a:t> </a:t>
            </a:r>
            <a:r>
              <a:rPr lang="en-US" sz="1600" dirty="0" err="1">
                <a:solidFill>
                  <a:srgbClr val="4C73A6"/>
                </a:solidFill>
                <a:latin typeface="Menlo"/>
              </a:rPr>
              <a:t>int</a:t>
            </a:r>
            <a:r>
              <a:rPr lang="en-US" sz="1600" dirty="0">
                <a:solidFill>
                  <a:srgbClr val="4C73A6"/>
                </a:solidFill>
                <a:latin typeface="Menlo"/>
              </a:rPr>
              <a:t> </a:t>
            </a:r>
            <a:r>
              <a:rPr lang="en-US" sz="1600" dirty="0">
                <a:solidFill>
                  <a:srgbClr val="000000"/>
                </a:solidFill>
                <a:latin typeface="Menlo"/>
              </a:rPr>
              <a:t>score() {</a:t>
            </a:r>
          </a:p>
          <a:p>
            <a:r>
              <a:rPr lang="fr-FR" sz="1600" dirty="0">
                <a:latin typeface="Menlo"/>
              </a:rPr>
              <a:t>    </a:t>
            </a:r>
            <a:r>
              <a:rPr lang="fr-FR" sz="1600" dirty="0" err="1">
                <a:solidFill>
                  <a:srgbClr val="4C73A6"/>
                </a:solidFill>
                <a:latin typeface="Menlo"/>
              </a:rPr>
              <a:t>int</a:t>
            </a:r>
            <a:r>
              <a:rPr lang="fr-FR" sz="1600" dirty="0">
                <a:solidFill>
                  <a:srgbClr val="4C73A6"/>
                </a:solidFill>
                <a:latin typeface="Menlo"/>
              </a:rPr>
              <a:t> </a:t>
            </a:r>
            <a:r>
              <a:rPr lang="fr-FR" sz="1600" dirty="0">
                <a:solidFill>
                  <a:srgbClr val="000000"/>
                </a:solidFill>
                <a:latin typeface="Menlo"/>
              </a:rPr>
              <a:t>score = </a:t>
            </a:r>
            <a:r>
              <a:rPr lang="fr-FR" sz="1600" dirty="0">
                <a:solidFill>
                  <a:srgbClr val="0000FF"/>
                </a:solidFill>
                <a:latin typeface="Menlo"/>
              </a:rPr>
              <a:t>0</a:t>
            </a:r>
            <a:r>
              <a:rPr lang="fr-FR" sz="1600" dirty="0">
                <a:solidFill>
                  <a:srgbClr val="000000"/>
                </a:solidFill>
                <a:latin typeface="Menlo"/>
              </a:rPr>
              <a:t>;</a:t>
            </a:r>
          </a:p>
          <a:p>
            <a:r>
              <a:rPr lang="is-IS" sz="1600" dirty="0">
                <a:latin typeface="Menlo"/>
              </a:rPr>
              <a:t>    </a:t>
            </a:r>
            <a:r>
              <a:rPr lang="is-IS" sz="1600" dirty="0">
                <a:solidFill>
                  <a:srgbClr val="4C73A6"/>
                </a:solidFill>
                <a:latin typeface="Menlo"/>
              </a:rPr>
              <a:t>int </a:t>
            </a:r>
            <a:r>
              <a:rPr lang="is-IS" sz="1600" dirty="0">
                <a:solidFill>
                  <a:srgbClr val="000000"/>
                </a:solidFill>
                <a:latin typeface="Menlo"/>
              </a:rPr>
              <a:t>frameIndex = </a:t>
            </a:r>
            <a:r>
              <a:rPr lang="is-IS" sz="1600" dirty="0">
                <a:solidFill>
                  <a:srgbClr val="0000FF"/>
                </a:solidFill>
                <a:latin typeface="Menlo"/>
              </a:rPr>
              <a:t>0</a:t>
            </a:r>
            <a:r>
              <a:rPr lang="is-IS" sz="1600" dirty="0">
                <a:solidFill>
                  <a:srgbClr val="000000"/>
                </a:solidFill>
                <a:latin typeface="Menlo"/>
              </a:rPr>
              <a:t>;</a:t>
            </a:r>
          </a:p>
          <a:p>
            <a:r>
              <a:rPr lang="is-IS" sz="1600" dirty="0">
                <a:latin typeface="Menlo"/>
              </a:rPr>
              <a:t>    </a:t>
            </a:r>
            <a:r>
              <a:rPr lang="is-IS" sz="1600" b="1" dirty="0">
                <a:solidFill>
                  <a:srgbClr val="000080"/>
                </a:solidFill>
                <a:latin typeface="Menlo"/>
              </a:rPr>
              <a:t>for</a:t>
            </a:r>
            <a:r>
              <a:rPr lang="is-IS" sz="1600" dirty="0">
                <a:solidFill>
                  <a:srgbClr val="000080"/>
                </a:solidFill>
                <a:latin typeface="Menlo"/>
              </a:rPr>
              <a:t> </a:t>
            </a:r>
            <a:r>
              <a:rPr lang="is-IS" sz="1600" dirty="0">
                <a:solidFill>
                  <a:srgbClr val="000000"/>
                </a:solidFill>
                <a:latin typeface="Menlo"/>
              </a:rPr>
              <a:t>(</a:t>
            </a:r>
            <a:r>
              <a:rPr lang="is-IS" sz="1600" dirty="0">
                <a:solidFill>
                  <a:srgbClr val="4C73A6"/>
                </a:solidFill>
                <a:latin typeface="Menlo"/>
              </a:rPr>
              <a:t>int </a:t>
            </a:r>
            <a:r>
              <a:rPr lang="is-IS" sz="1600" dirty="0">
                <a:solidFill>
                  <a:srgbClr val="000000"/>
                </a:solidFill>
                <a:latin typeface="Menlo"/>
              </a:rPr>
              <a:t>frames = </a:t>
            </a:r>
            <a:r>
              <a:rPr lang="is-IS" sz="1600" dirty="0">
                <a:solidFill>
                  <a:srgbClr val="0000FF"/>
                </a:solidFill>
                <a:latin typeface="Menlo"/>
              </a:rPr>
              <a:t>0</a:t>
            </a:r>
            <a:r>
              <a:rPr lang="is-IS" sz="1600" dirty="0">
                <a:solidFill>
                  <a:srgbClr val="000000"/>
                </a:solidFill>
                <a:latin typeface="Menlo"/>
              </a:rPr>
              <a:t>; frames &lt; </a:t>
            </a:r>
            <a:r>
              <a:rPr lang="is-IS" sz="1600" dirty="0">
                <a:solidFill>
                  <a:srgbClr val="0000FF"/>
                </a:solidFill>
                <a:latin typeface="Menlo"/>
              </a:rPr>
              <a:t>10</a:t>
            </a:r>
            <a:r>
              <a:rPr lang="is-IS" sz="1600" dirty="0">
                <a:solidFill>
                  <a:srgbClr val="000000"/>
                </a:solidFill>
                <a:latin typeface="Menlo"/>
              </a:rPr>
              <a:t>; frames++) {</a:t>
            </a:r>
          </a:p>
          <a:p>
            <a:r>
              <a:rPr lang="en-US" sz="1600" dirty="0">
                <a:latin typeface="Menlo"/>
              </a:rPr>
              <a:t>        </a:t>
            </a:r>
            <a:r>
              <a:rPr lang="en-US" sz="1600" b="1" dirty="0">
                <a:solidFill>
                  <a:srgbClr val="000080"/>
                </a:solidFill>
                <a:latin typeface="Menlo"/>
              </a:rPr>
              <a:t>if</a:t>
            </a:r>
            <a:r>
              <a:rPr lang="en-US" sz="1600" dirty="0">
                <a:solidFill>
                  <a:srgbClr val="000080"/>
                </a:solidFill>
                <a:latin typeface="Menlo"/>
              </a:rPr>
              <a:t> </a:t>
            </a:r>
            <a:r>
              <a:rPr lang="en-US" sz="1600" dirty="0">
                <a:solidFill>
                  <a:srgbClr val="000000"/>
                </a:solidFill>
                <a:latin typeface="Menlo"/>
              </a:rPr>
              <a:t>(rolls[</a:t>
            </a:r>
            <a:r>
              <a:rPr lang="en-US" sz="1600" dirty="0" err="1">
                <a:solidFill>
                  <a:srgbClr val="000000"/>
                </a:solidFill>
                <a:latin typeface="Menlo"/>
              </a:rPr>
              <a:t>frameIndex</a:t>
            </a:r>
            <a:r>
              <a:rPr lang="en-US" sz="1600" dirty="0">
                <a:solidFill>
                  <a:srgbClr val="000000"/>
                </a:solidFill>
                <a:latin typeface="Menlo"/>
              </a:rPr>
              <a:t>] == </a:t>
            </a:r>
            <a:r>
              <a:rPr lang="en-US" sz="1600" dirty="0">
                <a:solidFill>
                  <a:srgbClr val="0000FF"/>
                </a:solidFill>
                <a:latin typeface="Menlo"/>
              </a:rPr>
              <a:t>10</a:t>
            </a:r>
            <a:r>
              <a:rPr lang="en-US" sz="1600" dirty="0">
                <a:solidFill>
                  <a:srgbClr val="000000"/>
                </a:solidFill>
                <a:latin typeface="Menlo"/>
              </a:rPr>
              <a:t>) </a:t>
            </a:r>
            <a:r>
              <a:rPr lang="en-US" sz="1600" dirty="0" smtClean="0">
                <a:solidFill>
                  <a:srgbClr val="000000"/>
                </a:solidFill>
                <a:latin typeface="Menlo"/>
              </a:rPr>
              <a:t>{ </a:t>
            </a:r>
            <a:r>
              <a:rPr lang="en-US" sz="1600" dirty="0" smtClean="0">
                <a:solidFill>
                  <a:schemeClr val="accent2">
                    <a:lumMod val="50000"/>
                  </a:schemeClr>
                </a:solidFill>
                <a:latin typeface="Menlo"/>
              </a:rPr>
              <a:t>// strike</a:t>
            </a:r>
            <a:endParaRPr lang="en-US" sz="1600" dirty="0">
              <a:solidFill>
                <a:schemeClr val="accent2">
                  <a:lumMod val="50000"/>
                </a:schemeClr>
              </a:solidFill>
              <a:latin typeface="Menlo"/>
            </a:endParaRPr>
          </a:p>
          <a:p>
            <a:r>
              <a:rPr lang="fr-FR" sz="1600" dirty="0">
                <a:solidFill>
                  <a:srgbClr val="000000"/>
                </a:solidFill>
                <a:latin typeface="Menlo"/>
              </a:rPr>
              <a:t>            score += </a:t>
            </a:r>
            <a:r>
              <a:rPr lang="fr-FR" sz="1600" dirty="0">
                <a:solidFill>
                  <a:srgbClr val="0000FF"/>
                </a:solidFill>
                <a:latin typeface="Menlo"/>
              </a:rPr>
              <a:t>10 </a:t>
            </a:r>
            <a:r>
              <a:rPr lang="fr-FR" sz="1600" dirty="0">
                <a:solidFill>
                  <a:srgbClr val="000000"/>
                </a:solidFill>
                <a:latin typeface="Menlo"/>
              </a:rPr>
              <a:t>+</a:t>
            </a:r>
          </a:p>
          <a:p>
            <a:r>
              <a:rPr lang="is-IS" sz="1600" dirty="0">
                <a:solidFill>
                  <a:srgbClr val="000000"/>
                </a:solidFill>
                <a:latin typeface="Menlo"/>
              </a:rPr>
              <a:t>                     rolls[frameIndex + </a:t>
            </a:r>
            <a:r>
              <a:rPr lang="is-IS" sz="1600" dirty="0">
                <a:solidFill>
                  <a:srgbClr val="0000FF"/>
                </a:solidFill>
                <a:latin typeface="Menlo"/>
              </a:rPr>
              <a:t>1</a:t>
            </a:r>
            <a:r>
              <a:rPr lang="is-IS" sz="1600" dirty="0">
                <a:solidFill>
                  <a:srgbClr val="000000"/>
                </a:solidFill>
                <a:latin typeface="Menlo"/>
              </a:rPr>
              <a:t>] +</a:t>
            </a:r>
          </a:p>
          <a:p>
            <a:r>
              <a:rPr lang="is-IS" sz="1600" dirty="0">
                <a:solidFill>
                  <a:srgbClr val="000000"/>
                </a:solidFill>
                <a:latin typeface="Menlo"/>
              </a:rPr>
              <a:t>                     rolls[frameIndex + </a:t>
            </a:r>
            <a:r>
              <a:rPr lang="is-IS" sz="1600" dirty="0">
                <a:solidFill>
                  <a:srgbClr val="0000FF"/>
                </a:solidFill>
                <a:latin typeface="Menlo"/>
              </a:rPr>
              <a:t>2</a:t>
            </a:r>
            <a:r>
              <a:rPr lang="is-IS" sz="1600" dirty="0">
                <a:solidFill>
                  <a:srgbClr val="000000"/>
                </a:solidFill>
                <a:latin typeface="Menlo"/>
              </a:rPr>
              <a:t>];</a:t>
            </a:r>
          </a:p>
          <a:p>
            <a:r>
              <a:rPr lang="is-IS" sz="1600" dirty="0">
                <a:solidFill>
                  <a:srgbClr val="000000"/>
                </a:solidFill>
                <a:latin typeface="Menlo"/>
              </a:rPr>
              <a:t>            frameIndex++;</a:t>
            </a:r>
          </a:p>
          <a:p>
            <a:r>
              <a:rPr lang="en-US" sz="1600" dirty="0">
                <a:latin typeface="Menlo"/>
              </a:rPr>
              <a:t>        </a:t>
            </a:r>
            <a:r>
              <a:rPr lang="en-US" sz="1600" dirty="0">
                <a:solidFill>
                  <a:srgbClr val="000000"/>
                </a:solidFill>
                <a:latin typeface="Menlo"/>
              </a:rPr>
              <a:t>} </a:t>
            </a:r>
            <a:r>
              <a:rPr lang="en-US" sz="1600" b="1" dirty="0">
                <a:solidFill>
                  <a:srgbClr val="000080"/>
                </a:solidFill>
                <a:latin typeface="Menlo"/>
              </a:rPr>
              <a:t>else if</a:t>
            </a:r>
            <a:r>
              <a:rPr lang="en-US" sz="1600" dirty="0">
                <a:solidFill>
                  <a:srgbClr val="000080"/>
                </a:solidFill>
                <a:latin typeface="Menlo"/>
              </a:rPr>
              <a:t> </a:t>
            </a:r>
            <a:r>
              <a:rPr lang="en-US" sz="1600" dirty="0">
                <a:solidFill>
                  <a:srgbClr val="000000"/>
                </a:solidFill>
                <a:latin typeface="Menlo"/>
              </a:rPr>
              <a:t>(</a:t>
            </a:r>
            <a:r>
              <a:rPr lang="en-US" sz="1600" dirty="0" err="1">
                <a:solidFill>
                  <a:srgbClr val="000000"/>
                </a:solidFill>
                <a:latin typeface="Menlo"/>
              </a:rPr>
              <a:t>isSpare</a:t>
            </a:r>
            <a:r>
              <a:rPr lang="en-US" sz="1600" dirty="0">
                <a:solidFill>
                  <a:srgbClr val="000000"/>
                </a:solidFill>
                <a:latin typeface="Menlo"/>
              </a:rPr>
              <a:t>(</a:t>
            </a:r>
            <a:r>
              <a:rPr lang="en-US" sz="1600" dirty="0" err="1">
                <a:solidFill>
                  <a:srgbClr val="000000"/>
                </a:solidFill>
                <a:latin typeface="Menlo"/>
              </a:rPr>
              <a:t>frameIndex</a:t>
            </a:r>
            <a:r>
              <a:rPr lang="en-US" sz="1600" dirty="0">
                <a:solidFill>
                  <a:srgbClr val="000000"/>
                </a:solidFill>
                <a:latin typeface="Menlo"/>
              </a:rPr>
              <a:t>)) {</a:t>
            </a:r>
          </a:p>
          <a:p>
            <a:r>
              <a:rPr lang="fr-FR" sz="1600" dirty="0">
                <a:solidFill>
                  <a:srgbClr val="000000"/>
                </a:solidFill>
                <a:latin typeface="Menlo"/>
              </a:rPr>
              <a:t>            score += </a:t>
            </a:r>
            <a:r>
              <a:rPr lang="fr-FR" sz="1600" dirty="0">
                <a:solidFill>
                  <a:srgbClr val="0000FF"/>
                </a:solidFill>
                <a:latin typeface="Menlo"/>
              </a:rPr>
              <a:t>10 </a:t>
            </a:r>
            <a:r>
              <a:rPr lang="fr-FR" sz="1600" dirty="0">
                <a:solidFill>
                  <a:srgbClr val="000000"/>
                </a:solidFill>
                <a:latin typeface="Menlo"/>
              </a:rPr>
              <a:t>+</a:t>
            </a:r>
          </a:p>
          <a:p>
            <a:r>
              <a:rPr lang="is-IS" sz="1600" dirty="0">
                <a:solidFill>
                  <a:srgbClr val="000000"/>
                </a:solidFill>
                <a:latin typeface="Menlo"/>
              </a:rPr>
              <a:t>                     rolls[frameIndex + </a:t>
            </a:r>
            <a:r>
              <a:rPr lang="is-IS" sz="1600" dirty="0">
                <a:solidFill>
                  <a:srgbClr val="0000FF"/>
                </a:solidFill>
                <a:latin typeface="Menlo"/>
              </a:rPr>
              <a:t>2</a:t>
            </a:r>
            <a:r>
              <a:rPr lang="is-IS" sz="1600" dirty="0">
                <a:solidFill>
                  <a:srgbClr val="000000"/>
                </a:solidFill>
                <a:latin typeface="Menlo"/>
              </a:rPr>
              <a:t>];</a:t>
            </a:r>
          </a:p>
          <a:p>
            <a:r>
              <a:rPr lang="is-IS" sz="1600" dirty="0">
                <a:solidFill>
                  <a:srgbClr val="000000"/>
                </a:solidFill>
                <a:latin typeface="Menlo"/>
              </a:rPr>
              <a:t>            frameIndex += </a:t>
            </a:r>
            <a:r>
              <a:rPr lang="is-IS" sz="1600" dirty="0">
                <a:solidFill>
                  <a:srgbClr val="0000FF"/>
                </a:solidFill>
                <a:latin typeface="Menlo"/>
              </a:rPr>
              <a:t>2</a:t>
            </a:r>
            <a:r>
              <a:rPr lang="is-IS" sz="1600" dirty="0">
                <a:solidFill>
                  <a:srgbClr val="000000"/>
                </a:solidFill>
                <a:latin typeface="Menlo"/>
              </a:rPr>
              <a:t>;</a:t>
            </a:r>
          </a:p>
          <a:p>
            <a:r>
              <a:rPr lang="da-DK" sz="1600" dirty="0">
                <a:latin typeface="Menlo"/>
              </a:rPr>
              <a:t>        </a:t>
            </a:r>
            <a:r>
              <a:rPr lang="da-DK" sz="1600" dirty="0">
                <a:solidFill>
                  <a:srgbClr val="000000"/>
                </a:solidFill>
                <a:latin typeface="Menlo"/>
              </a:rPr>
              <a:t>} </a:t>
            </a:r>
            <a:r>
              <a:rPr lang="da-DK" sz="1600" b="1" dirty="0" err="1">
                <a:solidFill>
                  <a:srgbClr val="000080"/>
                </a:solidFill>
                <a:latin typeface="Menlo"/>
              </a:rPr>
              <a:t>else</a:t>
            </a:r>
            <a:r>
              <a:rPr lang="da-DK" sz="1600" dirty="0">
                <a:solidFill>
                  <a:srgbClr val="000080"/>
                </a:solidFill>
                <a:latin typeface="Menlo"/>
              </a:rPr>
              <a:t> </a:t>
            </a:r>
            <a:r>
              <a:rPr lang="da-DK" sz="1600" dirty="0">
                <a:solidFill>
                  <a:srgbClr val="000000"/>
                </a:solidFill>
                <a:latin typeface="Menlo"/>
              </a:rPr>
              <a:t>{</a:t>
            </a:r>
          </a:p>
          <a:p>
            <a:r>
              <a:rPr lang="en-US" sz="1600" dirty="0">
                <a:solidFill>
                  <a:srgbClr val="000000"/>
                </a:solidFill>
                <a:latin typeface="Menlo"/>
              </a:rPr>
              <a:t>            score += rolls[</a:t>
            </a:r>
            <a:r>
              <a:rPr lang="en-US" sz="1600" dirty="0" err="1">
                <a:solidFill>
                  <a:srgbClr val="000000"/>
                </a:solidFill>
                <a:latin typeface="Menlo"/>
              </a:rPr>
              <a:t>frameIndex</a:t>
            </a:r>
            <a:r>
              <a:rPr lang="en-US" sz="1600" dirty="0">
                <a:solidFill>
                  <a:srgbClr val="000000"/>
                </a:solidFill>
                <a:latin typeface="Menlo"/>
              </a:rPr>
              <a:t>] +</a:t>
            </a:r>
          </a:p>
          <a:p>
            <a:r>
              <a:rPr lang="is-IS" sz="1600" dirty="0">
                <a:solidFill>
                  <a:srgbClr val="000000"/>
                </a:solidFill>
                <a:latin typeface="Menlo"/>
              </a:rPr>
              <a:t>                     rolls[frameIndex + </a:t>
            </a:r>
            <a:r>
              <a:rPr lang="is-IS" sz="1600" dirty="0">
                <a:solidFill>
                  <a:srgbClr val="0000FF"/>
                </a:solidFill>
                <a:latin typeface="Menlo"/>
              </a:rPr>
              <a:t>1</a:t>
            </a:r>
            <a:r>
              <a:rPr lang="is-IS" sz="1600" dirty="0">
                <a:solidFill>
                  <a:srgbClr val="000000"/>
                </a:solidFill>
                <a:latin typeface="Menlo"/>
              </a:rPr>
              <a:t>];</a:t>
            </a:r>
          </a:p>
          <a:p>
            <a:r>
              <a:rPr lang="is-IS" sz="1600" dirty="0">
                <a:solidFill>
                  <a:srgbClr val="000000"/>
                </a:solidFill>
                <a:latin typeface="Menlo"/>
              </a:rPr>
              <a:t>            frameIndex += </a:t>
            </a:r>
            <a:r>
              <a:rPr lang="is-IS" sz="1600" dirty="0">
                <a:solidFill>
                  <a:srgbClr val="0000FF"/>
                </a:solidFill>
                <a:latin typeface="Menlo"/>
              </a:rPr>
              <a:t>2</a:t>
            </a:r>
            <a:r>
              <a:rPr lang="is-IS" sz="1600" dirty="0">
                <a:solidFill>
                  <a:srgbClr val="000000"/>
                </a:solidFill>
                <a:latin typeface="Menlo"/>
              </a:rPr>
              <a:t>;</a:t>
            </a:r>
          </a:p>
          <a:p>
            <a:r>
              <a:rPr lang="en-US" sz="1600" dirty="0">
                <a:latin typeface="Menlo"/>
              </a:rPr>
              <a:t>        </a:t>
            </a:r>
            <a:r>
              <a:rPr lang="en-US" sz="1600" dirty="0">
                <a:solidFill>
                  <a:srgbClr val="000000"/>
                </a:solidFill>
                <a:latin typeface="Menlo"/>
              </a:rPr>
              <a:t>}</a:t>
            </a:r>
          </a:p>
          <a:p>
            <a:r>
              <a:rPr lang="en-US" sz="1600" dirty="0">
                <a:latin typeface="Menlo"/>
              </a:rPr>
              <a:t>    </a:t>
            </a:r>
            <a:r>
              <a:rPr lang="en-US" sz="1600" dirty="0">
                <a:solidFill>
                  <a:srgbClr val="000000"/>
                </a:solidFill>
                <a:latin typeface="Menlo"/>
              </a:rPr>
              <a:t>}</a:t>
            </a:r>
          </a:p>
          <a:p>
            <a:r>
              <a:rPr lang="en-US" sz="1600" dirty="0">
                <a:latin typeface="Menlo"/>
              </a:rPr>
              <a:t>    </a:t>
            </a:r>
            <a:r>
              <a:rPr lang="en-US" sz="1600" b="1" dirty="0">
                <a:solidFill>
                  <a:srgbClr val="000080"/>
                </a:solidFill>
                <a:latin typeface="Menlo"/>
              </a:rPr>
              <a:t>return</a:t>
            </a:r>
            <a:r>
              <a:rPr lang="en-US" sz="1600" dirty="0">
                <a:solidFill>
                  <a:srgbClr val="000080"/>
                </a:solidFill>
                <a:latin typeface="Menlo"/>
              </a:rPr>
              <a:t> </a:t>
            </a:r>
            <a:r>
              <a:rPr lang="en-US" sz="1600" dirty="0">
                <a:solidFill>
                  <a:srgbClr val="000000"/>
                </a:solidFill>
                <a:latin typeface="Menlo"/>
              </a:rPr>
              <a:t>score;</a:t>
            </a:r>
          </a:p>
          <a:p>
            <a:r>
              <a:rPr lang="en-US" sz="1600" dirty="0">
                <a:solidFill>
                  <a:srgbClr val="000000"/>
                </a:solidFill>
                <a:latin typeface="Menlo"/>
              </a:rPr>
              <a:t>}</a:t>
            </a:r>
          </a:p>
        </p:txBody>
      </p:sp>
      <p:sp>
        <p:nvSpPr>
          <p:cNvPr id="24" name="Rounded Rectangular Callout 23"/>
          <p:cNvSpPr/>
          <p:nvPr/>
        </p:nvSpPr>
        <p:spPr>
          <a:xfrm>
            <a:off x="4749800" y="1055130"/>
            <a:ext cx="3090863" cy="564468"/>
          </a:xfrm>
          <a:prstGeom prst="wedgeRoundRectCallout">
            <a:avLst>
              <a:gd name="adj1" fmla="val 2119"/>
              <a:gd name="adj2" fmla="val 12478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ru-RU" dirty="0" smtClean="0">
                <a:solidFill>
                  <a:srgbClr val="004080"/>
                </a:solidFill>
                <a:latin typeface="Arial" charset="0"/>
                <a:ea typeface="ＭＳ Ｐゴシック" charset="0"/>
                <a:cs typeface="Arial" charset="0"/>
              </a:rPr>
              <a:t>Комментарий для условия</a:t>
            </a:r>
            <a:endParaRPr lang="ru-RU" dirty="0">
              <a:solidFill>
                <a:srgbClr val="004080"/>
              </a:solidFill>
              <a:latin typeface="Arial" charset="0"/>
              <a:ea typeface="ＭＳ Ｐゴシック" charset="0"/>
              <a:cs typeface="Arial" charset="0"/>
            </a:endParaRPr>
          </a:p>
        </p:txBody>
      </p:sp>
      <p:sp>
        <p:nvSpPr>
          <p:cNvPr id="25" name="Rounded Rectangular Callout 24"/>
          <p:cNvSpPr/>
          <p:nvPr/>
        </p:nvSpPr>
        <p:spPr>
          <a:xfrm>
            <a:off x="4902200" y="5519928"/>
            <a:ext cx="2633663" cy="564468"/>
          </a:xfrm>
          <a:prstGeom prst="wedgeRoundRectCallout">
            <a:avLst>
              <a:gd name="adj1" fmla="val -24873"/>
              <a:gd name="adj2" fmla="val -12495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ru-RU" dirty="0" smtClean="0">
                <a:solidFill>
                  <a:srgbClr val="004080"/>
                </a:solidFill>
                <a:latin typeface="Arial" charset="0"/>
                <a:ea typeface="ＭＳ Ｐゴシック" charset="0"/>
                <a:cs typeface="Arial" charset="0"/>
              </a:rPr>
              <a:t>Непонятное выражение</a:t>
            </a:r>
            <a:endParaRPr lang="ru-RU" dirty="0">
              <a:solidFill>
                <a:srgbClr val="004080"/>
              </a:solidFill>
              <a:latin typeface="Arial" charset="0"/>
              <a:ea typeface="ＭＳ Ｐゴシック" charset="0"/>
              <a:cs typeface="Arial" charset="0"/>
            </a:endParaRPr>
          </a:p>
        </p:txBody>
      </p:sp>
    </p:spTree>
    <p:extLst>
      <p:ext uri="{BB962C8B-B14F-4D97-AF65-F5344CB8AC3E}">
        <p14:creationId xmlns:p14="http://schemas.microsoft.com/office/powerpoint/2010/main" val="340421864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61645"/>
                </a:solidFill>
              </a:rPr>
              <a:t>Refactoring</a:t>
            </a:r>
            <a:endParaRPr lang="en-US" dirty="0">
              <a:solidFill>
                <a:srgbClr val="161645"/>
              </a:solidFill>
            </a:endParaRPr>
          </a:p>
        </p:txBody>
      </p:sp>
      <p:sp>
        <p:nvSpPr>
          <p:cNvPr id="8" name="Rounded Rectangle 7"/>
          <p:cNvSpPr/>
          <p:nvPr/>
        </p:nvSpPr>
        <p:spPr>
          <a:xfrm>
            <a:off x="2197100" y="2210031"/>
            <a:ext cx="2781300" cy="274781"/>
          </a:xfrm>
          <a:prstGeom prst="roundRect">
            <a:avLst/>
          </a:prstGeom>
          <a:solidFill>
            <a:schemeClr val="accent4">
              <a:alpha val="18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Rounded Rectangle 8"/>
          <p:cNvSpPr/>
          <p:nvPr/>
        </p:nvSpPr>
        <p:spPr>
          <a:xfrm>
            <a:off x="3429000" y="2497512"/>
            <a:ext cx="3378200" cy="283818"/>
          </a:xfrm>
          <a:prstGeom prst="roundRect">
            <a:avLst/>
          </a:prstGeom>
          <a:solidFill>
            <a:schemeClr val="accent4">
              <a:alpha val="18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9"/>
          <p:cNvSpPr/>
          <p:nvPr/>
        </p:nvSpPr>
        <p:spPr>
          <a:xfrm>
            <a:off x="3429000" y="3320902"/>
            <a:ext cx="3200400" cy="260528"/>
          </a:xfrm>
          <a:prstGeom prst="roundRect">
            <a:avLst/>
          </a:prstGeom>
          <a:solidFill>
            <a:schemeClr val="accent4">
              <a:alpha val="18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ounded Rectangle 10"/>
          <p:cNvSpPr/>
          <p:nvPr/>
        </p:nvSpPr>
        <p:spPr>
          <a:xfrm>
            <a:off x="3416300" y="4144292"/>
            <a:ext cx="4140200" cy="288038"/>
          </a:xfrm>
          <a:prstGeom prst="roundRect">
            <a:avLst/>
          </a:prstGeom>
          <a:solidFill>
            <a:schemeClr val="accent4">
              <a:alpha val="18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Rectangle 6"/>
          <p:cNvSpPr/>
          <p:nvPr/>
        </p:nvSpPr>
        <p:spPr>
          <a:xfrm>
            <a:off x="482600" y="1066800"/>
            <a:ext cx="7442200" cy="4801315"/>
          </a:xfrm>
          <a:prstGeom prst="rect">
            <a:avLst/>
          </a:prstGeom>
        </p:spPr>
        <p:txBody>
          <a:bodyPr wrap="square">
            <a:spAutoFit/>
          </a:bodyPr>
          <a:lstStyle/>
          <a:p>
            <a:r>
              <a:rPr lang="en-US" b="1" dirty="0">
                <a:solidFill>
                  <a:srgbClr val="000080"/>
                </a:solidFill>
                <a:latin typeface="Menlo"/>
              </a:rPr>
              <a:t>public</a:t>
            </a:r>
            <a:r>
              <a:rPr lang="en-US" dirty="0">
                <a:solidFill>
                  <a:srgbClr val="000080"/>
                </a:solidFill>
                <a:latin typeface="Menlo"/>
              </a:rPr>
              <a:t> </a:t>
            </a:r>
            <a:r>
              <a:rPr lang="en-US" dirty="0" err="1">
                <a:solidFill>
                  <a:srgbClr val="4C73A6"/>
                </a:solidFill>
                <a:latin typeface="Menlo"/>
              </a:rPr>
              <a:t>int</a:t>
            </a:r>
            <a:r>
              <a:rPr lang="en-US" dirty="0">
                <a:solidFill>
                  <a:srgbClr val="4C73A6"/>
                </a:solidFill>
                <a:latin typeface="Menlo"/>
              </a:rPr>
              <a:t> </a:t>
            </a:r>
            <a:r>
              <a:rPr lang="en-US" dirty="0">
                <a:solidFill>
                  <a:srgbClr val="000000"/>
                </a:solidFill>
                <a:latin typeface="Menlo"/>
              </a:rPr>
              <a:t>score() {</a:t>
            </a:r>
          </a:p>
          <a:p>
            <a:r>
              <a:rPr lang="fr-FR" dirty="0">
                <a:latin typeface="Menlo"/>
              </a:rPr>
              <a:t>    </a:t>
            </a:r>
            <a:r>
              <a:rPr lang="fr-FR" dirty="0" err="1">
                <a:solidFill>
                  <a:srgbClr val="4C73A6"/>
                </a:solidFill>
                <a:latin typeface="Menlo"/>
              </a:rPr>
              <a:t>int</a:t>
            </a:r>
            <a:r>
              <a:rPr lang="fr-FR" dirty="0">
                <a:solidFill>
                  <a:srgbClr val="4C73A6"/>
                </a:solidFill>
                <a:latin typeface="Menlo"/>
              </a:rPr>
              <a:t> </a:t>
            </a:r>
            <a:r>
              <a:rPr lang="fr-FR" dirty="0">
                <a:solidFill>
                  <a:srgbClr val="000000"/>
                </a:solidFill>
                <a:latin typeface="Menlo"/>
              </a:rPr>
              <a:t>score = </a:t>
            </a:r>
            <a:r>
              <a:rPr lang="fr-FR" dirty="0">
                <a:solidFill>
                  <a:srgbClr val="0000FF"/>
                </a:solidFill>
                <a:latin typeface="Menlo"/>
              </a:rPr>
              <a:t>0</a:t>
            </a:r>
            <a:r>
              <a:rPr lang="fr-FR" dirty="0">
                <a:solidFill>
                  <a:srgbClr val="000000"/>
                </a:solidFill>
                <a:latin typeface="Menlo"/>
              </a:rPr>
              <a:t>;</a:t>
            </a:r>
          </a:p>
          <a:p>
            <a:r>
              <a:rPr lang="is-IS" dirty="0">
                <a:latin typeface="Menlo"/>
              </a:rPr>
              <a:t>    </a:t>
            </a:r>
            <a:r>
              <a:rPr lang="is-IS" dirty="0">
                <a:solidFill>
                  <a:srgbClr val="4C73A6"/>
                </a:solidFill>
                <a:latin typeface="Menlo"/>
              </a:rPr>
              <a:t>int </a:t>
            </a:r>
            <a:r>
              <a:rPr lang="is-IS" dirty="0">
                <a:solidFill>
                  <a:srgbClr val="000000"/>
                </a:solidFill>
                <a:latin typeface="Menlo"/>
              </a:rPr>
              <a:t>frameIndex = </a:t>
            </a:r>
            <a:r>
              <a:rPr lang="is-IS" dirty="0">
                <a:solidFill>
                  <a:srgbClr val="0000FF"/>
                </a:solidFill>
                <a:latin typeface="Menlo"/>
              </a:rPr>
              <a:t>0</a:t>
            </a:r>
            <a:r>
              <a:rPr lang="is-IS" dirty="0">
                <a:solidFill>
                  <a:srgbClr val="000000"/>
                </a:solidFill>
                <a:latin typeface="Menlo"/>
              </a:rPr>
              <a:t>;</a:t>
            </a:r>
          </a:p>
          <a:p>
            <a:r>
              <a:rPr lang="is-IS" dirty="0">
                <a:latin typeface="Menlo"/>
              </a:rPr>
              <a:t>    </a:t>
            </a:r>
            <a:r>
              <a:rPr lang="is-IS" b="1" dirty="0">
                <a:solidFill>
                  <a:srgbClr val="000080"/>
                </a:solidFill>
                <a:latin typeface="Menlo"/>
              </a:rPr>
              <a:t>for</a:t>
            </a:r>
            <a:r>
              <a:rPr lang="is-IS" dirty="0">
                <a:solidFill>
                  <a:srgbClr val="000080"/>
                </a:solidFill>
                <a:latin typeface="Menlo"/>
              </a:rPr>
              <a:t> </a:t>
            </a:r>
            <a:r>
              <a:rPr lang="is-IS" dirty="0">
                <a:solidFill>
                  <a:srgbClr val="000000"/>
                </a:solidFill>
                <a:latin typeface="Menlo"/>
              </a:rPr>
              <a:t>(</a:t>
            </a:r>
            <a:r>
              <a:rPr lang="is-IS" dirty="0">
                <a:solidFill>
                  <a:srgbClr val="4C73A6"/>
                </a:solidFill>
                <a:latin typeface="Menlo"/>
              </a:rPr>
              <a:t>int </a:t>
            </a:r>
            <a:r>
              <a:rPr lang="is-IS" dirty="0">
                <a:solidFill>
                  <a:srgbClr val="000000"/>
                </a:solidFill>
                <a:latin typeface="Menlo"/>
              </a:rPr>
              <a:t>frames = </a:t>
            </a:r>
            <a:r>
              <a:rPr lang="is-IS" dirty="0">
                <a:solidFill>
                  <a:srgbClr val="0000FF"/>
                </a:solidFill>
                <a:latin typeface="Menlo"/>
              </a:rPr>
              <a:t>0</a:t>
            </a:r>
            <a:r>
              <a:rPr lang="is-IS" dirty="0">
                <a:solidFill>
                  <a:srgbClr val="000000"/>
                </a:solidFill>
                <a:latin typeface="Menlo"/>
              </a:rPr>
              <a:t>; frames &lt; </a:t>
            </a:r>
            <a:r>
              <a:rPr lang="is-IS" dirty="0">
                <a:solidFill>
                  <a:srgbClr val="0000FF"/>
                </a:solidFill>
                <a:latin typeface="Menlo"/>
              </a:rPr>
              <a:t>10</a:t>
            </a:r>
            <a:r>
              <a:rPr lang="is-IS" dirty="0">
                <a:solidFill>
                  <a:srgbClr val="000000"/>
                </a:solidFill>
                <a:latin typeface="Menlo"/>
              </a:rPr>
              <a:t>; frames++) {</a:t>
            </a:r>
          </a:p>
          <a:p>
            <a:r>
              <a:rPr lang="en-US" dirty="0">
                <a:latin typeface="Menlo"/>
              </a:rPr>
              <a:t>        </a:t>
            </a:r>
            <a:r>
              <a:rPr lang="en-US" b="1" dirty="0">
                <a:solidFill>
                  <a:srgbClr val="000080"/>
                </a:solidFill>
                <a:latin typeface="Menlo"/>
              </a:rPr>
              <a:t>if</a:t>
            </a:r>
            <a:r>
              <a:rPr lang="en-US" dirty="0">
                <a:solidFill>
                  <a:srgbClr val="000080"/>
                </a:solidFill>
                <a:latin typeface="Menlo"/>
              </a:rPr>
              <a:t> </a:t>
            </a:r>
            <a:r>
              <a:rPr lang="en-US" dirty="0">
                <a:solidFill>
                  <a:srgbClr val="000000"/>
                </a:solidFill>
                <a:latin typeface="Menlo"/>
              </a:rPr>
              <a:t>(</a:t>
            </a:r>
            <a:r>
              <a:rPr lang="en-US" dirty="0" err="1">
                <a:solidFill>
                  <a:srgbClr val="000000"/>
                </a:solidFill>
                <a:latin typeface="Menlo"/>
              </a:rPr>
              <a:t>isStrike</a:t>
            </a:r>
            <a:r>
              <a:rPr lang="en-US" dirty="0">
                <a:solidFill>
                  <a:srgbClr val="000000"/>
                </a:solidFill>
                <a:latin typeface="Menlo"/>
              </a:rPr>
              <a:t>(</a:t>
            </a:r>
            <a:r>
              <a:rPr lang="en-US" dirty="0" err="1">
                <a:solidFill>
                  <a:srgbClr val="000000"/>
                </a:solidFill>
                <a:latin typeface="Menlo"/>
              </a:rPr>
              <a:t>frameIndex</a:t>
            </a:r>
            <a:r>
              <a:rPr lang="en-US" dirty="0">
                <a:solidFill>
                  <a:srgbClr val="000000"/>
                </a:solidFill>
                <a:latin typeface="Menlo"/>
              </a:rPr>
              <a:t>)) {</a:t>
            </a:r>
          </a:p>
          <a:p>
            <a:r>
              <a:rPr lang="en-US" dirty="0">
                <a:solidFill>
                  <a:srgbClr val="000000"/>
                </a:solidFill>
                <a:latin typeface="Menlo"/>
              </a:rPr>
              <a:t>            score += </a:t>
            </a:r>
            <a:r>
              <a:rPr lang="en-US" dirty="0" err="1">
                <a:solidFill>
                  <a:srgbClr val="000000"/>
                </a:solidFill>
                <a:latin typeface="Menlo"/>
              </a:rPr>
              <a:t>strikeBonus</a:t>
            </a:r>
            <a:r>
              <a:rPr lang="en-US" dirty="0">
                <a:solidFill>
                  <a:srgbClr val="000000"/>
                </a:solidFill>
                <a:latin typeface="Menlo"/>
              </a:rPr>
              <a:t>(</a:t>
            </a:r>
            <a:r>
              <a:rPr lang="en-US" dirty="0" err="1">
                <a:solidFill>
                  <a:srgbClr val="000000"/>
                </a:solidFill>
                <a:latin typeface="Menlo"/>
              </a:rPr>
              <a:t>frameIndex</a:t>
            </a:r>
            <a:r>
              <a:rPr lang="en-US" dirty="0">
                <a:solidFill>
                  <a:srgbClr val="000000"/>
                </a:solidFill>
                <a:latin typeface="Menlo"/>
              </a:rPr>
              <a:t>);</a:t>
            </a:r>
          </a:p>
          <a:p>
            <a:r>
              <a:rPr lang="is-IS" dirty="0">
                <a:solidFill>
                  <a:srgbClr val="000000"/>
                </a:solidFill>
                <a:latin typeface="Menlo"/>
              </a:rPr>
              <a:t>            frameIndex++;</a:t>
            </a:r>
          </a:p>
          <a:p>
            <a:r>
              <a:rPr lang="en-US" dirty="0">
                <a:latin typeface="Menlo"/>
              </a:rPr>
              <a:t>        </a:t>
            </a:r>
            <a:r>
              <a:rPr lang="en-US" dirty="0">
                <a:solidFill>
                  <a:srgbClr val="000000"/>
                </a:solidFill>
                <a:latin typeface="Menlo"/>
              </a:rPr>
              <a:t>} </a:t>
            </a:r>
            <a:r>
              <a:rPr lang="en-US" b="1" dirty="0">
                <a:solidFill>
                  <a:srgbClr val="000080"/>
                </a:solidFill>
                <a:latin typeface="Menlo"/>
              </a:rPr>
              <a:t>else if</a:t>
            </a:r>
            <a:r>
              <a:rPr lang="en-US" dirty="0">
                <a:solidFill>
                  <a:srgbClr val="000080"/>
                </a:solidFill>
                <a:latin typeface="Menlo"/>
              </a:rPr>
              <a:t> </a:t>
            </a:r>
            <a:r>
              <a:rPr lang="en-US" dirty="0">
                <a:solidFill>
                  <a:srgbClr val="000000"/>
                </a:solidFill>
                <a:latin typeface="Menlo"/>
              </a:rPr>
              <a:t>(</a:t>
            </a:r>
            <a:r>
              <a:rPr lang="en-US" dirty="0" err="1">
                <a:solidFill>
                  <a:srgbClr val="000000"/>
                </a:solidFill>
                <a:latin typeface="Menlo"/>
              </a:rPr>
              <a:t>isSpare</a:t>
            </a:r>
            <a:r>
              <a:rPr lang="en-US" dirty="0">
                <a:solidFill>
                  <a:srgbClr val="000000"/>
                </a:solidFill>
                <a:latin typeface="Menlo"/>
              </a:rPr>
              <a:t>(</a:t>
            </a:r>
            <a:r>
              <a:rPr lang="en-US" dirty="0" err="1">
                <a:solidFill>
                  <a:srgbClr val="000000"/>
                </a:solidFill>
                <a:latin typeface="Menlo"/>
              </a:rPr>
              <a:t>frameIndex</a:t>
            </a:r>
            <a:r>
              <a:rPr lang="en-US" dirty="0">
                <a:solidFill>
                  <a:srgbClr val="000000"/>
                </a:solidFill>
                <a:latin typeface="Menlo"/>
              </a:rPr>
              <a:t>)) {</a:t>
            </a:r>
          </a:p>
          <a:p>
            <a:r>
              <a:rPr lang="en-US" dirty="0">
                <a:solidFill>
                  <a:srgbClr val="000000"/>
                </a:solidFill>
                <a:latin typeface="Menlo"/>
              </a:rPr>
              <a:t>            score += </a:t>
            </a:r>
            <a:r>
              <a:rPr lang="en-US" dirty="0" err="1">
                <a:solidFill>
                  <a:srgbClr val="000000"/>
                </a:solidFill>
                <a:latin typeface="Menlo"/>
              </a:rPr>
              <a:t>spireBonus</a:t>
            </a:r>
            <a:r>
              <a:rPr lang="en-US" dirty="0">
                <a:solidFill>
                  <a:srgbClr val="000000"/>
                </a:solidFill>
                <a:latin typeface="Menlo"/>
              </a:rPr>
              <a:t>(</a:t>
            </a:r>
            <a:r>
              <a:rPr lang="en-US" dirty="0" err="1">
                <a:solidFill>
                  <a:srgbClr val="000000"/>
                </a:solidFill>
                <a:latin typeface="Menlo"/>
              </a:rPr>
              <a:t>frameIndex</a:t>
            </a:r>
            <a:r>
              <a:rPr lang="en-US" dirty="0">
                <a:solidFill>
                  <a:srgbClr val="000000"/>
                </a:solidFill>
                <a:latin typeface="Menlo"/>
              </a:rPr>
              <a:t>);</a:t>
            </a:r>
          </a:p>
          <a:p>
            <a:r>
              <a:rPr lang="is-IS" dirty="0">
                <a:solidFill>
                  <a:srgbClr val="000000"/>
                </a:solidFill>
                <a:latin typeface="Menlo"/>
              </a:rPr>
              <a:t>            frameIndex += </a:t>
            </a:r>
            <a:r>
              <a:rPr lang="is-IS" dirty="0">
                <a:solidFill>
                  <a:srgbClr val="0000FF"/>
                </a:solidFill>
                <a:latin typeface="Menlo"/>
              </a:rPr>
              <a:t>2</a:t>
            </a:r>
            <a:r>
              <a:rPr lang="is-IS" dirty="0">
                <a:solidFill>
                  <a:srgbClr val="000000"/>
                </a:solidFill>
                <a:latin typeface="Menlo"/>
              </a:rPr>
              <a:t>;</a:t>
            </a:r>
          </a:p>
          <a:p>
            <a:r>
              <a:rPr lang="da-DK" dirty="0">
                <a:latin typeface="Menlo"/>
              </a:rPr>
              <a:t>        </a:t>
            </a:r>
            <a:r>
              <a:rPr lang="da-DK" dirty="0">
                <a:solidFill>
                  <a:srgbClr val="000000"/>
                </a:solidFill>
                <a:latin typeface="Menlo"/>
              </a:rPr>
              <a:t>} </a:t>
            </a:r>
            <a:r>
              <a:rPr lang="da-DK" b="1" dirty="0" err="1">
                <a:solidFill>
                  <a:srgbClr val="000080"/>
                </a:solidFill>
                <a:latin typeface="Menlo"/>
              </a:rPr>
              <a:t>else</a:t>
            </a:r>
            <a:r>
              <a:rPr lang="da-DK" dirty="0">
                <a:solidFill>
                  <a:srgbClr val="000080"/>
                </a:solidFill>
                <a:latin typeface="Menlo"/>
              </a:rPr>
              <a:t> </a:t>
            </a:r>
            <a:r>
              <a:rPr lang="da-DK" dirty="0">
                <a:solidFill>
                  <a:srgbClr val="000000"/>
                </a:solidFill>
                <a:latin typeface="Menlo"/>
              </a:rPr>
              <a:t>{</a:t>
            </a:r>
          </a:p>
          <a:p>
            <a:r>
              <a:rPr lang="en-US" dirty="0">
                <a:solidFill>
                  <a:srgbClr val="000000"/>
                </a:solidFill>
                <a:latin typeface="Menlo"/>
              </a:rPr>
              <a:t>            score += </a:t>
            </a:r>
            <a:r>
              <a:rPr lang="en-US" dirty="0" err="1">
                <a:solidFill>
                  <a:srgbClr val="000000"/>
                </a:solidFill>
                <a:latin typeface="Menlo"/>
              </a:rPr>
              <a:t>sumOfBallsInFrame</a:t>
            </a:r>
            <a:r>
              <a:rPr lang="en-US" dirty="0">
                <a:solidFill>
                  <a:srgbClr val="000000"/>
                </a:solidFill>
                <a:latin typeface="Menlo"/>
              </a:rPr>
              <a:t>(</a:t>
            </a:r>
            <a:r>
              <a:rPr lang="en-US" dirty="0" err="1">
                <a:solidFill>
                  <a:srgbClr val="000000"/>
                </a:solidFill>
                <a:latin typeface="Menlo"/>
              </a:rPr>
              <a:t>frameIndex</a:t>
            </a:r>
            <a:r>
              <a:rPr lang="en-US" dirty="0">
                <a:solidFill>
                  <a:srgbClr val="000000"/>
                </a:solidFill>
                <a:latin typeface="Menlo"/>
              </a:rPr>
              <a:t>);</a:t>
            </a:r>
          </a:p>
          <a:p>
            <a:r>
              <a:rPr lang="is-IS" dirty="0">
                <a:solidFill>
                  <a:srgbClr val="000000"/>
                </a:solidFill>
                <a:latin typeface="Menlo"/>
              </a:rPr>
              <a:t>            frameIndex += </a:t>
            </a:r>
            <a:r>
              <a:rPr lang="is-IS" dirty="0">
                <a:solidFill>
                  <a:srgbClr val="0000FF"/>
                </a:solidFill>
                <a:latin typeface="Menlo"/>
              </a:rPr>
              <a:t>2</a:t>
            </a:r>
            <a:r>
              <a:rPr lang="is-IS" dirty="0">
                <a:solidFill>
                  <a:srgbClr val="000000"/>
                </a:solidFill>
                <a:latin typeface="Menlo"/>
              </a:rPr>
              <a:t>;</a:t>
            </a:r>
          </a:p>
          <a:p>
            <a:r>
              <a:rPr lang="en-US" dirty="0">
                <a:latin typeface="Menlo"/>
              </a:rPr>
              <a:t>        </a:t>
            </a:r>
            <a:r>
              <a:rPr lang="en-US" dirty="0">
                <a:solidFill>
                  <a:srgbClr val="000000"/>
                </a:solidFill>
                <a:latin typeface="Menlo"/>
              </a:rPr>
              <a:t>}</a:t>
            </a:r>
          </a:p>
          <a:p>
            <a:r>
              <a:rPr lang="en-US" dirty="0">
                <a:latin typeface="Menlo"/>
              </a:rPr>
              <a:t>    </a:t>
            </a:r>
            <a:r>
              <a:rPr lang="en-US" dirty="0">
                <a:solidFill>
                  <a:srgbClr val="000000"/>
                </a:solidFill>
                <a:latin typeface="Menlo"/>
              </a:rPr>
              <a:t>}</a:t>
            </a:r>
          </a:p>
          <a:p>
            <a:r>
              <a:rPr lang="en-US" dirty="0">
                <a:latin typeface="Menlo"/>
              </a:rPr>
              <a:t>    </a:t>
            </a:r>
            <a:r>
              <a:rPr lang="en-US" b="1" dirty="0">
                <a:solidFill>
                  <a:srgbClr val="000080"/>
                </a:solidFill>
                <a:latin typeface="Menlo"/>
              </a:rPr>
              <a:t>return</a:t>
            </a:r>
            <a:r>
              <a:rPr lang="en-US" dirty="0">
                <a:solidFill>
                  <a:srgbClr val="000080"/>
                </a:solidFill>
                <a:latin typeface="Menlo"/>
              </a:rPr>
              <a:t> </a:t>
            </a:r>
            <a:r>
              <a:rPr lang="en-US" dirty="0">
                <a:solidFill>
                  <a:srgbClr val="000000"/>
                </a:solidFill>
                <a:latin typeface="Menlo"/>
              </a:rPr>
              <a:t>score;</a:t>
            </a:r>
          </a:p>
          <a:p>
            <a:r>
              <a:rPr lang="en-US" dirty="0">
                <a:solidFill>
                  <a:srgbClr val="000000"/>
                </a:solidFill>
                <a:latin typeface="Menlo"/>
              </a:rPr>
              <a:t>}</a:t>
            </a:r>
          </a:p>
        </p:txBody>
      </p:sp>
    </p:spTree>
    <p:extLst>
      <p:ext uri="{BB962C8B-B14F-4D97-AF65-F5344CB8AC3E}">
        <p14:creationId xmlns:p14="http://schemas.microsoft.com/office/powerpoint/2010/main" val="367011280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TDD</a:t>
            </a:r>
            <a:endParaRPr lang="en-US" dirty="0"/>
          </a:p>
        </p:txBody>
      </p:sp>
      <p:sp>
        <p:nvSpPr>
          <p:cNvPr id="4" name="Title 1"/>
          <p:cNvSpPr txBox="1">
            <a:spLocks/>
          </p:cNvSpPr>
          <p:nvPr/>
        </p:nvSpPr>
        <p:spPr bwMode="auto">
          <a:xfrm>
            <a:off x="1397488" y="3012770"/>
            <a:ext cx="629761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rgbClr val="004080"/>
                </a:solidFill>
                <a:latin typeface="+mj-lt"/>
                <a:ea typeface="ＭＳ Ｐゴシック" charset="0"/>
                <a:cs typeface="+mj-cs"/>
              </a:defRPr>
            </a:lvl1pPr>
            <a:lvl2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2pPr>
            <a:lvl3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3pPr>
            <a:lvl4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4pPr>
            <a:lvl5pPr algn="l" rtl="0" eaLnBrk="0" fontAlgn="base" hangingPunct="0">
              <a:spcBef>
                <a:spcPct val="0"/>
              </a:spcBef>
              <a:spcAft>
                <a:spcPct val="0"/>
              </a:spcAft>
              <a:defRPr sz="2400" b="1">
                <a:solidFill>
                  <a:srgbClr val="004080"/>
                </a:solidFill>
                <a:effectLst>
                  <a:outerShdw blurRad="38100" dist="38100" dir="2700000" algn="tl">
                    <a:srgbClr val="C0C0C0"/>
                  </a:outerShdw>
                </a:effectLst>
                <a:latin typeface="Arial" charset="0"/>
                <a:ea typeface="ＭＳ Ｐゴシック" charset="0"/>
              </a:defRPr>
            </a:lvl5pPr>
            <a:lvl6pPr marL="4572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2400" b="1">
                <a:solidFill>
                  <a:schemeClr val="bg1"/>
                </a:solidFill>
                <a:effectLst>
                  <a:outerShdw blurRad="38100" dist="38100" dir="2700000" algn="tl">
                    <a:srgbClr val="C0C0C0"/>
                  </a:outerShdw>
                </a:effectLst>
                <a:latin typeface="Tahoma" pitchFamily="34" charset="0"/>
              </a:defRPr>
            </a:lvl9pPr>
          </a:lstStyle>
          <a:p>
            <a:pPr algn="ctr"/>
            <a:r>
              <a:rPr lang="ru-RU" b="0" dirty="0" smtClean="0">
                <a:latin typeface="Arial" charset="0"/>
              </a:rPr>
              <a:t>«Чистый код, который работает»</a:t>
            </a:r>
            <a:endParaRPr lang="ru-RU" b="0" dirty="0">
              <a:latin typeface="Arial" charset="0"/>
            </a:endParaRPr>
          </a:p>
        </p:txBody>
      </p:sp>
    </p:spTree>
    <p:extLst>
      <p:ext uri="{BB962C8B-B14F-4D97-AF65-F5344CB8AC3E}">
        <p14:creationId xmlns:p14="http://schemas.microsoft.com/office/powerpoint/2010/main" val="263761890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61645"/>
                </a:solidFill>
              </a:rPr>
              <a:t>Refactoring</a:t>
            </a:r>
            <a:endParaRPr lang="en-US" dirty="0">
              <a:solidFill>
                <a:srgbClr val="161645"/>
              </a:solidFill>
            </a:endParaRPr>
          </a:p>
        </p:txBody>
      </p:sp>
      <p:sp>
        <p:nvSpPr>
          <p:cNvPr id="24" name="Rectangle 23"/>
          <p:cNvSpPr/>
          <p:nvPr/>
        </p:nvSpPr>
        <p:spPr>
          <a:xfrm>
            <a:off x="366508" y="6282976"/>
            <a:ext cx="2110824" cy="307777"/>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sz="1400" dirty="0" err="1" smtClean="0">
                <a:solidFill>
                  <a:srgbClr val="004080"/>
                </a:solidFill>
                <a:latin typeface="Arial" charset="0"/>
                <a:ea typeface="ＭＳ Ｐゴシック" charset="0"/>
                <a:cs typeface="Arial" charset="0"/>
              </a:rPr>
              <a:t>git</a:t>
            </a:r>
            <a:r>
              <a:rPr lang="en-US" sz="1400" dirty="0" smtClean="0">
                <a:solidFill>
                  <a:srgbClr val="004080"/>
                </a:solidFill>
                <a:latin typeface="Arial" charset="0"/>
                <a:ea typeface="ＭＳ Ｐゴシック" charset="0"/>
                <a:cs typeface="Arial" charset="0"/>
              </a:rPr>
              <a:t> checkout bowling-0.8</a:t>
            </a:r>
            <a:endParaRPr lang="ru-RU" sz="1400" dirty="0">
              <a:solidFill>
                <a:srgbClr val="004080"/>
              </a:solidFill>
              <a:latin typeface="Arial" charset="0"/>
              <a:ea typeface="ＭＳ Ｐゴシック" charset="0"/>
              <a:cs typeface="Arial" charset="0"/>
            </a:endParaRPr>
          </a:p>
        </p:txBody>
      </p:sp>
      <p:grpSp>
        <p:nvGrpSpPr>
          <p:cNvPr id="7" name="Group 6"/>
          <p:cNvGrpSpPr/>
          <p:nvPr/>
        </p:nvGrpSpPr>
        <p:grpSpPr>
          <a:xfrm>
            <a:off x="533400" y="1155680"/>
            <a:ext cx="6235700" cy="3416320"/>
            <a:chOff x="495300" y="1149340"/>
            <a:chExt cx="6235700" cy="3416320"/>
          </a:xfrm>
        </p:grpSpPr>
        <p:sp>
          <p:nvSpPr>
            <p:cNvPr id="5" name="Rounded Rectangle 4"/>
            <p:cNvSpPr/>
            <p:nvPr/>
          </p:nvSpPr>
          <p:spPr>
            <a:xfrm>
              <a:off x="1054100" y="1750292"/>
              <a:ext cx="1943100" cy="307108"/>
            </a:xfrm>
            <a:prstGeom prst="roundRect">
              <a:avLst/>
            </a:prstGeom>
            <a:solidFill>
              <a:schemeClr val="accent4">
                <a:alpha val="18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ounded Rectangle 5"/>
            <p:cNvSpPr/>
            <p:nvPr/>
          </p:nvSpPr>
          <p:spPr>
            <a:xfrm>
              <a:off x="495300" y="3540336"/>
              <a:ext cx="3924300" cy="1025324"/>
            </a:xfrm>
            <a:prstGeom prst="roundRect">
              <a:avLst/>
            </a:prstGeom>
            <a:solidFill>
              <a:schemeClr val="accent4">
                <a:alpha val="18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Rectangle 2"/>
            <p:cNvSpPr/>
            <p:nvPr/>
          </p:nvSpPr>
          <p:spPr>
            <a:xfrm>
              <a:off x="495300" y="1149340"/>
              <a:ext cx="6235700" cy="3416320"/>
            </a:xfrm>
            <a:prstGeom prst="rect">
              <a:avLst/>
            </a:prstGeom>
          </p:spPr>
          <p:txBody>
            <a:bodyPr wrap="square">
              <a:spAutoFit/>
            </a:bodyPr>
            <a:lstStyle/>
            <a:p>
              <a:r>
                <a:rPr lang="en-US" dirty="0">
                  <a:solidFill>
                    <a:srgbClr val="808000"/>
                  </a:solidFill>
                  <a:latin typeface="Menlo"/>
                </a:rPr>
                <a:t>@Test</a:t>
              </a:r>
            </a:p>
            <a:p>
              <a:r>
                <a:rPr lang="en-US" b="1" dirty="0">
                  <a:solidFill>
                    <a:srgbClr val="000080"/>
                  </a:solidFill>
                  <a:latin typeface="Menlo"/>
                </a:rPr>
                <a:t>public</a:t>
              </a:r>
              <a:r>
                <a:rPr lang="en-US" dirty="0">
                  <a:solidFill>
                    <a:srgbClr val="000080"/>
                  </a:solidFill>
                  <a:latin typeface="Menlo"/>
                </a:rPr>
                <a:t> </a:t>
              </a:r>
              <a:r>
                <a:rPr lang="en-US" dirty="0">
                  <a:solidFill>
                    <a:srgbClr val="4C73A6"/>
                  </a:solidFill>
                  <a:latin typeface="Menlo"/>
                </a:rPr>
                <a:t>void </a:t>
              </a:r>
              <a:r>
                <a:rPr lang="en-US" dirty="0" err="1">
                  <a:solidFill>
                    <a:srgbClr val="000000"/>
                  </a:solidFill>
                  <a:latin typeface="Menlo"/>
                </a:rPr>
                <a:t>shouldScoreStrikeCorrectly</a:t>
              </a:r>
              <a:r>
                <a:rPr lang="en-US" dirty="0">
                  <a:solidFill>
                    <a:srgbClr val="000000"/>
                  </a:solidFill>
                  <a:latin typeface="Menlo"/>
                </a:rPr>
                <a:t>() {</a:t>
              </a:r>
            </a:p>
            <a:p>
              <a:r>
                <a:rPr lang="nb-NO" dirty="0">
                  <a:latin typeface="Menlo"/>
                </a:rPr>
                <a:t>    </a:t>
              </a:r>
              <a:r>
                <a:rPr lang="nb-NO" dirty="0" err="1">
                  <a:solidFill>
                    <a:srgbClr val="000000"/>
                  </a:solidFill>
                  <a:latin typeface="Menlo"/>
                </a:rPr>
                <a:t>rollStrike</a:t>
              </a:r>
              <a:r>
                <a:rPr lang="nb-NO" dirty="0">
                  <a:solidFill>
                    <a:srgbClr val="000000"/>
                  </a:solidFill>
                  <a:latin typeface="Menlo"/>
                </a:rPr>
                <a:t>();</a:t>
              </a:r>
            </a:p>
            <a:p>
              <a:r>
                <a:rPr lang="en-US" dirty="0">
                  <a:solidFill>
                    <a:srgbClr val="000000"/>
                  </a:solidFill>
                  <a:latin typeface="Menlo"/>
                </a:rPr>
                <a:t>    </a:t>
              </a:r>
              <a:r>
                <a:rPr lang="en-US" dirty="0" err="1">
                  <a:solidFill>
                    <a:srgbClr val="000000"/>
                  </a:solidFill>
                  <a:latin typeface="Menlo"/>
                </a:rPr>
                <a:t>game.roll</a:t>
              </a:r>
              <a:r>
                <a:rPr lang="en-US" dirty="0">
                  <a:solidFill>
                    <a:srgbClr val="000000"/>
                  </a:solidFill>
                  <a:latin typeface="Menlo"/>
                </a:rPr>
                <a:t>(</a:t>
              </a:r>
              <a:r>
                <a:rPr lang="en-US" dirty="0">
                  <a:solidFill>
                    <a:srgbClr val="0000FF"/>
                  </a:solidFill>
                  <a:latin typeface="Menlo"/>
                </a:rPr>
                <a:t>3</a:t>
              </a:r>
              <a:r>
                <a:rPr lang="en-US" dirty="0">
                  <a:solidFill>
                    <a:srgbClr val="000000"/>
                  </a:solidFill>
                  <a:latin typeface="Menlo"/>
                </a:rPr>
                <a:t>);</a:t>
              </a:r>
            </a:p>
            <a:p>
              <a:r>
                <a:rPr lang="en-US" dirty="0">
                  <a:solidFill>
                    <a:srgbClr val="000000"/>
                  </a:solidFill>
                  <a:latin typeface="Menlo"/>
                </a:rPr>
                <a:t>    </a:t>
              </a:r>
              <a:r>
                <a:rPr lang="en-US" dirty="0" err="1">
                  <a:solidFill>
                    <a:srgbClr val="000000"/>
                  </a:solidFill>
                  <a:latin typeface="Menlo"/>
                </a:rPr>
                <a:t>game.roll</a:t>
              </a:r>
              <a:r>
                <a:rPr lang="en-US" dirty="0">
                  <a:solidFill>
                    <a:srgbClr val="000000"/>
                  </a:solidFill>
                  <a:latin typeface="Menlo"/>
                </a:rPr>
                <a:t>(</a:t>
              </a:r>
              <a:r>
                <a:rPr lang="en-US" dirty="0">
                  <a:solidFill>
                    <a:srgbClr val="0000FF"/>
                  </a:solidFill>
                  <a:latin typeface="Menlo"/>
                </a:rPr>
                <a:t>4</a:t>
              </a:r>
              <a:r>
                <a:rPr lang="en-US" dirty="0">
                  <a:solidFill>
                    <a:srgbClr val="000000"/>
                  </a:solidFill>
                  <a:latin typeface="Menlo"/>
                </a:rPr>
                <a:t>);</a:t>
              </a:r>
            </a:p>
            <a:p>
              <a:r>
                <a:rPr lang="en-US" dirty="0">
                  <a:latin typeface="Menlo"/>
                </a:rPr>
                <a:t>    </a:t>
              </a:r>
              <a:r>
                <a:rPr lang="en-US" dirty="0" err="1">
                  <a:solidFill>
                    <a:srgbClr val="000000"/>
                  </a:solidFill>
                  <a:latin typeface="Menlo"/>
                </a:rPr>
                <a:t>rollMany</a:t>
              </a:r>
              <a:r>
                <a:rPr lang="en-US" dirty="0">
                  <a:solidFill>
                    <a:srgbClr val="000000"/>
                  </a:solidFill>
                  <a:latin typeface="Menlo"/>
                </a:rPr>
                <a:t>(</a:t>
              </a:r>
              <a:r>
                <a:rPr lang="en-US" dirty="0">
                  <a:solidFill>
                    <a:srgbClr val="0000FF"/>
                  </a:solidFill>
                  <a:latin typeface="Menlo"/>
                </a:rPr>
                <a:t>16</a:t>
              </a:r>
              <a:r>
                <a:rPr lang="en-US" dirty="0">
                  <a:solidFill>
                    <a:srgbClr val="000000"/>
                  </a:solidFill>
                  <a:latin typeface="Menlo"/>
                </a:rPr>
                <a:t>, </a:t>
              </a:r>
              <a:r>
                <a:rPr lang="en-US" dirty="0">
                  <a:solidFill>
                    <a:srgbClr val="0000FF"/>
                  </a:solidFill>
                  <a:latin typeface="Menlo"/>
                </a:rPr>
                <a:t>0</a:t>
              </a:r>
              <a:r>
                <a:rPr lang="en-US" dirty="0">
                  <a:solidFill>
                    <a:srgbClr val="000000"/>
                  </a:solidFill>
                  <a:latin typeface="Menlo"/>
                </a:rPr>
                <a:t>);</a:t>
              </a:r>
            </a:p>
            <a:p>
              <a:r>
                <a:rPr lang="en-US" dirty="0">
                  <a:latin typeface="Menlo"/>
                </a:rPr>
                <a:t>    </a:t>
              </a:r>
              <a:r>
                <a:rPr lang="en-US" dirty="0" err="1">
                  <a:solidFill>
                    <a:srgbClr val="000000"/>
                  </a:solidFill>
                  <a:latin typeface="Menlo"/>
                </a:rPr>
                <a:t>assertEquals</a:t>
              </a:r>
              <a:r>
                <a:rPr lang="en-US" dirty="0">
                  <a:solidFill>
                    <a:srgbClr val="000000"/>
                  </a:solidFill>
                  <a:latin typeface="Menlo"/>
                </a:rPr>
                <a:t>(</a:t>
              </a:r>
              <a:r>
                <a:rPr lang="en-US" dirty="0">
                  <a:solidFill>
                    <a:srgbClr val="0000FF"/>
                  </a:solidFill>
                  <a:latin typeface="Menlo"/>
                </a:rPr>
                <a:t>24</a:t>
              </a:r>
              <a:r>
                <a:rPr lang="en-US" dirty="0">
                  <a:solidFill>
                    <a:srgbClr val="000000"/>
                  </a:solidFill>
                  <a:latin typeface="Menlo"/>
                </a:rPr>
                <a:t>, </a:t>
              </a:r>
              <a:r>
                <a:rPr lang="en-US" dirty="0" err="1">
                  <a:solidFill>
                    <a:srgbClr val="000000"/>
                  </a:solidFill>
                  <a:latin typeface="Menlo"/>
                </a:rPr>
                <a:t>game.score</a:t>
              </a:r>
              <a:r>
                <a:rPr lang="en-US" dirty="0">
                  <a:solidFill>
                    <a:srgbClr val="000000"/>
                  </a:solidFill>
                  <a:latin typeface="Menlo"/>
                </a:rPr>
                <a:t>());</a:t>
              </a:r>
            </a:p>
            <a:p>
              <a:r>
                <a:rPr lang="en-US" dirty="0">
                  <a:solidFill>
                    <a:srgbClr val="000000"/>
                  </a:solidFill>
                  <a:latin typeface="Menlo"/>
                </a:rPr>
                <a:t>}</a:t>
              </a:r>
            </a:p>
            <a:p>
              <a:endParaRPr lang="en-US" dirty="0">
                <a:latin typeface="Menlo"/>
              </a:endParaRPr>
            </a:p>
            <a:p>
              <a:r>
                <a:rPr lang="fi-FI" b="1" dirty="0" err="1">
                  <a:solidFill>
                    <a:srgbClr val="000080"/>
                  </a:solidFill>
                  <a:latin typeface="Menlo"/>
                </a:rPr>
                <a:t>private</a:t>
              </a:r>
              <a:r>
                <a:rPr lang="fi-FI" dirty="0">
                  <a:solidFill>
                    <a:srgbClr val="000080"/>
                  </a:solidFill>
                  <a:latin typeface="Menlo"/>
                </a:rPr>
                <a:t> </a:t>
              </a:r>
              <a:r>
                <a:rPr lang="fi-FI" dirty="0" err="1">
                  <a:solidFill>
                    <a:srgbClr val="4C73A6"/>
                  </a:solidFill>
                  <a:latin typeface="Menlo"/>
                </a:rPr>
                <a:t>void</a:t>
              </a:r>
              <a:r>
                <a:rPr lang="fi-FI" dirty="0">
                  <a:solidFill>
                    <a:srgbClr val="4C73A6"/>
                  </a:solidFill>
                  <a:latin typeface="Menlo"/>
                </a:rPr>
                <a:t> </a:t>
              </a:r>
              <a:r>
                <a:rPr lang="fi-FI" dirty="0" err="1">
                  <a:solidFill>
                    <a:srgbClr val="000000"/>
                  </a:solidFill>
                  <a:latin typeface="Menlo"/>
                </a:rPr>
                <a:t>rollStrike</a:t>
              </a:r>
              <a:r>
                <a:rPr lang="fi-FI" dirty="0">
                  <a:solidFill>
                    <a:srgbClr val="000000"/>
                  </a:solidFill>
                  <a:latin typeface="Menlo"/>
                </a:rPr>
                <a:t>() {</a:t>
              </a:r>
            </a:p>
            <a:p>
              <a:r>
                <a:rPr lang="en-US" dirty="0">
                  <a:solidFill>
                    <a:srgbClr val="000000"/>
                  </a:solidFill>
                  <a:latin typeface="Menlo"/>
                </a:rPr>
                <a:t>    </a:t>
              </a:r>
              <a:r>
                <a:rPr lang="en-US" dirty="0" err="1">
                  <a:solidFill>
                    <a:srgbClr val="000000"/>
                  </a:solidFill>
                  <a:latin typeface="Menlo"/>
                </a:rPr>
                <a:t>game.roll</a:t>
              </a:r>
              <a:r>
                <a:rPr lang="en-US" dirty="0">
                  <a:solidFill>
                    <a:srgbClr val="000000"/>
                  </a:solidFill>
                  <a:latin typeface="Menlo"/>
                </a:rPr>
                <a:t>(</a:t>
              </a:r>
              <a:r>
                <a:rPr lang="en-US" dirty="0">
                  <a:solidFill>
                    <a:srgbClr val="0000FF"/>
                  </a:solidFill>
                  <a:latin typeface="Menlo"/>
                </a:rPr>
                <a:t>10</a:t>
              </a:r>
              <a:r>
                <a:rPr lang="en-US" dirty="0">
                  <a:solidFill>
                    <a:srgbClr val="000000"/>
                  </a:solidFill>
                  <a:latin typeface="Menlo"/>
                </a:rPr>
                <a:t>);</a:t>
              </a:r>
            </a:p>
            <a:p>
              <a:r>
                <a:rPr lang="en-US" dirty="0">
                  <a:solidFill>
                    <a:srgbClr val="000000"/>
                  </a:solidFill>
                  <a:latin typeface="Menlo"/>
                </a:rPr>
                <a:t>}</a:t>
              </a:r>
            </a:p>
          </p:txBody>
        </p:sp>
      </p:grpSp>
    </p:spTree>
    <p:extLst>
      <p:ext uri="{BB962C8B-B14F-4D97-AF65-F5344CB8AC3E}">
        <p14:creationId xmlns:p14="http://schemas.microsoft.com/office/powerpoint/2010/main" val="13880650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rgbClr val="161645"/>
                </a:solidFill>
              </a:rPr>
              <a:t>Контрольный пример</a:t>
            </a:r>
            <a:endParaRPr lang="en-US" dirty="0">
              <a:solidFill>
                <a:srgbClr val="161645"/>
              </a:solidFill>
            </a:endParaRPr>
          </a:p>
        </p:txBody>
      </p:sp>
      <p:sp>
        <p:nvSpPr>
          <p:cNvPr id="4" name="Rectangle 3"/>
          <p:cNvSpPr/>
          <p:nvPr/>
        </p:nvSpPr>
        <p:spPr>
          <a:xfrm>
            <a:off x="482600" y="1037272"/>
            <a:ext cx="6032500" cy="1477328"/>
          </a:xfrm>
          <a:prstGeom prst="rect">
            <a:avLst/>
          </a:prstGeom>
        </p:spPr>
        <p:txBody>
          <a:bodyPr wrap="square">
            <a:spAutoFit/>
          </a:bodyPr>
          <a:lstStyle/>
          <a:p>
            <a:r>
              <a:rPr lang="en-US" dirty="0">
                <a:solidFill>
                  <a:srgbClr val="808000"/>
                </a:solidFill>
                <a:latin typeface="Menlo"/>
              </a:rPr>
              <a:t>@Test</a:t>
            </a:r>
          </a:p>
          <a:p>
            <a:r>
              <a:rPr lang="en-US" b="1" dirty="0">
                <a:solidFill>
                  <a:srgbClr val="000080"/>
                </a:solidFill>
                <a:latin typeface="Menlo"/>
              </a:rPr>
              <a:t>public</a:t>
            </a:r>
            <a:r>
              <a:rPr lang="en-US" dirty="0">
                <a:solidFill>
                  <a:srgbClr val="000080"/>
                </a:solidFill>
                <a:latin typeface="Menlo"/>
              </a:rPr>
              <a:t> </a:t>
            </a:r>
            <a:r>
              <a:rPr lang="en-US" dirty="0">
                <a:solidFill>
                  <a:srgbClr val="4C73A6"/>
                </a:solidFill>
                <a:latin typeface="Menlo"/>
              </a:rPr>
              <a:t>void </a:t>
            </a:r>
            <a:r>
              <a:rPr lang="en-US" dirty="0" err="1">
                <a:solidFill>
                  <a:srgbClr val="000000"/>
                </a:solidFill>
                <a:latin typeface="Menlo"/>
              </a:rPr>
              <a:t>shouldScorePerfectGame</a:t>
            </a:r>
            <a:r>
              <a:rPr lang="en-US" dirty="0">
                <a:solidFill>
                  <a:srgbClr val="000000"/>
                </a:solidFill>
                <a:latin typeface="Menlo"/>
              </a:rPr>
              <a:t>() {</a:t>
            </a:r>
          </a:p>
          <a:p>
            <a:r>
              <a:rPr lang="en-US" dirty="0">
                <a:latin typeface="Menlo"/>
              </a:rPr>
              <a:t>    </a:t>
            </a:r>
            <a:r>
              <a:rPr lang="en-US" dirty="0" err="1">
                <a:solidFill>
                  <a:srgbClr val="000000"/>
                </a:solidFill>
                <a:latin typeface="Menlo"/>
              </a:rPr>
              <a:t>rollMany</a:t>
            </a:r>
            <a:r>
              <a:rPr lang="en-US" dirty="0">
                <a:solidFill>
                  <a:srgbClr val="000000"/>
                </a:solidFill>
                <a:latin typeface="Menlo"/>
              </a:rPr>
              <a:t>(</a:t>
            </a:r>
            <a:r>
              <a:rPr lang="en-US" dirty="0">
                <a:solidFill>
                  <a:srgbClr val="0000FF"/>
                </a:solidFill>
                <a:latin typeface="Menlo"/>
              </a:rPr>
              <a:t>12</a:t>
            </a:r>
            <a:r>
              <a:rPr lang="en-US" dirty="0">
                <a:solidFill>
                  <a:srgbClr val="000000"/>
                </a:solidFill>
                <a:latin typeface="Menlo"/>
              </a:rPr>
              <a:t>, </a:t>
            </a:r>
            <a:r>
              <a:rPr lang="en-US" dirty="0">
                <a:solidFill>
                  <a:srgbClr val="0000FF"/>
                </a:solidFill>
                <a:latin typeface="Menlo"/>
              </a:rPr>
              <a:t>10</a:t>
            </a:r>
            <a:r>
              <a:rPr lang="en-US" dirty="0">
                <a:solidFill>
                  <a:srgbClr val="000000"/>
                </a:solidFill>
                <a:latin typeface="Menlo"/>
              </a:rPr>
              <a:t>);</a:t>
            </a:r>
          </a:p>
          <a:p>
            <a:r>
              <a:rPr lang="en-US" dirty="0">
                <a:latin typeface="Menlo"/>
              </a:rPr>
              <a:t>    </a:t>
            </a:r>
            <a:r>
              <a:rPr lang="en-US" dirty="0" err="1">
                <a:solidFill>
                  <a:srgbClr val="000000"/>
                </a:solidFill>
                <a:latin typeface="Menlo"/>
              </a:rPr>
              <a:t>assertEquals</a:t>
            </a:r>
            <a:r>
              <a:rPr lang="en-US" dirty="0">
                <a:solidFill>
                  <a:srgbClr val="000000"/>
                </a:solidFill>
                <a:latin typeface="Menlo"/>
              </a:rPr>
              <a:t>(</a:t>
            </a:r>
            <a:r>
              <a:rPr lang="en-US" dirty="0">
                <a:solidFill>
                  <a:srgbClr val="0000FF"/>
                </a:solidFill>
                <a:latin typeface="Menlo"/>
              </a:rPr>
              <a:t>300</a:t>
            </a:r>
            <a:r>
              <a:rPr lang="en-US" dirty="0">
                <a:solidFill>
                  <a:srgbClr val="000000"/>
                </a:solidFill>
                <a:latin typeface="Menlo"/>
              </a:rPr>
              <a:t>, </a:t>
            </a:r>
            <a:r>
              <a:rPr lang="en-US" dirty="0" err="1">
                <a:solidFill>
                  <a:srgbClr val="000000"/>
                </a:solidFill>
                <a:latin typeface="Menlo"/>
              </a:rPr>
              <a:t>game.score</a:t>
            </a:r>
            <a:r>
              <a:rPr lang="en-US" dirty="0">
                <a:solidFill>
                  <a:srgbClr val="000000"/>
                </a:solidFill>
                <a:latin typeface="Menlo"/>
              </a:rPr>
              <a:t>());</a:t>
            </a:r>
          </a:p>
          <a:p>
            <a:r>
              <a:rPr lang="en-US" dirty="0">
                <a:solidFill>
                  <a:srgbClr val="000000"/>
                </a:solidFill>
                <a:latin typeface="Menlo"/>
              </a:rPr>
              <a:t>}</a:t>
            </a:r>
          </a:p>
        </p:txBody>
      </p:sp>
    </p:spTree>
    <p:extLst>
      <p:ext uri="{BB962C8B-B14F-4D97-AF65-F5344CB8AC3E}">
        <p14:creationId xmlns:p14="http://schemas.microsoft.com/office/powerpoint/2010/main" val="30807461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61645"/>
                </a:solidFill>
              </a:rPr>
              <a:t>C</a:t>
            </a:r>
            <a:r>
              <a:rPr lang="uk-UA" dirty="0" smtClean="0">
                <a:solidFill>
                  <a:srgbClr val="161645"/>
                </a:solidFill>
              </a:rPr>
              <a:t>тратегии запуска тестов</a:t>
            </a:r>
            <a:endParaRPr lang="en-US" dirty="0">
              <a:solidFill>
                <a:srgbClr val="161645"/>
              </a:solidFill>
            </a:endParaRPr>
          </a:p>
        </p:txBody>
      </p:sp>
      <p:sp>
        <p:nvSpPr>
          <p:cNvPr id="4" name="Rectangle 4"/>
          <p:cNvSpPr>
            <a:spLocks noChangeArrowheads="1"/>
          </p:cNvSpPr>
          <p:nvPr>
            <p:custDataLst>
              <p:tags r:id="rId1"/>
            </p:custDataLst>
          </p:nvPr>
        </p:nvSpPr>
        <p:spPr bwMode="auto">
          <a:xfrm>
            <a:off x="361950" y="1393826"/>
            <a:ext cx="2643187" cy="3840600"/>
          </a:xfrm>
          <a:prstGeom prst="rect">
            <a:avLst/>
          </a:prstGeom>
          <a:noFill/>
          <a:ln w="19050">
            <a:noFill/>
            <a:miter lim="800000"/>
            <a:headEnd/>
            <a:tailEnd/>
          </a:ln>
        </p:spPr>
        <p:txBody>
          <a:bodyPr lIns="93296" tIns="144000" rIns="93296" bIns="93296">
            <a:spAutoFit/>
          </a:bodyPr>
          <a:lstStyle/>
          <a:p>
            <a:pPr marL="287338" indent="-287338" defTabSz="803275">
              <a:buClr>
                <a:srgbClr val="FF6600"/>
              </a:buClr>
              <a:buSzPct val="125000"/>
              <a:buFont typeface="Wingdings" charset="0"/>
              <a:buChar char="§"/>
            </a:pPr>
            <a:r>
              <a:rPr lang="en-US" dirty="0" smtClean="0">
                <a:solidFill>
                  <a:srgbClr val="004080"/>
                </a:solidFill>
                <a:latin typeface="Arial" pitchFamily="34" charset="0"/>
                <a:cs typeface="Arial" pitchFamily="34" charset="0"/>
              </a:rPr>
              <a:t>IDE</a:t>
            </a:r>
            <a:endParaRPr lang="ru-RU" dirty="0" smtClean="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endParaRPr lang="en-US" dirty="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r>
              <a:rPr lang="en-US" dirty="0" smtClean="0">
                <a:solidFill>
                  <a:srgbClr val="004080"/>
                </a:solidFill>
                <a:latin typeface="Arial" pitchFamily="34" charset="0"/>
                <a:cs typeface="Arial" pitchFamily="34" charset="0"/>
              </a:rPr>
              <a:t>Console</a:t>
            </a:r>
          </a:p>
          <a:p>
            <a:pPr marL="287338" indent="-287338" defTabSz="803275">
              <a:buClr>
                <a:srgbClr val="FF6600"/>
              </a:buClr>
              <a:buSzPct val="125000"/>
              <a:buFont typeface="Wingdings" charset="0"/>
              <a:buChar char="§"/>
            </a:pPr>
            <a:endParaRPr lang="en-US" dirty="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r>
              <a:rPr lang="en-US" dirty="0" smtClean="0">
                <a:solidFill>
                  <a:srgbClr val="004080"/>
                </a:solidFill>
                <a:latin typeface="Arial" pitchFamily="34" charset="0"/>
                <a:cs typeface="Arial" pitchFamily="34" charset="0"/>
              </a:rPr>
              <a:t>Ant</a:t>
            </a:r>
            <a:endParaRPr lang="ru-RU" dirty="0" smtClean="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endParaRPr lang="en-US" dirty="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r>
              <a:rPr lang="en-US" dirty="0">
                <a:solidFill>
                  <a:srgbClr val="004080"/>
                </a:solidFill>
                <a:latin typeface="Arial" pitchFamily="34" charset="0"/>
                <a:cs typeface="Arial" pitchFamily="34" charset="0"/>
              </a:rPr>
              <a:t>Maven</a:t>
            </a:r>
            <a:endParaRPr lang="ru-RU" dirty="0" smtClean="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endParaRPr lang="en-US" dirty="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r>
              <a:rPr lang="en-US" dirty="0" smtClean="0">
                <a:solidFill>
                  <a:srgbClr val="004080"/>
                </a:solidFill>
                <a:latin typeface="Arial" pitchFamily="34" charset="0"/>
                <a:cs typeface="Arial" pitchFamily="34" charset="0"/>
              </a:rPr>
              <a:t>Test Runner</a:t>
            </a:r>
            <a:endParaRPr lang="ru-RU" dirty="0" smtClean="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endParaRPr lang="en-US" dirty="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r>
              <a:rPr lang="en-US" dirty="0" smtClean="0">
                <a:solidFill>
                  <a:srgbClr val="004080"/>
                </a:solidFill>
                <a:latin typeface="Arial" pitchFamily="34" charset="0"/>
                <a:cs typeface="Arial" pitchFamily="34" charset="0"/>
              </a:rPr>
              <a:t>CI</a:t>
            </a:r>
            <a:endParaRPr lang="ru-RU" dirty="0" smtClean="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endParaRPr lang="en-US" dirty="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r>
              <a:rPr lang="en-US" dirty="0">
                <a:solidFill>
                  <a:srgbClr val="004080"/>
                </a:solidFill>
                <a:latin typeface="Arial" pitchFamily="34" charset="0"/>
                <a:cs typeface="Arial" pitchFamily="34" charset="0"/>
              </a:rPr>
              <a:t>File </a:t>
            </a:r>
            <a:r>
              <a:rPr lang="en-US" dirty="0" smtClean="0">
                <a:solidFill>
                  <a:srgbClr val="004080"/>
                </a:solidFill>
                <a:latin typeface="Arial" pitchFamily="34" charset="0"/>
                <a:cs typeface="Arial" pitchFamily="34" charset="0"/>
              </a:rPr>
              <a:t>watcher</a:t>
            </a:r>
            <a:endParaRPr lang="en-US" dirty="0">
              <a:solidFill>
                <a:srgbClr val="004080"/>
              </a:solidFill>
              <a:latin typeface="Arial" pitchFamily="34" charset="0"/>
              <a:cs typeface="Arial" pitchFamily="34" charset="0"/>
            </a:endParaRPr>
          </a:p>
        </p:txBody>
      </p:sp>
      <p:pic>
        <p:nvPicPr>
          <p:cNvPr id="5" name="Picture 4"/>
          <p:cNvPicPr>
            <a:picLocks noChangeAspect="1"/>
          </p:cNvPicPr>
          <p:nvPr/>
        </p:nvPicPr>
        <p:blipFill>
          <a:blip r:embed="rId3"/>
          <a:stretch>
            <a:fillRect/>
          </a:stretch>
        </p:blipFill>
        <p:spPr>
          <a:xfrm>
            <a:off x="3721100" y="1393826"/>
            <a:ext cx="4406900" cy="3949700"/>
          </a:xfrm>
          <a:prstGeom prst="rect">
            <a:avLst/>
          </a:prstGeom>
        </p:spPr>
      </p:pic>
    </p:spTree>
    <p:extLst>
      <p:ext uri="{BB962C8B-B14F-4D97-AF65-F5344CB8AC3E}">
        <p14:creationId xmlns:p14="http://schemas.microsoft.com/office/powerpoint/2010/main" val="23234155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61645"/>
                </a:solidFill>
              </a:rPr>
              <a:t>IDE</a:t>
            </a:r>
            <a:endParaRPr lang="en-US" dirty="0">
              <a:solidFill>
                <a:srgbClr val="161645"/>
              </a:solidFill>
            </a:endParaRPr>
          </a:p>
        </p:txBody>
      </p:sp>
      <p:pic>
        <p:nvPicPr>
          <p:cNvPr id="3" name="Picture 2"/>
          <p:cNvPicPr>
            <a:picLocks noChangeAspect="1"/>
          </p:cNvPicPr>
          <p:nvPr/>
        </p:nvPicPr>
        <p:blipFill>
          <a:blip r:embed="rId2"/>
          <a:stretch>
            <a:fillRect/>
          </a:stretch>
        </p:blipFill>
        <p:spPr>
          <a:xfrm>
            <a:off x="477838" y="1676400"/>
            <a:ext cx="8410575" cy="3144141"/>
          </a:xfrm>
          <a:prstGeom prst="rect">
            <a:avLst/>
          </a:prstGeom>
        </p:spPr>
      </p:pic>
    </p:spTree>
    <p:extLst>
      <p:ext uri="{BB962C8B-B14F-4D97-AF65-F5344CB8AC3E}">
        <p14:creationId xmlns:p14="http://schemas.microsoft.com/office/powerpoint/2010/main" val="11973150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61645"/>
                </a:solidFill>
              </a:rPr>
              <a:t>Console</a:t>
            </a:r>
            <a:endParaRPr lang="en-US" dirty="0">
              <a:solidFill>
                <a:srgbClr val="161645"/>
              </a:solidFill>
            </a:endParaRPr>
          </a:p>
        </p:txBody>
      </p:sp>
      <p:pic>
        <p:nvPicPr>
          <p:cNvPr id="9" name="Picture 8" descr="Terminal — bash — 65×2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0" y="904875"/>
            <a:ext cx="9144000" cy="6343037"/>
          </a:xfrm>
          <a:prstGeom prst="rect">
            <a:avLst/>
          </a:prstGeom>
        </p:spPr>
      </p:pic>
    </p:spTree>
    <p:extLst>
      <p:ext uri="{BB962C8B-B14F-4D97-AF65-F5344CB8AC3E}">
        <p14:creationId xmlns:p14="http://schemas.microsoft.com/office/powerpoint/2010/main" val="15086380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61645"/>
                </a:solidFill>
              </a:rPr>
              <a:t>Ant</a:t>
            </a:r>
            <a:endParaRPr lang="en-US" dirty="0">
              <a:solidFill>
                <a:srgbClr val="161645"/>
              </a:solidFill>
            </a:endParaRPr>
          </a:p>
        </p:txBody>
      </p:sp>
      <p:pic>
        <p:nvPicPr>
          <p:cNvPr id="3" name="Picture 2"/>
          <p:cNvPicPr>
            <a:picLocks noChangeAspect="1"/>
          </p:cNvPicPr>
          <p:nvPr/>
        </p:nvPicPr>
        <p:blipFill>
          <a:blip r:embed="rId3"/>
          <a:stretch>
            <a:fillRect/>
          </a:stretch>
        </p:blipFill>
        <p:spPr>
          <a:xfrm>
            <a:off x="2755900" y="2298700"/>
            <a:ext cx="3619500" cy="2247900"/>
          </a:xfrm>
          <a:prstGeom prst="rect">
            <a:avLst/>
          </a:prstGeom>
        </p:spPr>
      </p:pic>
      <p:sp>
        <p:nvSpPr>
          <p:cNvPr id="6" name="Rectangle 4"/>
          <p:cNvSpPr>
            <a:spLocks noChangeArrowheads="1"/>
          </p:cNvSpPr>
          <p:nvPr>
            <p:custDataLst>
              <p:tags r:id="rId1"/>
            </p:custDataLst>
          </p:nvPr>
        </p:nvSpPr>
        <p:spPr bwMode="auto">
          <a:xfrm>
            <a:off x="361950" y="5419726"/>
            <a:ext cx="6508750" cy="1070610"/>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en-US" dirty="0" smtClean="0">
                <a:solidFill>
                  <a:srgbClr val="004080"/>
                </a:solidFill>
                <a:latin typeface="Arial" pitchFamily="34" charset="0"/>
                <a:cs typeface="Arial" pitchFamily="34" charset="0"/>
              </a:rPr>
              <a:t>ant</a:t>
            </a:r>
          </a:p>
          <a:p>
            <a:pPr marL="287338" indent="-287338" defTabSz="803275">
              <a:buClr>
                <a:srgbClr val="FF6600"/>
              </a:buClr>
              <a:buSzPct val="125000"/>
              <a:buFont typeface="Wingdings" charset="0"/>
              <a:buChar char="§"/>
            </a:pPr>
            <a:endParaRPr lang="en-US" dirty="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r>
              <a:rPr lang="en-US" dirty="0" smtClean="0">
                <a:solidFill>
                  <a:srgbClr val="004080"/>
                </a:solidFill>
                <a:latin typeface="Arial" pitchFamily="34" charset="0"/>
                <a:cs typeface="Arial" pitchFamily="34" charset="0"/>
              </a:rPr>
              <a:t>ant coverage</a:t>
            </a:r>
            <a:endParaRPr lang="en-US" dirty="0">
              <a:solidFill>
                <a:srgbClr val="004080"/>
              </a:solidFill>
              <a:latin typeface="Arial" pitchFamily="34" charset="0"/>
              <a:cs typeface="Arial" pitchFamily="34" charset="0"/>
            </a:endParaRPr>
          </a:p>
        </p:txBody>
      </p:sp>
    </p:spTree>
    <p:extLst>
      <p:ext uri="{BB962C8B-B14F-4D97-AF65-F5344CB8AC3E}">
        <p14:creationId xmlns:p14="http://schemas.microsoft.com/office/powerpoint/2010/main" val="20158125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61645"/>
                </a:solidFill>
              </a:rPr>
              <a:t>Ant</a:t>
            </a:r>
            <a:endParaRPr lang="en-US" dirty="0">
              <a:solidFill>
                <a:srgbClr val="161645"/>
              </a:solidFill>
            </a:endParaRPr>
          </a:p>
        </p:txBody>
      </p:sp>
      <p:pic>
        <p:nvPicPr>
          <p:cNvPr id="5" name="Picture 4" descr="Unit Test Result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75" y="911225"/>
            <a:ext cx="9144000" cy="6418385"/>
          </a:xfrm>
          <a:prstGeom prst="rect">
            <a:avLst/>
          </a:prstGeom>
        </p:spPr>
      </p:pic>
    </p:spTree>
    <p:extLst>
      <p:ext uri="{BB962C8B-B14F-4D97-AF65-F5344CB8AC3E}">
        <p14:creationId xmlns:p14="http://schemas.microsoft.com/office/powerpoint/2010/main" val="42605276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61645"/>
                </a:solidFill>
              </a:rPr>
              <a:t>Maven</a:t>
            </a:r>
            <a:endParaRPr lang="en-US" dirty="0">
              <a:solidFill>
                <a:srgbClr val="161645"/>
              </a:solidFill>
            </a:endParaRPr>
          </a:p>
        </p:txBody>
      </p:sp>
      <p:sp>
        <p:nvSpPr>
          <p:cNvPr id="4" name="Rectangle 4"/>
          <p:cNvSpPr>
            <a:spLocks noChangeArrowheads="1"/>
          </p:cNvSpPr>
          <p:nvPr>
            <p:custDataLst>
              <p:tags r:id="rId1"/>
            </p:custDataLst>
          </p:nvPr>
        </p:nvSpPr>
        <p:spPr bwMode="auto">
          <a:xfrm>
            <a:off x="361950" y="5419726"/>
            <a:ext cx="6508750" cy="1070610"/>
          </a:xfrm>
          <a:prstGeom prst="rect">
            <a:avLst/>
          </a:prstGeom>
          <a:noFill/>
          <a:ln w="19050">
            <a:noFill/>
            <a:miter lim="800000"/>
            <a:headEnd/>
            <a:tailEnd/>
          </a:ln>
        </p:spPr>
        <p:txBody>
          <a:bodyPr wrap="square" lIns="93296" tIns="144000" rIns="93296" bIns="93296">
            <a:spAutoFit/>
          </a:bodyPr>
          <a:lstStyle/>
          <a:p>
            <a:pPr marL="287338" indent="-287338" defTabSz="803275">
              <a:buClr>
                <a:srgbClr val="FF6600"/>
              </a:buClr>
              <a:buSzPct val="125000"/>
              <a:buFont typeface="Wingdings" charset="0"/>
              <a:buChar char="§"/>
            </a:pPr>
            <a:r>
              <a:rPr lang="en-US" dirty="0" err="1" smtClean="0">
                <a:solidFill>
                  <a:srgbClr val="004080"/>
                </a:solidFill>
                <a:latin typeface="Arial" pitchFamily="34" charset="0"/>
                <a:cs typeface="Arial" pitchFamily="34" charset="0"/>
              </a:rPr>
              <a:t>mvn</a:t>
            </a:r>
            <a:r>
              <a:rPr lang="en-US" dirty="0" smtClean="0">
                <a:solidFill>
                  <a:srgbClr val="004080"/>
                </a:solidFill>
                <a:latin typeface="Arial" pitchFamily="34" charset="0"/>
                <a:cs typeface="Arial" pitchFamily="34" charset="0"/>
              </a:rPr>
              <a:t> clean install</a:t>
            </a:r>
          </a:p>
          <a:p>
            <a:pPr marL="287338" indent="-287338" defTabSz="803275">
              <a:buClr>
                <a:srgbClr val="FF6600"/>
              </a:buClr>
              <a:buSzPct val="125000"/>
              <a:buFont typeface="Wingdings" charset="0"/>
              <a:buChar char="§"/>
            </a:pPr>
            <a:endParaRPr lang="en-US" dirty="0">
              <a:solidFill>
                <a:srgbClr val="004080"/>
              </a:solidFill>
              <a:latin typeface="Arial" pitchFamily="34" charset="0"/>
              <a:cs typeface="Arial" pitchFamily="34" charset="0"/>
            </a:endParaRPr>
          </a:p>
          <a:p>
            <a:pPr marL="287338" indent="-287338" defTabSz="803275">
              <a:buClr>
                <a:srgbClr val="FF6600"/>
              </a:buClr>
              <a:buSzPct val="125000"/>
              <a:buFont typeface="Wingdings" charset="0"/>
              <a:buChar char="§"/>
            </a:pPr>
            <a:r>
              <a:rPr lang="en-US" dirty="0" err="1" smtClean="0">
                <a:solidFill>
                  <a:srgbClr val="004080"/>
                </a:solidFill>
                <a:latin typeface="Arial" pitchFamily="34" charset="0"/>
                <a:cs typeface="Arial" pitchFamily="34" charset="0"/>
              </a:rPr>
              <a:t>mvn</a:t>
            </a:r>
            <a:r>
              <a:rPr lang="en-US" dirty="0" smtClean="0">
                <a:solidFill>
                  <a:srgbClr val="004080"/>
                </a:solidFill>
                <a:latin typeface="Arial" pitchFamily="34" charset="0"/>
                <a:cs typeface="Arial" pitchFamily="34" charset="0"/>
              </a:rPr>
              <a:t> clean install -</a:t>
            </a:r>
            <a:r>
              <a:rPr lang="en-US" dirty="0" err="1" smtClean="0">
                <a:solidFill>
                  <a:srgbClr val="004080"/>
                </a:solidFill>
                <a:latin typeface="Arial" pitchFamily="34" charset="0"/>
                <a:cs typeface="Arial" pitchFamily="34" charset="0"/>
              </a:rPr>
              <a:t>Pcoverage</a:t>
            </a:r>
            <a:endParaRPr lang="en-US" dirty="0">
              <a:solidFill>
                <a:srgbClr val="004080"/>
              </a:solidFill>
              <a:latin typeface="Arial" pitchFamily="34" charset="0"/>
              <a:cs typeface="Arial" pitchFamily="34" charset="0"/>
            </a:endParaRPr>
          </a:p>
        </p:txBody>
      </p:sp>
      <p:pic>
        <p:nvPicPr>
          <p:cNvPr id="3" name="Picture 2"/>
          <p:cNvPicPr>
            <a:picLocks noChangeAspect="1"/>
          </p:cNvPicPr>
          <p:nvPr/>
        </p:nvPicPr>
        <p:blipFill>
          <a:blip r:embed="rId3"/>
          <a:stretch>
            <a:fillRect/>
          </a:stretch>
        </p:blipFill>
        <p:spPr>
          <a:xfrm>
            <a:off x="2428875" y="968375"/>
            <a:ext cx="4064000" cy="4064000"/>
          </a:xfrm>
          <a:prstGeom prst="rect">
            <a:avLst/>
          </a:prstGeom>
        </p:spPr>
      </p:pic>
    </p:spTree>
    <p:extLst>
      <p:ext uri="{BB962C8B-B14F-4D97-AF65-F5344CB8AC3E}">
        <p14:creationId xmlns:p14="http://schemas.microsoft.com/office/powerpoint/2010/main" val="9481138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61645"/>
                </a:solidFill>
              </a:rPr>
              <a:t>Test Runner</a:t>
            </a:r>
            <a:endParaRPr lang="en-US" dirty="0">
              <a:solidFill>
                <a:srgbClr val="161645"/>
              </a:solidFill>
            </a:endParaRPr>
          </a:p>
        </p:txBody>
      </p:sp>
      <p:pic>
        <p:nvPicPr>
          <p:cNvPr id="5" name="Picture 4"/>
          <p:cNvPicPr>
            <a:picLocks noChangeAspect="1"/>
          </p:cNvPicPr>
          <p:nvPr/>
        </p:nvPicPr>
        <p:blipFill>
          <a:blip r:embed="rId2"/>
          <a:stretch>
            <a:fillRect/>
          </a:stretch>
        </p:blipFill>
        <p:spPr>
          <a:xfrm>
            <a:off x="555625" y="1300103"/>
            <a:ext cx="8239125" cy="5159752"/>
          </a:xfrm>
          <a:prstGeom prst="rect">
            <a:avLst/>
          </a:prstGeom>
        </p:spPr>
      </p:pic>
    </p:spTree>
    <p:extLst>
      <p:ext uri="{BB962C8B-B14F-4D97-AF65-F5344CB8AC3E}">
        <p14:creationId xmlns:p14="http://schemas.microsoft.com/office/powerpoint/2010/main" val="23167039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err="1">
                <a:solidFill>
                  <a:srgbClr val="161645"/>
                </a:solidFill>
              </a:rPr>
              <a:t>Continuous</a:t>
            </a:r>
            <a:r>
              <a:rPr lang="fi-FI" dirty="0">
                <a:solidFill>
                  <a:srgbClr val="161645"/>
                </a:solidFill>
              </a:rPr>
              <a:t> </a:t>
            </a:r>
            <a:r>
              <a:rPr lang="fi-FI" dirty="0" err="1">
                <a:solidFill>
                  <a:srgbClr val="161645"/>
                </a:solidFill>
              </a:rPr>
              <a:t>integration</a:t>
            </a:r>
            <a:endParaRPr lang="en-US" dirty="0">
              <a:solidFill>
                <a:srgbClr val="161645"/>
              </a:solidFill>
            </a:endParaRPr>
          </a:p>
        </p:txBody>
      </p:sp>
      <p:grpSp>
        <p:nvGrpSpPr>
          <p:cNvPr id="10" name="Group 9"/>
          <p:cNvGrpSpPr/>
          <p:nvPr/>
        </p:nvGrpSpPr>
        <p:grpSpPr>
          <a:xfrm>
            <a:off x="936625" y="2667000"/>
            <a:ext cx="1524000" cy="2172435"/>
            <a:chOff x="936625" y="2667000"/>
            <a:chExt cx="1524000" cy="2172435"/>
          </a:xfrm>
        </p:grpSpPr>
        <p:pic>
          <p:nvPicPr>
            <p:cNvPr id="3" name="Picture 2"/>
            <p:cNvPicPr>
              <a:picLocks noChangeAspect="1"/>
            </p:cNvPicPr>
            <p:nvPr/>
          </p:nvPicPr>
          <p:blipFill>
            <a:blip r:embed="rId2"/>
            <a:stretch>
              <a:fillRect/>
            </a:stretch>
          </p:blipFill>
          <p:spPr>
            <a:xfrm>
              <a:off x="936625" y="2667000"/>
              <a:ext cx="1524000" cy="1524000"/>
            </a:xfrm>
            <a:prstGeom prst="rect">
              <a:avLst/>
            </a:prstGeom>
          </p:spPr>
        </p:pic>
        <p:sp>
          <p:nvSpPr>
            <p:cNvPr id="6" name="TextBox 5"/>
            <p:cNvSpPr txBox="1"/>
            <p:nvPr/>
          </p:nvSpPr>
          <p:spPr>
            <a:xfrm>
              <a:off x="1154114" y="4344327"/>
              <a:ext cx="1020762" cy="495108"/>
            </a:xfrm>
            <a:prstGeom prst="rect">
              <a:avLst/>
            </a:prstGeom>
            <a:solidFill>
              <a:schemeClr val="accent2"/>
            </a:solidFill>
          </p:spPr>
          <p:txBody>
            <a:bodyPr wrap="square"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en-US" dirty="0" smtClean="0">
                  <a:solidFill>
                    <a:srgbClr val="004080"/>
                  </a:solidFill>
                </a:rPr>
                <a:t>Hudson</a:t>
              </a:r>
              <a:endParaRPr lang="ru-RU" dirty="0">
                <a:solidFill>
                  <a:srgbClr val="004080"/>
                </a:solidFill>
              </a:endParaRPr>
            </a:p>
          </p:txBody>
        </p:sp>
      </p:grpSp>
      <p:pic>
        <p:nvPicPr>
          <p:cNvPr id="4" name="Picture 3"/>
          <p:cNvPicPr>
            <a:picLocks noChangeAspect="1"/>
          </p:cNvPicPr>
          <p:nvPr/>
        </p:nvPicPr>
        <p:blipFill>
          <a:blip r:embed="rId3"/>
          <a:stretch>
            <a:fillRect/>
          </a:stretch>
        </p:blipFill>
        <p:spPr>
          <a:xfrm>
            <a:off x="3267870" y="2982562"/>
            <a:ext cx="2755900" cy="814092"/>
          </a:xfrm>
          <a:prstGeom prst="rect">
            <a:avLst/>
          </a:prstGeom>
        </p:spPr>
      </p:pic>
      <p:grpSp>
        <p:nvGrpSpPr>
          <p:cNvPr id="9" name="Group 8"/>
          <p:cNvGrpSpPr/>
          <p:nvPr/>
        </p:nvGrpSpPr>
        <p:grpSpPr>
          <a:xfrm>
            <a:off x="6831014" y="2717154"/>
            <a:ext cx="1681161" cy="2274681"/>
            <a:chOff x="6831014" y="2717154"/>
            <a:chExt cx="1681161" cy="2274681"/>
          </a:xfrm>
        </p:grpSpPr>
        <p:pic>
          <p:nvPicPr>
            <p:cNvPr id="7" name="Picture 6"/>
            <p:cNvPicPr>
              <a:picLocks noChangeAspect="1"/>
            </p:cNvPicPr>
            <p:nvPr/>
          </p:nvPicPr>
          <p:blipFill>
            <a:blip r:embed="rId4"/>
            <a:stretch>
              <a:fillRect/>
            </a:stretch>
          </p:blipFill>
          <p:spPr>
            <a:xfrm>
              <a:off x="6831014" y="2717154"/>
              <a:ext cx="1681161" cy="1681161"/>
            </a:xfrm>
            <a:prstGeom prst="rect">
              <a:avLst/>
            </a:prstGeom>
          </p:spPr>
        </p:pic>
        <p:sp>
          <p:nvSpPr>
            <p:cNvPr id="8" name="TextBox 7"/>
            <p:cNvSpPr txBox="1"/>
            <p:nvPr/>
          </p:nvSpPr>
          <p:spPr>
            <a:xfrm>
              <a:off x="6927851" y="4496727"/>
              <a:ext cx="1487486" cy="495108"/>
            </a:xfrm>
            <a:prstGeom prst="rect">
              <a:avLst/>
            </a:prstGeom>
            <a:solidFill>
              <a:schemeClr val="accent2"/>
            </a:solidFill>
          </p:spPr>
          <p:txBody>
            <a:bodyPr wrap="square"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buClr>
                  <a:srgbClr val="FF6600"/>
                </a:buClr>
                <a:buSzPct val="125000"/>
              </a:pPr>
              <a:r>
                <a:rPr lang="en-US" dirty="0" smtClean="0">
                  <a:solidFill>
                    <a:srgbClr val="004080"/>
                  </a:solidFill>
                </a:rPr>
                <a:t>Team City</a:t>
              </a:r>
              <a:endParaRPr lang="ru-RU" dirty="0">
                <a:solidFill>
                  <a:srgbClr val="004080"/>
                </a:solidFill>
              </a:endParaRPr>
            </a:p>
          </p:txBody>
        </p:sp>
      </p:grpSp>
      <p:pic>
        <p:nvPicPr>
          <p:cNvPr id="11" name="Picture 10"/>
          <p:cNvPicPr>
            <a:picLocks noChangeAspect="1"/>
          </p:cNvPicPr>
          <p:nvPr/>
        </p:nvPicPr>
        <p:blipFill>
          <a:blip r:embed="rId5"/>
          <a:stretch>
            <a:fillRect/>
          </a:stretch>
        </p:blipFill>
        <p:spPr>
          <a:xfrm>
            <a:off x="3547270" y="5337175"/>
            <a:ext cx="2476500" cy="533400"/>
          </a:xfrm>
          <a:prstGeom prst="rect">
            <a:avLst/>
          </a:prstGeom>
        </p:spPr>
      </p:pic>
    </p:spTree>
    <p:extLst>
      <p:ext uri="{BB962C8B-B14F-4D97-AF65-F5344CB8AC3E}">
        <p14:creationId xmlns:p14="http://schemas.microsoft.com/office/powerpoint/2010/main" val="127965440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rgbClr val="161645"/>
                </a:solidFill>
              </a:rPr>
              <a:t>Мифы TDD</a:t>
            </a:r>
            <a:endParaRPr lang="en-US" dirty="0">
              <a:solidFill>
                <a:srgbClr val="161645"/>
              </a:solidFill>
            </a:endParaRPr>
          </a:p>
        </p:txBody>
      </p:sp>
      <p:sp>
        <p:nvSpPr>
          <p:cNvPr id="5" name="TextBox 4"/>
          <p:cNvSpPr txBox="1"/>
          <p:nvPr/>
        </p:nvSpPr>
        <p:spPr>
          <a:xfrm>
            <a:off x="1852613" y="1993500"/>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en-US" dirty="0" smtClean="0">
                <a:solidFill>
                  <a:srgbClr val="004080"/>
                </a:solidFill>
              </a:rPr>
              <a:t>Unit tests == TDD</a:t>
            </a:r>
            <a:endParaRPr lang="ru-RU" dirty="0">
              <a:solidFill>
                <a:srgbClr val="004080"/>
              </a:solidFill>
            </a:endParaRPr>
          </a:p>
        </p:txBody>
      </p:sp>
      <p:sp>
        <p:nvSpPr>
          <p:cNvPr id="6" name="TextBox 5"/>
          <p:cNvSpPr txBox="1"/>
          <p:nvPr/>
        </p:nvSpPr>
        <p:spPr>
          <a:xfrm>
            <a:off x="1852613" y="2859627"/>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en-US" dirty="0" smtClean="0">
                <a:solidFill>
                  <a:srgbClr val="004080"/>
                </a:solidFill>
              </a:rPr>
              <a:t>TDD == 100% coverage</a:t>
            </a:r>
            <a:endParaRPr lang="ru-RU" dirty="0">
              <a:solidFill>
                <a:srgbClr val="004080"/>
              </a:solidFill>
            </a:endParaRPr>
          </a:p>
        </p:txBody>
      </p:sp>
      <p:sp>
        <p:nvSpPr>
          <p:cNvPr id="7" name="TextBox 6"/>
          <p:cNvSpPr txBox="1"/>
          <p:nvPr/>
        </p:nvSpPr>
        <p:spPr>
          <a:xfrm>
            <a:off x="1852613" y="3725754"/>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en-US" dirty="0" smtClean="0">
                <a:solidFill>
                  <a:srgbClr val="004080"/>
                </a:solidFill>
              </a:rPr>
              <a:t>TDD == </a:t>
            </a:r>
            <a:r>
              <a:rPr lang="ru-RU" dirty="0" smtClean="0">
                <a:solidFill>
                  <a:srgbClr val="004080"/>
                </a:solidFill>
              </a:rPr>
              <a:t>время </a:t>
            </a:r>
            <a:r>
              <a:rPr lang="en-US" dirty="0" smtClean="0">
                <a:solidFill>
                  <a:srgbClr val="004080"/>
                </a:solidFill>
              </a:rPr>
              <a:t>* 2</a:t>
            </a:r>
            <a:endParaRPr lang="ru-RU" dirty="0">
              <a:solidFill>
                <a:srgbClr val="004080"/>
              </a:solidFill>
            </a:endParaRPr>
          </a:p>
        </p:txBody>
      </p:sp>
      <p:sp>
        <p:nvSpPr>
          <p:cNvPr id="8" name="TextBox 7"/>
          <p:cNvSpPr txBox="1"/>
          <p:nvPr/>
        </p:nvSpPr>
        <p:spPr>
          <a:xfrm>
            <a:off x="1852613" y="45918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en-US" dirty="0" smtClean="0">
                <a:solidFill>
                  <a:srgbClr val="004080"/>
                </a:solidFill>
              </a:rPr>
              <a:t>TDD == </a:t>
            </a:r>
            <a:r>
              <a:rPr lang="ru-RU" dirty="0" smtClean="0">
                <a:solidFill>
                  <a:srgbClr val="004080"/>
                </a:solidFill>
              </a:rPr>
              <a:t>серебряная пуля</a:t>
            </a:r>
            <a:endParaRPr lang="ru-RU" dirty="0">
              <a:solidFill>
                <a:srgbClr val="004080"/>
              </a:solidFill>
            </a:endParaRPr>
          </a:p>
        </p:txBody>
      </p:sp>
    </p:spTree>
    <p:extLst>
      <p:ext uri="{BB962C8B-B14F-4D97-AF65-F5344CB8AC3E}">
        <p14:creationId xmlns:p14="http://schemas.microsoft.com/office/powerpoint/2010/main" val="163518063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err="1">
                <a:solidFill>
                  <a:srgbClr val="161645"/>
                </a:solidFill>
              </a:rPr>
              <a:t>Continuous</a:t>
            </a:r>
            <a:r>
              <a:rPr lang="fi-FI" dirty="0">
                <a:solidFill>
                  <a:srgbClr val="161645"/>
                </a:solidFill>
              </a:rPr>
              <a:t> </a:t>
            </a:r>
            <a:r>
              <a:rPr lang="fi-FI" dirty="0" err="1">
                <a:solidFill>
                  <a:srgbClr val="161645"/>
                </a:solidFill>
              </a:rPr>
              <a:t>integration</a:t>
            </a:r>
            <a:endParaRPr lang="en-US" dirty="0">
              <a:solidFill>
                <a:srgbClr val="161645"/>
              </a:solidFill>
            </a:endParaRPr>
          </a:p>
        </p:txBody>
      </p:sp>
      <p:pic>
        <p:nvPicPr>
          <p:cNvPr id="3" name="Picture 2"/>
          <p:cNvPicPr>
            <a:picLocks noChangeAspect="1"/>
          </p:cNvPicPr>
          <p:nvPr/>
        </p:nvPicPr>
        <p:blipFill>
          <a:blip r:embed="rId2"/>
          <a:stretch>
            <a:fillRect/>
          </a:stretch>
        </p:blipFill>
        <p:spPr>
          <a:xfrm>
            <a:off x="660400" y="1155700"/>
            <a:ext cx="1016000" cy="1016000"/>
          </a:xfrm>
          <a:prstGeom prst="rect">
            <a:avLst/>
          </a:prstGeom>
        </p:spPr>
      </p:pic>
      <p:pic>
        <p:nvPicPr>
          <p:cNvPr id="4" name="Picture 3"/>
          <p:cNvPicPr>
            <a:picLocks noChangeAspect="1"/>
          </p:cNvPicPr>
          <p:nvPr/>
        </p:nvPicPr>
        <p:blipFill>
          <a:blip r:embed="rId3"/>
          <a:stretch>
            <a:fillRect/>
          </a:stretch>
        </p:blipFill>
        <p:spPr>
          <a:xfrm>
            <a:off x="787400" y="2463800"/>
            <a:ext cx="7518400" cy="3454400"/>
          </a:xfrm>
          <a:prstGeom prst="rect">
            <a:avLst/>
          </a:prstGeom>
        </p:spPr>
      </p:pic>
    </p:spTree>
    <p:extLst>
      <p:ext uri="{BB962C8B-B14F-4D97-AF65-F5344CB8AC3E}">
        <p14:creationId xmlns:p14="http://schemas.microsoft.com/office/powerpoint/2010/main" val="36020654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rgbClr val="161645"/>
                </a:solidFill>
              </a:rPr>
              <a:t>Преимущества от TDD</a:t>
            </a:r>
            <a:endParaRPr lang="en-US" dirty="0">
              <a:solidFill>
                <a:srgbClr val="161645"/>
              </a:solidFill>
            </a:endParaRPr>
          </a:p>
        </p:txBody>
      </p:sp>
      <p:sp>
        <p:nvSpPr>
          <p:cNvPr id="5" name="TextBox 4"/>
          <p:cNvSpPr txBox="1"/>
          <p:nvPr/>
        </p:nvSpPr>
        <p:spPr>
          <a:xfrm>
            <a:off x="1852613" y="1622481"/>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ru-RU" dirty="0" smtClean="0">
                <a:solidFill>
                  <a:srgbClr val="004080"/>
                </a:solidFill>
              </a:rPr>
              <a:t>Меньше ошибок</a:t>
            </a:r>
            <a:endParaRPr lang="ru-RU" dirty="0">
              <a:solidFill>
                <a:srgbClr val="004080"/>
              </a:solidFill>
            </a:endParaRPr>
          </a:p>
        </p:txBody>
      </p:sp>
      <p:sp>
        <p:nvSpPr>
          <p:cNvPr id="6" name="TextBox 5"/>
          <p:cNvSpPr txBox="1"/>
          <p:nvPr/>
        </p:nvSpPr>
        <p:spPr>
          <a:xfrm>
            <a:off x="1852613" y="2488608"/>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ru-RU" dirty="0" smtClean="0">
                <a:solidFill>
                  <a:srgbClr val="004080"/>
                </a:solidFill>
              </a:rPr>
              <a:t>Проще </a:t>
            </a:r>
            <a:r>
              <a:rPr lang="ru-RU" dirty="0" err="1" smtClean="0">
                <a:solidFill>
                  <a:srgbClr val="004080"/>
                </a:solidFill>
              </a:rPr>
              <a:t>рефакторить</a:t>
            </a:r>
            <a:endParaRPr lang="ru-RU" dirty="0">
              <a:solidFill>
                <a:srgbClr val="004080"/>
              </a:solidFill>
            </a:endParaRPr>
          </a:p>
        </p:txBody>
      </p:sp>
      <p:sp>
        <p:nvSpPr>
          <p:cNvPr id="7" name="TextBox 6"/>
          <p:cNvSpPr txBox="1"/>
          <p:nvPr/>
        </p:nvSpPr>
        <p:spPr>
          <a:xfrm>
            <a:off x="1852613" y="3354735"/>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ru-RU" dirty="0" smtClean="0">
                <a:solidFill>
                  <a:srgbClr val="004080"/>
                </a:solidFill>
              </a:rPr>
              <a:t>Документация</a:t>
            </a:r>
            <a:endParaRPr lang="ru-RU" dirty="0">
              <a:solidFill>
                <a:srgbClr val="004080"/>
              </a:solidFill>
            </a:endParaRPr>
          </a:p>
        </p:txBody>
      </p:sp>
      <p:sp>
        <p:nvSpPr>
          <p:cNvPr id="8" name="TextBox 7"/>
          <p:cNvSpPr txBox="1"/>
          <p:nvPr/>
        </p:nvSpPr>
        <p:spPr>
          <a:xfrm>
            <a:off x="1852613" y="4220862"/>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ru-RU" dirty="0" smtClean="0">
                <a:solidFill>
                  <a:srgbClr val="004080"/>
                </a:solidFill>
              </a:rPr>
              <a:t>Лучший дизайн </a:t>
            </a:r>
            <a:r>
              <a:rPr lang="ru-RU" dirty="0">
                <a:solidFill>
                  <a:srgbClr val="004080"/>
                </a:solidFill>
              </a:rPr>
              <a:t>кода</a:t>
            </a:r>
          </a:p>
        </p:txBody>
      </p:sp>
      <p:sp>
        <p:nvSpPr>
          <p:cNvPr id="10" name="TextBox 9"/>
          <p:cNvSpPr txBox="1"/>
          <p:nvPr/>
        </p:nvSpPr>
        <p:spPr>
          <a:xfrm>
            <a:off x="1852613" y="5086988"/>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ru-RU" dirty="0" smtClean="0">
                <a:solidFill>
                  <a:srgbClr val="004080"/>
                </a:solidFill>
              </a:rPr>
              <a:t>Быстрее процесс </a:t>
            </a:r>
            <a:r>
              <a:rPr lang="ru-RU" dirty="0">
                <a:solidFill>
                  <a:srgbClr val="004080"/>
                </a:solidFill>
              </a:rPr>
              <a:t>разработки</a:t>
            </a:r>
          </a:p>
        </p:txBody>
      </p:sp>
    </p:spTree>
    <p:extLst>
      <p:ext uri="{BB962C8B-B14F-4D97-AF65-F5344CB8AC3E}">
        <p14:creationId xmlns:p14="http://schemas.microsoft.com/office/powerpoint/2010/main" val="31195524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Вопросы</a:t>
            </a:r>
            <a:endParaRPr lang="en-US" dirty="0"/>
          </a:p>
        </p:txBody>
      </p:sp>
      <p:grpSp>
        <p:nvGrpSpPr>
          <p:cNvPr id="9" name="Group 8"/>
          <p:cNvGrpSpPr/>
          <p:nvPr/>
        </p:nvGrpSpPr>
        <p:grpSpPr>
          <a:xfrm>
            <a:off x="2038350" y="2212975"/>
            <a:ext cx="5553075" cy="557021"/>
            <a:chOff x="2152650" y="2495550"/>
            <a:chExt cx="5553075" cy="557021"/>
          </a:xfrm>
        </p:grpSpPr>
        <p:sp>
          <p:nvSpPr>
            <p:cNvPr id="4" name="Rectangle 3"/>
            <p:cNvSpPr/>
            <p:nvPr/>
          </p:nvSpPr>
          <p:spPr>
            <a:xfrm>
              <a:off x="2152650" y="2495550"/>
              <a:ext cx="5553075" cy="5570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6" name="TextBox 5"/>
            <p:cNvSpPr txBox="1"/>
            <p:nvPr/>
          </p:nvSpPr>
          <p:spPr>
            <a:xfrm>
              <a:off x="2152650" y="2519363"/>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ru-RU" dirty="0" smtClean="0">
                  <a:solidFill>
                    <a:srgbClr val="004080"/>
                  </a:solidFill>
                </a:rPr>
                <a:t>Цикл </a:t>
              </a:r>
              <a:r>
                <a:rPr lang="en-US" dirty="0" smtClean="0">
                  <a:solidFill>
                    <a:srgbClr val="004080"/>
                  </a:solidFill>
                </a:rPr>
                <a:t>TDD ?</a:t>
              </a:r>
              <a:endParaRPr lang="ru-RU" dirty="0">
                <a:solidFill>
                  <a:srgbClr val="004080"/>
                </a:solidFill>
              </a:endParaRPr>
            </a:p>
          </p:txBody>
        </p:sp>
      </p:grpSp>
    </p:spTree>
    <p:extLst>
      <p:ext uri="{BB962C8B-B14F-4D97-AF65-F5344CB8AC3E}">
        <p14:creationId xmlns:p14="http://schemas.microsoft.com/office/powerpoint/2010/main" val="42682976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Вопросы</a:t>
            </a:r>
            <a:endParaRPr lang="en-US" dirty="0"/>
          </a:p>
        </p:txBody>
      </p:sp>
      <p:grpSp>
        <p:nvGrpSpPr>
          <p:cNvPr id="10" name="Group 9"/>
          <p:cNvGrpSpPr/>
          <p:nvPr/>
        </p:nvGrpSpPr>
        <p:grpSpPr>
          <a:xfrm>
            <a:off x="2038350" y="3205860"/>
            <a:ext cx="5553075" cy="565150"/>
            <a:chOff x="2152650" y="3638550"/>
            <a:chExt cx="5553075" cy="565150"/>
          </a:xfrm>
        </p:grpSpPr>
        <p:sp>
          <p:nvSpPr>
            <p:cNvPr id="3" name="Rectangle 2"/>
            <p:cNvSpPr/>
            <p:nvPr/>
          </p:nvSpPr>
          <p:spPr>
            <a:xfrm>
              <a:off x="2152650" y="3638550"/>
              <a:ext cx="5553075" cy="5651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5" name="TextBox 4"/>
            <p:cNvSpPr txBox="1"/>
            <p:nvPr/>
          </p:nvSpPr>
          <p:spPr>
            <a:xfrm>
              <a:off x="2152650" y="3638550"/>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ru-RU" dirty="0" smtClean="0">
                  <a:solidFill>
                    <a:srgbClr val="004080"/>
                  </a:solidFill>
                </a:rPr>
                <a:t>Какие преимущества ?</a:t>
              </a:r>
              <a:endParaRPr lang="ru-RU" dirty="0">
                <a:solidFill>
                  <a:srgbClr val="004080"/>
                </a:solidFill>
              </a:endParaRPr>
            </a:p>
          </p:txBody>
        </p:sp>
      </p:grpSp>
      <p:grpSp>
        <p:nvGrpSpPr>
          <p:cNvPr id="9" name="Group 8"/>
          <p:cNvGrpSpPr/>
          <p:nvPr/>
        </p:nvGrpSpPr>
        <p:grpSpPr>
          <a:xfrm>
            <a:off x="2038350" y="2212975"/>
            <a:ext cx="5553075" cy="557021"/>
            <a:chOff x="2152650" y="2495550"/>
            <a:chExt cx="5553075" cy="557021"/>
          </a:xfrm>
        </p:grpSpPr>
        <p:sp>
          <p:nvSpPr>
            <p:cNvPr id="4" name="Rectangle 3"/>
            <p:cNvSpPr/>
            <p:nvPr/>
          </p:nvSpPr>
          <p:spPr>
            <a:xfrm>
              <a:off x="2152650" y="2495550"/>
              <a:ext cx="5553075" cy="5570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6" name="TextBox 5"/>
            <p:cNvSpPr txBox="1"/>
            <p:nvPr/>
          </p:nvSpPr>
          <p:spPr>
            <a:xfrm>
              <a:off x="2152650" y="2519363"/>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ru-RU" dirty="0" smtClean="0">
                  <a:solidFill>
                    <a:srgbClr val="004080"/>
                  </a:solidFill>
                </a:rPr>
                <a:t>Цикл </a:t>
              </a:r>
              <a:r>
                <a:rPr lang="en-US" dirty="0" smtClean="0">
                  <a:solidFill>
                    <a:srgbClr val="004080"/>
                  </a:solidFill>
                </a:rPr>
                <a:t>TDD ?</a:t>
              </a:r>
              <a:endParaRPr lang="ru-RU" dirty="0">
                <a:solidFill>
                  <a:srgbClr val="004080"/>
                </a:solidFill>
              </a:endParaRPr>
            </a:p>
          </p:txBody>
        </p:sp>
      </p:grpSp>
    </p:spTree>
    <p:extLst>
      <p:ext uri="{BB962C8B-B14F-4D97-AF65-F5344CB8AC3E}">
        <p14:creationId xmlns:p14="http://schemas.microsoft.com/office/powerpoint/2010/main" val="26888672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Вопросы</a:t>
            </a:r>
            <a:endParaRPr lang="en-US" dirty="0"/>
          </a:p>
        </p:txBody>
      </p:sp>
      <p:grpSp>
        <p:nvGrpSpPr>
          <p:cNvPr id="10" name="Group 9"/>
          <p:cNvGrpSpPr/>
          <p:nvPr/>
        </p:nvGrpSpPr>
        <p:grpSpPr>
          <a:xfrm>
            <a:off x="2038350" y="3205860"/>
            <a:ext cx="5553075" cy="565150"/>
            <a:chOff x="2152650" y="3638550"/>
            <a:chExt cx="5553075" cy="565150"/>
          </a:xfrm>
        </p:grpSpPr>
        <p:sp>
          <p:nvSpPr>
            <p:cNvPr id="3" name="Rectangle 2"/>
            <p:cNvSpPr/>
            <p:nvPr/>
          </p:nvSpPr>
          <p:spPr>
            <a:xfrm>
              <a:off x="2152650" y="3638550"/>
              <a:ext cx="5553075" cy="5651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5" name="TextBox 4"/>
            <p:cNvSpPr txBox="1"/>
            <p:nvPr/>
          </p:nvSpPr>
          <p:spPr>
            <a:xfrm>
              <a:off x="2152650" y="3638550"/>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ru-RU" dirty="0" smtClean="0">
                  <a:solidFill>
                    <a:srgbClr val="004080"/>
                  </a:solidFill>
                </a:rPr>
                <a:t>Какие преимущества ?</a:t>
              </a:r>
              <a:endParaRPr lang="ru-RU" dirty="0">
                <a:solidFill>
                  <a:srgbClr val="004080"/>
                </a:solidFill>
              </a:endParaRPr>
            </a:p>
          </p:txBody>
        </p:sp>
      </p:grpSp>
      <p:grpSp>
        <p:nvGrpSpPr>
          <p:cNvPr id="9" name="Group 8"/>
          <p:cNvGrpSpPr/>
          <p:nvPr/>
        </p:nvGrpSpPr>
        <p:grpSpPr>
          <a:xfrm>
            <a:off x="2038350" y="2212975"/>
            <a:ext cx="5553075" cy="557021"/>
            <a:chOff x="2152650" y="2495550"/>
            <a:chExt cx="5553075" cy="557021"/>
          </a:xfrm>
        </p:grpSpPr>
        <p:sp>
          <p:nvSpPr>
            <p:cNvPr id="4" name="Rectangle 3"/>
            <p:cNvSpPr/>
            <p:nvPr/>
          </p:nvSpPr>
          <p:spPr>
            <a:xfrm>
              <a:off x="2152650" y="2495550"/>
              <a:ext cx="5553075" cy="5570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6" name="TextBox 5"/>
            <p:cNvSpPr txBox="1"/>
            <p:nvPr/>
          </p:nvSpPr>
          <p:spPr>
            <a:xfrm>
              <a:off x="2152650" y="2519363"/>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ru-RU" dirty="0" smtClean="0">
                  <a:solidFill>
                    <a:srgbClr val="004080"/>
                  </a:solidFill>
                </a:rPr>
                <a:t>Цикл </a:t>
              </a:r>
              <a:r>
                <a:rPr lang="en-US" dirty="0" smtClean="0">
                  <a:solidFill>
                    <a:srgbClr val="004080"/>
                  </a:solidFill>
                </a:rPr>
                <a:t>TDD ?</a:t>
              </a:r>
              <a:endParaRPr lang="ru-RU" dirty="0">
                <a:solidFill>
                  <a:srgbClr val="004080"/>
                </a:solidFill>
              </a:endParaRPr>
            </a:p>
          </p:txBody>
        </p:sp>
      </p:grpSp>
      <p:grpSp>
        <p:nvGrpSpPr>
          <p:cNvPr id="11" name="Group 10"/>
          <p:cNvGrpSpPr/>
          <p:nvPr/>
        </p:nvGrpSpPr>
        <p:grpSpPr>
          <a:xfrm>
            <a:off x="2038350" y="4206875"/>
            <a:ext cx="5553075" cy="565150"/>
            <a:chOff x="2152650" y="4489450"/>
            <a:chExt cx="5553075" cy="565150"/>
          </a:xfrm>
        </p:grpSpPr>
        <p:sp>
          <p:nvSpPr>
            <p:cNvPr id="7" name="Rectangle 6"/>
            <p:cNvSpPr/>
            <p:nvPr/>
          </p:nvSpPr>
          <p:spPr>
            <a:xfrm>
              <a:off x="2152650" y="4489450"/>
              <a:ext cx="5553075" cy="5651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8" name="TextBox 7"/>
            <p:cNvSpPr txBox="1"/>
            <p:nvPr/>
          </p:nvSpPr>
          <p:spPr>
            <a:xfrm>
              <a:off x="2152650" y="4489450"/>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ru-RU" dirty="0" smtClean="0">
                  <a:solidFill>
                    <a:srgbClr val="004080"/>
                  </a:solidFill>
                </a:rPr>
                <a:t>Ошибки </a:t>
              </a:r>
              <a:r>
                <a:rPr lang="en-US" dirty="0" smtClean="0">
                  <a:solidFill>
                    <a:srgbClr val="004080"/>
                  </a:solidFill>
                </a:rPr>
                <a:t>TDD ?</a:t>
              </a:r>
              <a:endParaRPr lang="ru-RU" dirty="0">
                <a:solidFill>
                  <a:srgbClr val="004080"/>
                </a:solidFill>
              </a:endParaRPr>
            </a:p>
          </p:txBody>
        </p:sp>
      </p:grpSp>
    </p:spTree>
    <p:extLst>
      <p:ext uri="{BB962C8B-B14F-4D97-AF65-F5344CB8AC3E}">
        <p14:creationId xmlns:p14="http://schemas.microsoft.com/office/powerpoint/2010/main" val="42682976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20"/>
          </p:nvPr>
        </p:nvSpPr>
        <p:spPr>
          <a:xfrm>
            <a:off x="2127250" y="2432649"/>
            <a:ext cx="6467476" cy="576293"/>
          </a:xfrm>
        </p:spPr>
        <p:txBody>
          <a:bodyPr/>
          <a:lstStyle/>
          <a:p>
            <a:r>
              <a:rPr lang="ru-RU" dirty="0" smtClean="0"/>
              <a:t>Вопросы ?</a:t>
            </a:r>
            <a:endParaRPr lang="en-US" dirty="0"/>
          </a:p>
        </p:txBody>
      </p:sp>
    </p:spTree>
    <p:extLst>
      <p:ext uri="{BB962C8B-B14F-4D97-AF65-F5344CB8AC3E}">
        <p14:creationId xmlns:p14="http://schemas.microsoft.com/office/powerpoint/2010/main" val="29640071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en-US" dirty="0" err="1">
                <a:latin typeface="Arial" charset="0"/>
              </a:rPr>
              <a:t>Разработка</a:t>
            </a:r>
            <a:r>
              <a:rPr lang="en-US" dirty="0">
                <a:latin typeface="Arial" charset="0"/>
              </a:rPr>
              <a:t> </a:t>
            </a:r>
            <a:r>
              <a:rPr lang="en-US" dirty="0" err="1">
                <a:latin typeface="Arial" charset="0"/>
              </a:rPr>
              <a:t>через</a:t>
            </a:r>
            <a:r>
              <a:rPr lang="en-US" dirty="0">
                <a:latin typeface="Arial" charset="0"/>
              </a:rPr>
              <a:t> </a:t>
            </a:r>
            <a:r>
              <a:rPr lang="en-US" dirty="0" err="1" smtClean="0">
                <a:latin typeface="Arial" charset="0"/>
              </a:rPr>
              <a:t>тестирование</a:t>
            </a:r>
            <a:r>
              <a:rPr lang="en-US" dirty="0">
                <a:latin typeface="Arial" charset="0"/>
              </a:rPr>
              <a:t/>
            </a:r>
            <a:br>
              <a:rPr lang="en-US" dirty="0">
                <a:latin typeface="Arial" charset="0"/>
              </a:rPr>
            </a:br>
            <a:endParaRPr lang="en-US" dirty="0"/>
          </a:p>
        </p:txBody>
      </p:sp>
      <p:sp>
        <p:nvSpPr>
          <p:cNvPr id="8" name="Text Placeholder 7"/>
          <p:cNvSpPr>
            <a:spLocks noGrp="1"/>
          </p:cNvSpPr>
          <p:nvPr>
            <p:ph type="body" sz="quarter" idx="11"/>
          </p:nvPr>
        </p:nvSpPr>
        <p:spPr/>
        <p:txBody>
          <a:bodyPr>
            <a:normAutofit/>
          </a:bodyPr>
          <a:lstStyle/>
          <a:p>
            <a:r>
              <a:rPr lang="en-US" dirty="0" err="1" smtClean="0"/>
              <a:t>git</a:t>
            </a:r>
            <a:r>
              <a:rPr lang="en-US" dirty="0" smtClean="0"/>
              <a:t> </a:t>
            </a:r>
            <a:r>
              <a:rPr lang="en-US" dirty="0"/>
              <a:t>clone </a:t>
            </a:r>
            <a:r>
              <a:rPr lang="en-US" dirty="0" err="1"/>
              <a:t>git</a:t>
            </a:r>
            <a:r>
              <a:rPr lang="en-US" dirty="0"/>
              <a:t>://</a:t>
            </a:r>
            <a:r>
              <a:rPr lang="en-US" dirty="0" err="1"/>
              <a:t>github.com</a:t>
            </a:r>
            <a:r>
              <a:rPr lang="en-US" dirty="0"/>
              <a:t>/</a:t>
            </a:r>
            <a:r>
              <a:rPr lang="en-US" dirty="0" err="1"/>
              <a:t>ivan-dyachenko</a:t>
            </a:r>
            <a:r>
              <a:rPr lang="en-US" dirty="0"/>
              <a:t>/</a:t>
            </a:r>
            <a:r>
              <a:rPr lang="en-US" dirty="0" err="1" smtClean="0"/>
              <a:t>Trainings.git</a:t>
            </a:r>
            <a:endParaRPr lang="en-US" dirty="0"/>
          </a:p>
        </p:txBody>
      </p:sp>
      <p:sp>
        <p:nvSpPr>
          <p:cNvPr id="9" name="Text Placeholder 8"/>
          <p:cNvSpPr>
            <a:spLocks noGrp="1"/>
          </p:cNvSpPr>
          <p:nvPr>
            <p:ph type="body" sz="quarter" idx="12"/>
          </p:nvPr>
        </p:nvSpPr>
        <p:spPr/>
        <p:txBody>
          <a:bodyPr/>
          <a:lstStyle/>
          <a:p>
            <a:r>
              <a:rPr lang="en-US" dirty="0" err="1" smtClean="0"/>
              <a:t>IDyachenko@luxoft.com</a:t>
            </a:r>
            <a:endParaRPr lang="en-US" dirty="0"/>
          </a:p>
        </p:txBody>
      </p:sp>
      <p:sp>
        <p:nvSpPr>
          <p:cNvPr id="10" name="Text Placeholder 9"/>
          <p:cNvSpPr>
            <a:spLocks noGrp="1"/>
          </p:cNvSpPr>
          <p:nvPr>
            <p:ph type="body" sz="quarter" idx="13"/>
          </p:nvPr>
        </p:nvSpPr>
        <p:spPr/>
        <p:txBody>
          <a:bodyPr>
            <a:normAutofit/>
          </a:bodyPr>
          <a:lstStyle/>
          <a:p>
            <a:r>
              <a:rPr lang="en-US" dirty="0"/>
              <a:t>https://</a:t>
            </a:r>
            <a:r>
              <a:rPr lang="en-US" dirty="0" err="1"/>
              <a:t>github.com</a:t>
            </a:r>
            <a:r>
              <a:rPr lang="en-US" dirty="0"/>
              <a:t>/</a:t>
            </a:r>
            <a:r>
              <a:rPr lang="en-US" dirty="0" err="1"/>
              <a:t>ivan-dyachenko</a:t>
            </a:r>
            <a:r>
              <a:rPr lang="en-US" dirty="0"/>
              <a:t>/</a:t>
            </a:r>
            <a:r>
              <a:rPr lang="en-US" dirty="0" smtClean="0"/>
              <a:t>Trainings</a:t>
            </a:r>
            <a:endParaRPr lang="en-US" dirty="0"/>
          </a:p>
        </p:txBody>
      </p:sp>
      <p:sp>
        <p:nvSpPr>
          <p:cNvPr id="11" name="Text Placeholder 10"/>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15796476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219325" y="3638550"/>
            <a:ext cx="5553075" cy="8953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13" name="Rectangle 12"/>
          <p:cNvSpPr/>
          <p:nvPr/>
        </p:nvSpPr>
        <p:spPr>
          <a:xfrm>
            <a:off x="2219325" y="2495550"/>
            <a:ext cx="5553075" cy="8953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9221" name="Title 1"/>
          <p:cNvSpPr>
            <a:spLocks noGrp="1"/>
          </p:cNvSpPr>
          <p:nvPr>
            <p:ph type="title"/>
          </p:nvPr>
        </p:nvSpPr>
        <p:spPr/>
        <p:txBody>
          <a:bodyPr/>
          <a:lstStyle/>
          <a:p>
            <a:r>
              <a:rPr lang="ru-RU" dirty="0" smtClean="0">
                <a:solidFill>
                  <a:schemeClr val="tx2"/>
                </a:solidFill>
              </a:rPr>
              <a:t>Два простых правила </a:t>
            </a:r>
            <a:r>
              <a:rPr lang="en-US" dirty="0" smtClean="0">
                <a:solidFill>
                  <a:schemeClr val="tx2"/>
                </a:solidFill>
              </a:rPr>
              <a:t>TDD</a:t>
            </a:r>
            <a:endParaRPr lang="ru-RU" dirty="0">
              <a:solidFill>
                <a:schemeClr val="tx2"/>
              </a:solidFill>
            </a:endParaRPr>
          </a:p>
        </p:txBody>
      </p:sp>
      <p:sp>
        <p:nvSpPr>
          <p:cNvPr id="4" name="TextBox 3"/>
          <p:cNvSpPr txBox="1"/>
          <p:nvPr/>
        </p:nvSpPr>
        <p:spPr>
          <a:xfrm>
            <a:off x="2286000" y="3827463"/>
            <a:ext cx="5438775" cy="495108"/>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ru-RU" dirty="0">
                <a:solidFill>
                  <a:srgbClr val="004080"/>
                </a:solidFill>
              </a:rPr>
              <a:t>Удаляем дублирование</a:t>
            </a:r>
          </a:p>
        </p:txBody>
      </p:sp>
      <p:sp>
        <p:nvSpPr>
          <p:cNvPr id="6" name="TextBox 5"/>
          <p:cNvSpPr txBox="1"/>
          <p:nvPr/>
        </p:nvSpPr>
        <p:spPr>
          <a:xfrm>
            <a:off x="2286000" y="2557463"/>
            <a:ext cx="5438775" cy="772107"/>
          </a:xfrm>
          <a:prstGeom prst="rect">
            <a:avLst/>
          </a:prstGeom>
          <a:solidFill>
            <a:schemeClr val="accent2"/>
          </a:solidFill>
        </p:spPr>
        <p:txBody>
          <a:bodyPr lIns="108000" tIns="108000" rIns="108000" bIns="1080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Clr>
                <a:srgbClr val="FF6600"/>
              </a:buClr>
              <a:buSzPct val="125000"/>
            </a:pPr>
            <a:r>
              <a:rPr lang="ru-RU" dirty="0">
                <a:solidFill>
                  <a:srgbClr val="004080"/>
                </a:solidFill>
              </a:rPr>
              <a:t>Пишем новый код только тогда, когда автоматический код не сработал</a:t>
            </a:r>
          </a:p>
        </p:txBody>
      </p:sp>
      <p:sp>
        <p:nvSpPr>
          <p:cNvPr id="17" name="Rectangle 16"/>
          <p:cNvSpPr/>
          <p:nvPr/>
        </p:nvSpPr>
        <p:spPr>
          <a:xfrm>
            <a:off x="1352550" y="3638550"/>
            <a:ext cx="752475" cy="8953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5400" b="1" dirty="0"/>
              <a:t>2</a:t>
            </a:r>
          </a:p>
        </p:txBody>
      </p:sp>
      <p:sp>
        <p:nvSpPr>
          <p:cNvPr id="18" name="Rectangle 17"/>
          <p:cNvSpPr/>
          <p:nvPr/>
        </p:nvSpPr>
        <p:spPr>
          <a:xfrm>
            <a:off x="1352550" y="2495550"/>
            <a:ext cx="752475" cy="8953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sz="5400" b="1" dirty="0"/>
              <a:t>1</a:t>
            </a:r>
          </a:p>
        </p:txBody>
      </p:sp>
    </p:spTree>
    <p:extLst>
      <p:ext uri="{BB962C8B-B14F-4D97-AF65-F5344CB8AC3E}">
        <p14:creationId xmlns:p14="http://schemas.microsoft.com/office/powerpoint/2010/main" val="80279746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3"/>
          <a:srcRect l="-34872" r="-34872"/>
          <a:stretch>
            <a:fillRect/>
          </a:stretch>
        </p:blipFill>
        <p:spPr>
          <a:xfrm>
            <a:off x="219188" y="682626"/>
            <a:ext cx="8800874" cy="5184774"/>
          </a:xfrm>
        </p:spPr>
      </p:pic>
      <p:sp>
        <p:nvSpPr>
          <p:cNvPr id="4" name="Text Placeholder 3"/>
          <p:cNvSpPr>
            <a:spLocks noGrp="1"/>
          </p:cNvSpPr>
          <p:nvPr>
            <p:ph type="body" sz="half" idx="2"/>
          </p:nvPr>
        </p:nvSpPr>
        <p:spPr>
          <a:xfrm>
            <a:off x="1828800" y="5930900"/>
            <a:ext cx="5486400" cy="438150"/>
          </a:xfrm>
        </p:spPr>
        <p:txBody>
          <a:bodyPr/>
          <a:lstStyle/>
          <a:p>
            <a:pPr algn="ctr"/>
            <a:r>
              <a:rPr lang="ru-RU" dirty="0" smtClean="0"/>
              <a:t>Мантра </a:t>
            </a:r>
            <a:r>
              <a:rPr lang="en-US" dirty="0" smtClean="0"/>
              <a:t>TDD – “red, green, refactor”</a:t>
            </a:r>
            <a:endParaRPr lang="en-US" dirty="0"/>
          </a:p>
        </p:txBody>
      </p:sp>
    </p:spTree>
    <p:extLst>
      <p:ext uri="{BB962C8B-B14F-4D97-AF65-F5344CB8AC3E}">
        <p14:creationId xmlns:p14="http://schemas.microsoft.com/office/powerpoint/2010/main" val="8322693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10.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11.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12.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13.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2.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3.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4.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5.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6.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7.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8.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ags/tag9.xml><?xml version="1.0" encoding="utf-8"?>
<p:tagLst xmlns:a="http://schemas.openxmlformats.org/drawingml/2006/main" xmlns:r="http://schemas.openxmlformats.org/officeDocument/2006/relationships" xmlns:p="http://schemas.openxmlformats.org/presentationml/2006/main">
  <p:tag name="LTOP" val=" 238.25"/>
  <p:tag name="LLEFT" val=" 144.12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ux_new">
  <a:themeElements>
    <a:clrScheme name="Luxoft 2">
      <a:dk1>
        <a:srgbClr val="161645"/>
      </a:dk1>
      <a:lt1>
        <a:srgbClr val="FFFFFF"/>
      </a:lt1>
      <a:dk2>
        <a:srgbClr val="161645"/>
      </a:dk2>
      <a:lt2>
        <a:srgbClr val="FFFFFF"/>
      </a:lt2>
      <a:accent1>
        <a:srgbClr val="FFFFFF"/>
      </a:accent1>
      <a:accent2>
        <a:srgbClr val="F2F2F2"/>
      </a:accent2>
      <a:accent3>
        <a:srgbClr val="FF6600"/>
      </a:accent3>
      <a:accent4>
        <a:srgbClr val="004080"/>
      </a:accent4>
      <a:accent5>
        <a:srgbClr val="FF0000"/>
      </a:accent5>
      <a:accent6>
        <a:srgbClr val="212167"/>
      </a:accent6>
      <a:hlink>
        <a:srgbClr val="0000FF"/>
      </a:hlink>
      <a:folHlink>
        <a:srgbClr val="006600"/>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ux_ne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ux_new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ux_new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ux_new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ux_new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ux_new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ux_new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ux_new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ux_new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ux_new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ux_new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ux_new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_LuxTraining2012_v4">
  <a:themeElements>
    <a:clrScheme name="Custom 2">
      <a:dk1>
        <a:srgbClr val="161645"/>
      </a:dk1>
      <a:lt1>
        <a:srgbClr val="FFFFFF"/>
      </a:lt1>
      <a:dk2>
        <a:srgbClr val="161645"/>
      </a:dk2>
      <a:lt2>
        <a:srgbClr val="FFFFFF"/>
      </a:lt2>
      <a:accent1>
        <a:srgbClr val="FFFFFF"/>
      </a:accent1>
      <a:accent2>
        <a:srgbClr val="F2F2F2"/>
      </a:accent2>
      <a:accent3>
        <a:srgbClr val="FF6600"/>
      </a:accent3>
      <a:accent4>
        <a:srgbClr val="004080"/>
      </a:accent4>
      <a:accent5>
        <a:srgbClr val="FF0000"/>
      </a:accent5>
      <a:accent6>
        <a:srgbClr val="212167"/>
      </a:accent6>
      <a:hlink>
        <a:srgbClr val="0068D2"/>
      </a:hlink>
      <a:folHlink>
        <a:srgbClr val="006600"/>
      </a:folHlink>
    </a:clrScheme>
    <a:fontScheme name="Luxoft Fonts">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alpha val="18000"/>
          </a:schemeClr>
        </a:solidFill>
        <a:ln>
          <a:noFill/>
        </a:ln>
      </a:spPr>
      <a:bodyPr rtlCol="0" anchor="ctr"/>
      <a:lstStyle>
        <a:defPPr algn="ctr">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4438</TotalTime>
  <Words>2973</Words>
  <Application>Microsoft Office PowerPoint</Application>
  <PresentationFormat>On-screen Show (4:3)</PresentationFormat>
  <Paragraphs>829</Paragraphs>
  <Slides>76</Slides>
  <Notes>8</Notes>
  <HiddenSlides>0</HiddenSlides>
  <MMClips>0</MMClips>
  <ScaleCrop>false</ScaleCrop>
  <HeadingPairs>
    <vt:vector size="4" baseType="variant">
      <vt:variant>
        <vt:lpstr>Theme</vt:lpstr>
      </vt:variant>
      <vt:variant>
        <vt:i4>3</vt:i4>
      </vt:variant>
      <vt:variant>
        <vt:lpstr>Slide Titles</vt:lpstr>
      </vt:variant>
      <vt:variant>
        <vt:i4>76</vt:i4>
      </vt:variant>
    </vt:vector>
  </HeadingPairs>
  <TitlesOfParts>
    <vt:vector size="79" baseType="lpstr">
      <vt:lpstr>Office Theme</vt:lpstr>
      <vt:lpstr>Lux_new</vt:lpstr>
      <vt:lpstr>_LuxTraining2012_v4</vt:lpstr>
      <vt:lpstr>Разработка через тестирование Введение, Bowling Game Kata</vt:lpstr>
      <vt:lpstr>Содержание</vt:lpstr>
      <vt:lpstr>Кент Бек </vt:lpstr>
      <vt:lpstr>Extreme Programming Practices</vt:lpstr>
      <vt:lpstr>Extreme Programming Practices</vt:lpstr>
      <vt:lpstr>TDD</vt:lpstr>
      <vt:lpstr>Мифы TDD</vt:lpstr>
      <vt:lpstr>Два простых правила TDD</vt:lpstr>
      <vt:lpstr>PowerPoint Presentation</vt:lpstr>
      <vt:lpstr>RED / GREEN / REFACTOR</vt:lpstr>
      <vt:lpstr>RED / GREEN / REFACTOR</vt:lpstr>
      <vt:lpstr>RED / GREEN / REFACTOR</vt:lpstr>
      <vt:lpstr>RED / GREEN / REFACTOR</vt:lpstr>
      <vt:lpstr>RED / GREEN / REFACTOR</vt:lpstr>
      <vt:lpstr>RED / GREEN / REFACTOR</vt:lpstr>
      <vt:lpstr>RED / GREEN / REFACTOR</vt:lpstr>
      <vt:lpstr>RED / GREEN / REFACTOR</vt:lpstr>
      <vt:lpstr>RED / GREEN / REFACTOR</vt:lpstr>
      <vt:lpstr>RED / GREEN / REFACTOR</vt:lpstr>
      <vt:lpstr>Ошибки TDD</vt:lpstr>
      <vt:lpstr>JUnit</vt:lpstr>
      <vt:lpstr>JUnit Annotations</vt:lpstr>
      <vt:lpstr>Пример</vt:lpstr>
      <vt:lpstr>PowerPoint Presentation</vt:lpstr>
      <vt:lpstr>Правила игры в боулинг</vt:lpstr>
      <vt:lpstr>Надо написать</vt:lpstr>
      <vt:lpstr>A quick design session</vt:lpstr>
      <vt:lpstr>A quick design session</vt:lpstr>
      <vt:lpstr>A quick design session</vt:lpstr>
      <vt:lpstr>A quick design session</vt:lpstr>
      <vt:lpstr>A quick design session</vt:lpstr>
      <vt:lpstr>A quick design session</vt:lpstr>
      <vt:lpstr>Еще раз повторим правила</vt:lpstr>
      <vt:lpstr>Пишем код</vt:lpstr>
      <vt:lpstr>Workshop</vt:lpstr>
      <vt:lpstr>Test List </vt:lpstr>
      <vt:lpstr>Assert First</vt:lpstr>
      <vt:lpstr>Test First</vt:lpstr>
      <vt:lpstr>Исправляем ошибки, пишем код</vt:lpstr>
      <vt:lpstr>Следующий тест</vt:lpstr>
      <vt:lpstr>Пишем код</vt:lpstr>
      <vt:lpstr>Убираем дублирование</vt:lpstr>
      <vt:lpstr>Рефакторим</vt:lpstr>
      <vt:lpstr>Проверка на Spare</vt:lpstr>
      <vt:lpstr>Design review</vt:lpstr>
      <vt:lpstr>Redesign</vt:lpstr>
      <vt:lpstr>Redesign</vt:lpstr>
      <vt:lpstr>Убираем Ignore</vt:lpstr>
      <vt:lpstr>Пишем код</vt:lpstr>
      <vt:lpstr>Очередная сессия Redesign</vt:lpstr>
      <vt:lpstr>Refactoring</vt:lpstr>
      <vt:lpstr>Убираем Ignore</vt:lpstr>
      <vt:lpstr>Пишем код</vt:lpstr>
      <vt:lpstr>Design review</vt:lpstr>
      <vt:lpstr>Refactoring</vt:lpstr>
      <vt:lpstr>Проверка на Strike</vt:lpstr>
      <vt:lpstr>Пишем код</vt:lpstr>
      <vt:lpstr>Design review</vt:lpstr>
      <vt:lpstr>Refactoring</vt:lpstr>
      <vt:lpstr>Refactoring</vt:lpstr>
      <vt:lpstr>Контрольный пример</vt:lpstr>
      <vt:lpstr>Cтратегии запуска тестов</vt:lpstr>
      <vt:lpstr>IDE</vt:lpstr>
      <vt:lpstr>Console</vt:lpstr>
      <vt:lpstr>Ant</vt:lpstr>
      <vt:lpstr>Ant</vt:lpstr>
      <vt:lpstr>Maven</vt:lpstr>
      <vt:lpstr>Test Runner</vt:lpstr>
      <vt:lpstr>Continuous integration</vt:lpstr>
      <vt:lpstr>Continuous integration</vt:lpstr>
      <vt:lpstr>Преимущества от TDD</vt:lpstr>
      <vt:lpstr>Вопросы</vt:lpstr>
      <vt:lpstr>Вопросы</vt:lpstr>
      <vt:lpstr>Вопросы</vt:lpstr>
      <vt:lpstr>PowerPoint Presentation</vt:lpstr>
      <vt:lpstr>PowerPoint Presentation</vt:lpstr>
    </vt:vector>
  </TitlesOfParts>
  <Manager/>
  <Company>Luxoft</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Разработка через тестирование Test Driven Development</dc:title>
  <dc:subject/>
  <dc:creator>Ivan D.</dc:creator>
  <cp:keywords>TDD</cp:keywords>
  <dc:description/>
  <cp:lastModifiedBy>IDyachenko</cp:lastModifiedBy>
  <cp:revision>113</cp:revision>
  <dcterms:created xsi:type="dcterms:W3CDTF">2012-04-24T17:52:52Z</dcterms:created>
  <dcterms:modified xsi:type="dcterms:W3CDTF">2012-12-07T16:43:08Z</dcterms:modified>
  <cp:category/>
</cp:coreProperties>
</file>