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2"/>
  </p:notesMasterIdLst>
  <p:sldIdLst>
    <p:sldId id="355" r:id="rId4"/>
    <p:sldId id="375" r:id="rId5"/>
    <p:sldId id="389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57" r:id="rId20"/>
    <p:sldId id="35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Как преподнести команде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Разрабатывая небольшими шагами, вы всегда знаете, что вас ждет дальше – вы двигаетесь без </a:t>
            </a:r>
            <a:r>
              <a:rPr lang="ru-RU" dirty="0" smtClean="0">
                <a:solidFill>
                  <a:schemeClr val="accent4"/>
                </a:solidFill>
              </a:rPr>
              <a:t>промедления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Использование unit-тестов существенно сокращает время, проводимое в </a:t>
            </a:r>
            <a:r>
              <a:rPr lang="ru-RU" dirty="0" smtClean="0">
                <a:solidFill>
                  <a:schemeClr val="accent4"/>
                </a:solidFill>
              </a:rPr>
              <a:t>отладчике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Добавив </a:t>
            </a:r>
            <a:r>
              <a:rPr lang="ru-RU" dirty="0">
                <a:solidFill>
                  <a:schemeClr val="accent4"/>
                </a:solidFill>
              </a:rPr>
              <a:t>небольшую порцию кода, мы тут же убеждаемся в его работоспособности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26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Внеся </a:t>
            </a:r>
            <a:r>
              <a:rPr lang="ru-RU" dirty="0">
                <a:solidFill>
                  <a:schemeClr val="accent4"/>
                </a:solidFill>
              </a:rPr>
              <a:t>изменения в классы, мы тут же убеждаемся, что не нарушили работы остальных </a:t>
            </a:r>
            <a:r>
              <a:rPr lang="ru-RU" dirty="0" smtClean="0">
                <a:solidFill>
                  <a:schemeClr val="accent4"/>
                </a:solidFill>
              </a:rPr>
              <a:t>классов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Интеграция модулей проходит легче и быстрее, поскольку каждый из них хорошо </a:t>
            </a:r>
            <a:r>
              <a:rPr lang="ru-RU" dirty="0" smtClean="0">
                <a:solidFill>
                  <a:schemeClr val="accent4"/>
                </a:solidFill>
              </a:rPr>
              <a:t>оттестирован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Уменьшается количество ошибок в коде, а так же время на их поиск и исправление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9207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755196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Более качественный дизайн полученный в ходе такой разработки, помогает в дальнейшем улучшать код, делая это очень быстро</a:t>
            </a:r>
          </a:p>
        </p:txBody>
      </p:sp>
    </p:spTree>
    <p:extLst>
      <p:ext uri="{BB962C8B-B14F-4D97-AF65-F5344CB8AC3E}">
        <p14:creationId xmlns:p14="http://schemas.microsoft.com/office/powerpoint/2010/main" val="40906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нет ничего страшного, т.к. не обязательно сразу начинать тестировать сложные компоненты, используя все возможности xUnit и </a:t>
            </a:r>
            <a:r>
              <a:rPr lang="ru-RU" dirty="0" smtClean="0">
                <a:solidFill>
                  <a:schemeClr val="accent4"/>
                </a:solidFill>
              </a:rPr>
              <a:t>mock-фреймворков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начала можно попытаться воспроизвести в тестах действия, которые разработчик делает вручную при тестировании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162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Даже небольшая и «неуклюжая» тестовая обвязка намного лучше, чем еще не написанная «гибкая система модульного тестирования, покрывающая 100% функционала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Начинайте с простых приемочных тестов или тестирования классов низших уровней и продвигайтесь далее в глубь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6547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062698"/>
            <a:ext cx="6477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 мнению некоторых разработчиков, модульные тесты – это двукратное увеличение кода</a:t>
            </a:r>
            <a:r>
              <a:rPr lang="ru-RU" dirty="0" smtClean="0">
                <a:solidFill>
                  <a:schemeClr val="accent4"/>
                </a:solidFill>
              </a:rPr>
              <a:t>!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 не </a:t>
            </a:r>
            <a:r>
              <a:rPr lang="ru-RU" dirty="0" smtClean="0">
                <a:solidFill>
                  <a:schemeClr val="accent4"/>
                </a:solidFill>
              </a:rPr>
              <a:t>так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 самом деле оно троекратное (или даже больше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давайте рассмотрим и другие стороны этого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31790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Конечно, можно спроектировать систему так, чтобы изначально обязанности классов были распределены оптимальным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на практике это практически невозможно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никто не может увидеть всей картины </a:t>
            </a:r>
            <a:r>
              <a:rPr lang="ru-RU" dirty="0" smtClean="0">
                <a:solidFill>
                  <a:schemeClr val="accent4"/>
                </a:solidFill>
              </a:rPr>
              <a:t>целиком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требования к системе могут 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2339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	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простой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 кажется только в момент его </a:t>
            </a:r>
            <a:r>
              <a:rPr lang="ru-RU" dirty="0" smtClean="0">
                <a:solidFill>
                  <a:schemeClr val="accent4"/>
                </a:solidFill>
              </a:rPr>
              <a:t>написания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Через полгода (а может и через пару недель) связи этого кода с другими могут показаться не такими очевидными, а сам код – не таким уж и простым</a:t>
            </a:r>
          </a:p>
        </p:txBody>
      </p:sp>
    </p:spTree>
    <p:extLst>
      <p:ext uri="{BB962C8B-B14F-4D97-AF65-F5344CB8AC3E}">
        <p14:creationId xmlns:p14="http://schemas.microsoft.com/office/powerpoint/2010/main" val="132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такая ситуация возникает в двух случаях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низкая квалификация разработчика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плохой дизайн тестируемого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Возникают ситуации, когда протестировать класс практически невозможно – напр. необходимо зарегистрировать пользователя, добавить данные в БД, предоставить config-файлы и т.д.</a:t>
            </a:r>
          </a:p>
        </p:txBody>
      </p:sp>
    </p:spTree>
    <p:extLst>
      <p:ext uri="{BB962C8B-B14F-4D97-AF65-F5344CB8AC3E}">
        <p14:creationId xmlns:p14="http://schemas.microsoft.com/office/powerpoint/2010/main" val="4756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</a:rPr>
              <a:t>ломаются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779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</a:rPr>
              <a:t>ломаются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326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Каждый класс, как и его тест, должны быть небольшими и </a:t>
            </a:r>
            <a:r>
              <a:rPr lang="ru-RU" dirty="0" smtClean="0">
                <a:solidFill>
                  <a:schemeClr val="accent4"/>
                </a:solidFill>
              </a:rPr>
              <a:t>понятными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того, как будет покрыт простейший функционал, можно перемещаться на более «высокие» уровни </a:t>
            </a:r>
            <a:r>
              <a:rPr lang="ru-RU" dirty="0" smtClean="0">
                <a:solidFill>
                  <a:schemeClr val="accent4"/>
                </a:solidFill>
              </a:rPr>
              <a:t>системы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Одновременно с этим производить рефакторинг кода для уменьшения связности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15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сравнивать написание классов с тестами и без, то безусловно, во втором варианте времени понадобится </a:t>
            </a:r>
            <a:r>
              <a:rPr lang="ru-RU" dirty="0" smtClean="0">
                <a:solidFill>
                  <a:schemeClr val="accent4"/>
                </a:solidFill>
              </a:rPr>
              <a:t>больше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давайте посмотрим на процесс разработки и написания тестов более широко</a:t>
            </a:r>
          </a:p>
        </p:txBody>
      </p:sp>
    </p:spTree>
    <p:extLst>
      <p:ext uri="{BB962C8B-B14F-4D97-AF65-F5344CB8AC3E}">
        <p14:creationId xmlns:p14="http://schemas.microsoft.com/office/powerpoint/2010/main" val="1568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наличии модульных тестов, пишется только тот код, который необходим для их успешного </a:t>
            </a:r>
            <a:r>
              <a:rPr lang="ru-RU" dirty="0" smtClean="0">
                <a:solidFill>
                  <a:schemeClr val="accent4"/>
                </a:solidFill>
              </a:rPr>
              <a:t>выполнения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Классы становятся меньше по размеру и выполняют четко определенный набор </a:t>
            </a:r>
            <a:r>
              <a:rPr lang="ru-RU" dirty="0" smtClean="0">
                <a:solidFill>
                  <a:schemeClr val="accent4"/>
                </a:solidFill>
              </a:rPr>
              <a:t>функций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</a:t>
            </a:r>
            <a:r>
              <a:rPr lang="ru-RU" b="1" dirty="0">
                <a:solidFill>
                  <a:schemeClr val="accent4"/>
                </a:solidFill>
              </a:rPr>
              <a:t>пишется меньше кода</a:t>
            </a:r>
          </a:p>
        </p:txBody>
      </p:sp>
    </p:spTree>
    <p:extLst>
      <p:ext uri="{BB962C8B-B14F-4D97-AF65-F5344CB8AC3E}">
        <p14:creationId xmlns:p14="http://schemas.microsoft.com/office/powerpoint/2010/main" val="6801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623</Words>
  <Application>Microsoft Office PowerPoint</Application>
  <PresentationFormat>On-screen Show (4:3)</PresentationFormat>
  <Paragraphs>110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Lux_new</vt:lpstr>
      <vt:lpstr>_LuxTraining2012_v4</vt:lpstr>
      <vt:lpstr>Разработка через тестирование Как преподнести команде</vt:lpstr>
      <vt:lpstr>Содержание</vt:lpstr>
      <vt:lpstr>Слишком простой код</vt:lpstr>
      <vt:lpstr>Тесты сложнее, чем сам код</vt:lpstr>
      <vt:lpstr>Тесты сложнее, чем сам код</vt:lpstr>
      <vt:lpstr>Тесты сложнее, чем сам код</vt:lpstr>
      <vt:lpstr>Тесты сложнее, чем сам код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 умею писать тесты</vt:lpstr>
      <vt:lpstr>Не умею писать тесты</vt:lpstr>
      <vt:lpstr>Двукратное увеличение кода</vt:lpstr>
      <vt:lpstr>Двукратное увеличение 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155</cp:revision>
  <dcterms:created xsi:type="dcterms:W3CDTF">2012-04-24T17:52:52Z</dcterms:created>
  <dcterms:modified xsi:type="dcterms:W3CDTF">2012-12-10T16:07:21Z</dcterms:modified>
  <cp:category/>
</cp:coreProperties>
</file>