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2"/>
  </p:notesMasterIdLst>
  <p:sldIdLst>
    <p:sldId id="355" r:id="rId4"/>
    <p:sldId id="375" r:id="rId5"/>
    <p:sldId id="377" r:id="rId6"/>
    <p:sldId id="376" r:id="rId7"/>
    <p:sldId id="379" r:id="rId8"/>
    <p:sldId id="380" r:id="rId9"/>
    <p:sldId id="378" r:id="rId10"/>
    <p:sldId id="382" r:id="rId11"/>
    <p:sldId id="381" r:id="rId12"/>
    <p:sldId id="383" r:id="rId13"/>
    <p:sldId id="384" r:id="rId14"/>
    <p:sldId id="385" r:id="rId15"/>
    <p:sldId id="386" r:id="rId16"/>
    <p:sldId id="387" r:id="rId17"/>
    <p:sldId id="388" r:id="rId18"/>
    <p:sldId id="392" r:id="rId19"/>
    <p:sldId id="357" r:id="rId20"/>
    <p:sldId id="35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Legacy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Ваша цель – получить тесты, которым можно </a:t>
            </a:r>
            <a:r>
              <a:rPr lang="ru-RU" dirty="0" smtClean="0">
                <a:solidFill>
                  <a:schemeClr val="accent4"/>
                </a:solidFill>
              </a:rPr>
              <a:t>доверять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функция полностью покрыта модульными тестами, то вы не будете боятся ее изменить или даже полностью переписать</a:t>
            </a:r>
          </a:p>
        </p:txBody>
      </p:sp>
    </p:spTree>
    <p:extLst>
      <p:ext uri="{BB962C8B-B14F-4D97-AF65-F5344CB8AC3E}">
        <p14:creationId xmlns:p14="http://schemas.microsoft.com/office/powerpoint/2010/main" val="20632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Избавление от зависимостей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правило, такой код имеет множество зависимостей: подключает различные lib и dll, посылает сообщения в сеть или другим компонентам, отображает что-то в GUI и т.д</a:t>
            </a:r>
            <a:r>
              <a:rPr lang="ru-RU" dirty="0" smtClean="0">
                <a:solidFill>
                  <a:schemeClr val="accent4"/>
                </a:solidFill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Итак, первое, что нам необходимо сделать – это избавиться от этих </a:t>
            </a:r>
            <a:r>
              <a:rPr lang="ru-RU" dirty="0" smtClean="0">
                <a:solidFill>
                  <a:schemeClr val="accent4"/>
                </a:solidFill>
              </a:rPr>
              <a:t>зависимостей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можно использовать уже знакомые нам mock- и stub-объекты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0079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Зачастую, этих средств недостаточно и необходимо проводить </a:t>
            </a:r>
            <a:r>
              <a:rPr lang="ru-RU" dirty="0" smtClean="0">
                <a:solidFill>
                  <a:schemeClr val="accent4"/>
                </a:solidFill>
              </a:rPr>
              <a:t>рефакторинг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Здесь на помощь нам приходит паттерн “Dependency injection</a:t>
            </a:r>
            <a:r>
              <a:rPr lang="ru-RU" dirty="0" smtClean="0">
                <a:solidFill>
                  <a:schemeClr val="accent4"/>
                </a:solidFill>
              </a:rPr>
              <a:t>”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Суть его заключается в следующем: если класс А использует класс В, то необходимо сделать так, чтобы конкретная реализация класса В передавалась классу А “извне”, а не определялась внутри него</a:t>
            </a:r>
          </a:p>
        </p:txBody>
      </p:sp>
    </p:spTree>
    <p:extLst>
      <p:ext uri="{BB962C8B-B14F-4D97-AF65-F5344CB8AC3E}">
        <p14:creationId xmlns:p14="http://schemas.microsoft.com/office/powerpoint/2010/main" val="12802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Пример</a:t>
            </a:r>
            <a:r>
              <a:rPr lang="en-US" dirty="0" smtClean="0">
                <a:solidFill>
                  <a:schemeClr val="accent4"/>
                </a:solidFill>
              </a:rPr>
              <a:t> …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Несмотря на то, что данный класс использует интерфейс, смысла в этом нет, поскольку конкретная реализация задается в этом же </a:t>
            </a:r>
            <a:r>
              <a:rPr lang="ru-RU" dirty="0" smtClean="0">
                <a:solidFill>
                  <a:schemeClr val="accent4"/>
                </a:solidFill>
              </a:rPr>
              <a:t>классе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Модифицируем код этого класса для того, чтобы он получал реализацию интерфейса “извне</a:t>
            </a:r>
            <a:r>
              <a:rPr lang="ru-RU" dirty="0" smtClean="0">
                <a:solidFill>
                  <a:schemeClr val="accent4"/>
                </a:solidFill>
              </a:rPr>
              <a:t>”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достаточно немного изменить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9378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того, как все связи с внешним миром у класса или функции оборваны - мы ее полностью контролируем и можем полностью проверить ее </a:t>
            </a:r>
            <a:r>
              <a:rPr lang="ru-RU" dirty="0" smtClean="0">
                <a:solidFill>
                  <a:schemeClr val="accent4"/>
                </a:solidFill>
              </a:rPr>
              <a:t>работу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этого может понадобиться создать еще несколько заглушек, которые будут выдавать нужные данные для конкретных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2592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покрытия </a:t>
            </a:r>
            <a:r>
              <a:rPr lang="en-US" dirty="0"/>
              <a:t>legacy-</a:t>
            </a:r>
            <a:r>
              <a:rPr lang="ru-RU" dirty="0"/>
              <a:t>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итоге получается, что надо написать достаточно много дополнительного кода только для того, чтобы написать первый </a:t>
            </a:r>
            <a:r>
              <a:rPr lang="ru-RU" dirty="0" smtClean="0">
                <a:solidFill>
                  <a:schemeClr val="accent4"/>
                </a:solidFill>
              </a:rPr>
              <a:t>тест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для второго теста, такого кода потребуется уже </a:t>
            </a:r>
            <a:r>
              <a:rPr lang="ru-RU" dirty="0" smtClean="0">
                <a:solidFill>
                  <a:schemeClr val="accent4"/>
                </a:solidFill>
              </a:rPr>
              <a:t>меньше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«Десятый» тест уже пишется спокойно, с использованием ранее написанного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709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	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Причины появления </a:t>
            </a:r>
            <a:r>
              <a:rPr lang="en-US" dirty="0">
                <a:solidFill>
                  <a:schemeClr val="accent4"/>
                </a:solidFill>
              </a:rPr>
              <a:t>legacy-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ru-RU" dirty="0" smtClean="0">
                <a:solidFill>
                  <a:schemeClr val="accent4"/>
                </a:solidFill>
              </a:rPr>
              <a:t>а)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Появление новых технологий</a:t>
            </a: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Развитие существующих технологий</a:t>
            </a: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Бурное развитие системы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новых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Существуют </a:t>
            </a:r>
            <a:r>
              <a:rPr lang="ru-RU" dirty="0">
                <a:solidFill>
                  <a:schemeClr val="accent4"/>
                </a:solidFill>
              </a:rPr>
              <a:t>огромные программные комплексы, написанные на языке C++, который считался передовым всего десять лет назад</a:t>
            </a:r>
          </a:p>
        </p:txBody>
      </p:sp>
    </p:spTree>
    <p:extLst>
      <p:ext uri="{BB962C8B-B14F-4D97-AF65-F5344CB8AC3E}">
        <p14:creationId xmlns:p14="http://schemas.microsoft.com/office/powerpoint/2010/main" val="23433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существующих технологий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Частые </a:t>
            </a:r>
            <a:r>
              <a:rPr lang="ru-RU" dirty="0">
                <a:solidFill>
                  <a:schemeClr val="accent4"/>
                </a:solidFill>
              </a:rPr>
              <a:t>изменения в языках и платформах Java/C# очень быстро приводят к появлению унаследованных решений, поскольку то, что когда-то считалось новаторским, превращается в неподдерживаемый, устаревший код</a:t>
            </a:r>
          </a:p>
        </p:txBody>
      </p:sp>
    </p:spTree>
    <p:extLst>
      <p:ext uri="{BB962C8B-B14F-4D97-AF65-F5344CB8AC3E}">
        <p14:creationId xmlns:p14="http://schemas.microsoft.com/office/powerpoint/2010/main" val="8222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Бурное развитие системы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</a:rPr>
              <a:t>Зачастую</a:t>
            </a:r>
            <a:r>
              <a:rPr lang="ru-RU" dirty="0">
                <a:solidFill>
                  <a:schemeClr val="accent4"/>
                </a:solidFill>
              </a:rPr>
              <a:t>, программисты сосредоточивают усилия именно на реализации новых возможностей программного обеспечения – применяются новые технологии, но существующий функционал при этом не совершенствуется</a:t>
            </a:r>
          </a:p>
        </p:txBody>
      </p:sp>
    </p:spTree>
    <p:extLst>
      <p:ext uri="{BB962C8B-B14F-4D97-AF65-F5344CB8AC3E}">
        <p14:creationId xmlns:p14="http://schemas.microsoft.com/office/powerpoint/2010/main" val="17148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Итак, нужно ли писать тесты для legacy-кода?</a:t>
            </a:r>
          </a:p>
        </p:txBody>
      </p:sp>
    </p:spTree>
    <p:extLst>
      <p:ext uri="{BB962C8B-B14F-4D97-AF65-F5344CB8AC3E}">
        <p14:creationId xmlns:p14="http://schemas.microsoft.com/office/powerpoint/2010/main" val="14539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Да, </a:t>
            </a:r>
            <a:r>
              <a:rPr lang="ru-RU" dirty="0" smtClean="0">
                <a:solidFill>
                  <a:schemeClr val="accent4"/>
                </a:solidFill>
              </a:rPr>
              <a:t>нужно!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Legacy-</a:t>
            </a:r>
            <a:r>
              <a:rPr lang="ru-RU" dirty="0"/>
              <a:t>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67000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Unit-тесты позволят вам понять, как работает 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Unit-тесты позволят вам убедиться, что ваши изменения не нарушили логику работы модуля</a:t>
            </a:r>
          </a:p>
        </p:txBody>
      </p:sp>
    </p:spTree>
    <p:extLst>
      <p:ext uri="{BB962C8B-B14F-4D97-AF65-F5344CB8AC3E}">
        <p14:creationId xmlns:p14="http://schemas.microsoft.com/office/powerpoint/2010/main" val="2023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481</Words>
  <Application>Microsoft Office PowerPoint</Application>
  <PresentationFormat>On-screen Show (4:3)</PresentationFormat>
  <Paragraphs>89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Lux_new</vt:lpstr>
      <vt:lpstr>_LuxTraining2012_v4</vt:lpstr>
      <vt:lpstr>Разработка через тестирование Legacy code</vt:lpstr>
      <vt:lpstr>Содержание</vt:lpstr>
      <vt:lpstr>Legacy-код</vt:lpstr>
      <vt:lpstr>Появление новых технологий</vt:lpstr>
      <vt:lpstr>Развитие существующих технологий</vt:lpstr>
      <vt:lpstr>Бурное развитие системы</vt:lpstr>
      <vt:lpstr>Legacy-код</vt:lpstr>
      <vt:lpstr>Legacy-код</vt:lpstr>
      <vt:lpstr>Legacy-код</vt:lpstr>
      <vt:lpstr>Legacy-код</vt:lpstr>
      <vt:lpstr>Избавление от зависимостей</vt:lpstr>
      <vt:lpstr>Dependency Injection (DI)</vt:lpstr>
      <vt:lpstr>Dependency Injection (DI)</vt:lpstr>
      <vt:lpstr>Dependency Injection (DI)</vt:lpstr>
      <vt:lpstr>Проблемы покрытия legacy-кода</vt:lpstr>
      <vt:lpstr>Проблемы покрытия legacy-кода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154</cp:revision>
  <dcterms:created xsi:type="dcterms:W3CDTF">2012-04-24T17:52:52Z</dcterms:created>
  <dcterms:modified xsi:type="dcterms:W3CDTF">2012-12-10T16:05:43Z</dcterms:modified>
  <cp:category/>
</cp:coreProperties>
</file>