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28"/>
  </p:notesMasterIdLst>
  <p:sldIdLst>
    <p:sldId id="355" r:id="rId4"/>
    <p:sldId id="257" r:id="rId5"/>
    <p:sldId id="375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357" r:id="rId26"/>
    <p:sldId id="35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880" y="-592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11/1/12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Mock &amp; Stub, </a:t>
            </a:r>
            <a:r>
              <a:rPr lang="en-US" dirty="0" err="1" smtClean="0">
                <a:latin typeface="Arial" charset="0"/>
              </a:rPr>
              <a:t>EasyMock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785700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Однако конструктор не должен постоянно «кидать» исключение, а только в том случае, когда в качестве параметра передается </a:t>
            </a:r>
            <a:r>
              <a:rPr lang="ru-RU" dirty="0" smtClean="0">
                <a:solidFill>
                  <a:schemeClr val="accent4"/>
                </a:solidFill>
              </a:rPr>
              <a:t>null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Напишем тест, который не должен падать, если мы передадим в конструктор реализацию </a:t>
            </a:r>
            <a:r>
              <a:rPr lang="ru-RU" dirty="0" smtClean="0">
                <a:solidFill>
                  <a:schemeClr val="accent4"/>
                </a:solidFill>
              </a:rPr>
              <a:t>ISimpsonService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Поскольку у нас нет реализации сервиса (кроме используемой в приложении), будем использовать </a:t>
            </a:r>
            <a:r>
              <a:rPr lang="ru-RU" dirty="0" smtClean="0">
                <a:solidFill>
                  <a:schemeClr val="accent4"/>
                </a:solidFill>
              </a:rPr>
              <a:t>mock-объект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4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785700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4"/>
                </a:solidFill>
              </a:rPr>
              <a:t>TBD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5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785700"/>
            <a:ext cx="5023841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В текущей реализации тест провалится, поэтому изменим наш сервис чтобы тест был успешным</a:t>
            </a:r>
          </a:p>
        </p:txBody>
      </p:sp>
    </p:spTree>
    <p:extLst>
      <p:ext uri="{BB962C8B-B14F-4D97-AF65-F5344CB8AC3E}">
        <p14:creationId xmlns:p14="http://schemas.microsoft.com/office/powerpoint/2010/main" val="91417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16696"/>
            <a:ext cx="5023841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Перейдём к тестированию метода getEpisode</a:t>
            </a:r>
            <a:r>
              <a:rPr lang="ru-RU" dirty="0" smtClean="0">
                <a:solidFill>
                  <a:schemeClr val="accent4"/>
                </a:solidFill>
              </a:rPr>
              <a:t>()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Здесь нам понадобится заглушки как для ISimpsonService, так и для IEpisode</a:t>
            </a:r>
          </a:p>
        </p:txBody>
      </p:sp>
    </p:spTree>
    <p:extLst>
      <p:ext uri="{BB962C8B-B14F-4D97-AF65-F5344CB8AC3E}">
        <p14:creationId xmlns:p14="http://schemas.microsoft.com/office/powerpoint/2010/main" val="325530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16696"/>
            <a:ext cx="5023841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Методом expext(), мы задаем, какие методы объекта и с какими параметрами должны быть </a:t>
            </a:r>
            <a:r>
              <a:rPr lang="ru-RU" dirty="0" smtClean="0">
                <a:solidFill>
                  <a:schemeClr val="accent4"/>
                </a:solidFill>
              </a:rPr>
              <a:t>вызваны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Методом andReturn() можно задать возвращаемый </a:t>
            </a:r>
            <a:r>
              <a:rPr lang="ru-RU" dirty="0" smtClean="0">
                <a:solidFill>
                  <a:schemeClr val="accent4"/>
                </a:solidFill>
              </a:rPr>
              <a:t>результат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3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Метод replay() завершает настройку («запись») заглушки и переводит ее в режим использования («воспроизведения</a:t>
            </a:r>
            <a:r>
              <a:rPr lang="ru-RU" dirty="0" smtClean="0">
                <a:solidFill>
                  <a:schemeClr val="accent4"/>
                </a:solidFill>
              </a:rPr>
              <a:t>»)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В режиме записи, mock-объект еще не является заглушкой, а лишь «записывает», что он должен делать</a:t>
            </a:r>
          </a:p>
        </p:txBody>
      </p:sp>
    </p:spTree>
    <p:extLst>
      <p:ext uri="{BB962C8B-B14F-4D97-AF65-F5344CB8AC3E}">
        <p14:creationId xmlns:p14="http://schemas.microsoft.com/office/powerpoint/2010/main" val="390097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После вызова replay(), он начинает работать как заглушка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Метод verify() как правило, завершает сценарий использования объекта и проверяет, действительно ли были сделаны требуемые вызовы с нужными параметрами</a:t>
            </a:r>
          </a:p>
        </p:txBody>
      </p:sp>
    </p:spTree>
    <p:extLst>
      <p:ext uri="{BB962C8B-B14F-4D97-AF65-F5344CB8AC3E}">
        <p14:creationId xmlns:p14="http://schemas.microsoft.com/office/powerpoint/2010/main" val="81142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Поскольку у нас еще нет реализации метода getEpisode(), тест </a:t>
            </a:r>
            <a:r>
              <a:rPr lang="ru-RU" dirty="0" smtClean="0">
                <a:solidFill>
                  <a:schemeClr val="accent4"/>
                </a:solidFill>
              </a:rPr>
              <a:t>провалится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Дополним реализацию нужным методом</a:t>
            </a:r>
          </a:p>
        </p:txBody>
      </p:sp>
    </p:spTree>
    <p:extLst>
      <p:ext uri="{BB962C8B-B14F-4D97-AF65-F5344CB8AC3E}">
        <p14:creationId xmlns:p14="http://schemas.microsoft.com/office/powerpoint/2010/main" val="119875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093202"/>
            <a:ext cx="5023841" cy="467159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Т.о. схема использования mock-фреймворка выглядит следующим образом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Создаем </a:t>
            </a:r>
            <a:r>
              <a:rPr lang="ru-RU" dirty="0" smtClean="0">
                <a:solidFill>
                  <a:schemeClr val="accent4"/>
                </a:solidFill>
              </a:rPr>
              <a:t>mock-объект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Задаем ожидания вызовов и возвращаемые </a:t>
            </a:r>
            <a:r>
              <a:rPr lang="ru-RU" dirty="0" smtClean="0">
                <a:solidFill>
                  <a:schemeClr val="accent4"/>
                </a:solidFill>
              </a:rPr>
              <a:t>значения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Переводим mock в </a:t>
            </a:r>
            <a:r>
              <a:rPr lang="ru-RU" dirty="0" smtClean="0">
                <a:solidFill>
                  <a:schemeClr val="accent4"/>
                </a:solidFill>
              </a:rPr>
              <a:t>режим «воспроизведения»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Вызываем методы тестируемого </a:t>
            </a:r>
            <a:r>
              <a:rPr lang="ru-RU" dirty="0" smtClean="0">
                <a:solidFill>
                  <a:schemeClr val="accent4"/>
                </a:solidFill>
              </a:rPr>
              <a:t>объекта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Проверяем, что наши ожидания соответствуют реальному поведению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94184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093202"/>
            <a:ext cx="5023841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Если метод должен выполниться несколько раз, то задается это следующим образом: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chemeClr val="accent4"/>
                </a:solidFill>
              </a:rPr>
              <a:t>TBD</a:t>
            </a:r>
            <a:endParaRPr lang="en-US" dirty="0">
              <a:solidFill>
                <a:schemeClr val="accent4"/>
              </a:solidFill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указания количества вызовов так же могут использоваться </a:t>
            </a:r>
            <a:r>
              <a:rPr lang="en-US" dirty="0">
                <a:solidFill>
                  <a:schemeClr val="accent4"/>
                </a:solidFill>
              </a:rPr>
              <a:t>setter’</a:t>
            </a:r>
            <a:r>
              <a:rPr lang="ru-RU" dirty="0">
                <a:solidFill>
                  <a:schemeClr val="accent4"/>
                </a:solidFill>
              </a:rPr>
              <a:t>ы: </a:t>
            </a:r>
            <a:r>
              <a:rPr lang="en-US" dirty="0" err="1">
                <a:solidFill>
                  <a:schemeClr val="accent4"/>
                </a:solidFill>
              </a:rPr>
              <a:t>atLeastOnce</a:t>
            </a:r>
            <a:r>
              <a:rPr lang="en-US" dirty="0">
                <a:solidFill>
                  <a:schemeClr val="accent4"/>
                </a:solidFill>
              </a:rPr>
              <a:t>(), </a:t>
            </a:r>
            <a:r>
              <a:rPr lang="en-US" dirty="0" err="1">
                <a:solidFill>
                  <a:schemeClr val="accent4"/>
                </a:solidFill>
              </a:rPr>
              <a:t>anyTimes</a:t>
            </a:r>
            <a:r>
              <a:rPr lang="en-US" dirty="0">
                <a:solidFill>
                  <a:schemeClr val="accent4"/>
                </a:solidFill>
              </a:rPr>
              <a:t>(), times(from, to)</a:t>
            </a:r>
          </a:p>
        </p:txBody>
      </p:sp>
    </p:spTree>
    <p:extLst>
      <p:ext uri="{BB962C8B-B14F-4D97-AF65-F5344CB8AC3E}">
        <p14:creationId xmlns:p14="http://schemas.microsoft.com/office/powerpoint/2010/main" val="141503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Для кого этот тренинг?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Стоит помнить, что после вызова EasyMock.verify() для mock-объекта, он считается «отработанным</a:t>
            </a:r>
            <a:r>
              <a:rPr lang="ru-RU" dirty="0" smtClean="0">
                <a:solidFill>
                  <a:schemeClr val="accent4"/>
                </a:solidFill>
              </a:rPr>
              <a:t>»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того, чтобы снова использовать этот объект нужно вызвать EasyMock.reset() и заново установить поведение mock-объекта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25025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Тестируем 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311444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370201"/>
            <a:ext cx="5023841" cy="41175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В зависимости от целей тестирования, EasyMock предлагает несколько разновидностей </a:t>
            </a:r>
            <a:r>
              <a:rPr lang="ru-RU" dirty="0" smtClean="0">
                <a:solidFill>
                  <a:schemeClr val="accent4"/>
                </a:solidFill>
              </a:rPr>
              <a:t>mock-объектов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Nice </a:t>
            </a:r>
            <a:r>
              <a:rPr lang="ru-RU" dirty="0" smtClean="0">
                <a:solidFill>
                  <a:schemeClr val="accent4"/>
                </a:solidFill>
              </a:rPr>
              <a:t>mock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 pitchFamily="34" charset="0"/>
              <a:buChar char="•"/>
            </a:pPr>
            <a:r>
              <a:rPr lang="ru-RU" dirty="0">
                <a:solidFill>
                  <a:schemeClr val="accent4"/>
                </a:solidFill>
              </a:rPr>
              <a:t>В отличие от дефолтного mock’а, не вызывает AssertionError на незапланированные вызовы, а возвращает значение по умолчанию (0, null или false</a:t>
            </a:r>
            <a:r>
              <a:rPr lang="ru-RU" dirty="0" smtClean="0">
                <a:solidFill>
                  <a:schemeClr val="accent4"/>
                </a:solidFill>
              </a:rPr>
              <a:t>)</a:t>
            </a:r>
            <a:endParaRPr lang="en-US" dirty="0" smtClean="0">
              <a:solidFill>
                <a:schemeClr val="accent4"/>
              </a:solidFill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 pitchFamily="34" charset="0"/>
              <a:buChar char="•"/>
            </a:pPr>
            <a:endParaRPr lang="ru-RU" dirty="0">
              <a:solidFill>
                <a:schemeClr val="accent4"/>
              </a:solidFill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 pitchFamily="34" charset="0"/>
              <a:buChar char="•"/>
            </a:pPr>
            <a:r>
              <a:rPr lang="ru-RU" dirty="0">
                <a:solidFill>
                  <a:schemeClr val="accent4"/>
                </a:solidFill>
              </a:rPr>
              <a:t>Создается вызовом EasyMock.createNiceMock()</a:t>
            </a:r>
          </a:p>
        </p:txBody>
      </p:sp>
    </p:spTree>
    <p:extLst>
      <p:ext uri="{BB962C8B-B14F-4D97-AF65-F5344CB8AC3E}">
        <p14:creationId xmlns:p14="http://schemas.microsoft.com/office/powerpoint/2010/main" val="101827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Одним из самых популярных инструментов, применяемых при interaction тестировании, является EasyMock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Рассмотрим использование mock-объектов на примере простого клиент-серверного приложения SimpsonViewer, используемого для просмотра эпизодов Симпсонов</a:t>
            </a:r>
          </a:p>
        </p:txBody>
      </p:sp>
    </p:spTree>
    <p:extLst>
      <p:ext uri="{BB962C8B-B14F-4D97-AF65-F5344CB8AC3E}">
        <p14:creationId xmlns:p14="http://schemas.microsoft.com/office/powerpoint/2010/main" val="189993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У нас есть web-сервис, возвращающий требуемый эпизод (ISimpsonService)</a:t>
            </a:r>
          </a:p>
        </p:txBody>
      </p:sp>
    </p:spTree>
    <p:extLst>
      <p:ext uri="{BB962C8B-B14F-4D97-AF65-F5344CB8AC3E}">
        <p14:creationId xmlns:p14="http://schemas.microsoft.com/office/powerpoint/2010/main" val="370605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Клиентская часть используется для получения эпизодов с сервера и показ их пользователю, являясь, по сути, клиентским прокси для web-сервиса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635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chemeClr val="accent4"/>
                </a:solidFill>
              </a:rPr>
              <a:t>TBD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3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Напишем первый тест, который инициализирует наш сервис с null-параметром</a:t>
            </a:r>
          </a:p>
        </p:txBody>
      </p:sp>
    </p:spTree>
    <p:extLst>
      <p:ext uri="{BB962C8B-B14F-4D97-AF65-F5344CB8AC3E}">
        <p14:creationId xmlns:p14="http://schemas.microsoft.com/office/powerpoint/2010/main" val="206954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В текущей реализации тест провалится, поэтому изменим наш сервис чтобы тест был успешным</a:t>
            </a:r>
          </a:p>
        </p:txBody>
      </p:sp>
    </p:spTree>
    <p:extLst>
      <p:ext uri="{BB962C8B-B14F-4D97-AF65-F5344CB8AC3E}">
        <p14:creationId xmlns:p14="http://schemas.microsoft.com/office/powerpoint/2010/main" val="365557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6587</TotalTime>
  <Words>596</Words>
  <Application>Microsoft Macintosh PowerPoint</Application>
  <PresentationFormat>On-screen Show (4:3)</PresentationFormat>
  <Paragraphs>123</Paragraphs>
  <Slides>24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Lux_new</vt:lpstr>
      <vt:lpstr>_LuxTraining2012_v4</vt:lpstr>
      <vt:lpstr>Разработка через тестирование Mock &amp; Stub, EasyMock</vt:lpstr>
      <vt:lpstr>Для кого этот тренинг?</vt:lpstr>
      <vt:lpstr>Содержание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158</cp:revision>
  <dcterms:created xsi:type="dcterms:W3CDTF">2012-04-24T17:52:52Z</dcterms:created>
  <dcterms:modified xsi:type="dcterms:W3CDTF">2012-11-01T21:18:17Z</dcterms:modified>
  <cp:category/>
</cp:coreProperties>
</file>