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4" r:id="rId3"/>
  </p:sldMasterIdLst>
  <p:notesMasterIdLst>
    <p:notesMasterId r:id="rId9"/>
  </p:notesMasterIdLst>
  <p:sldIdLst>
    <p:sldId id="355" r:id="rId4"/>
    <p:sldId id="257" r:id="rId5"/>
    <p:sldId id="375" r:id="rId6"/>
    <p:sldId id="357" r:id="rId7"/>
    <p:sldId id="35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294" autoAdjust="0"/>
  </p:normalViewPr>
  <p:slideViewPr>
    <p:cSldViewPr snapToObjects="1">
      <p:cViewPr>
        <p:scale>
          <a:sx n="95" d="100"/>
          <a:sy n="95" d="100"/>
        </p:scale>
        <p:origin x="-1000" y="-112"/>
      </p:cViewPr>
      <p:guideLst>
        <p:guide orient="horz"/>
        <p:guide pos="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ECE3-FD69-FE4C-B5B3-E9526994F809}" type="datetimeFigureOut">
              <a:rPr lang="en-US" smtClean="0"/>
              <a:t>8/4/12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68CC-110C-4346-A0AE-B1FBECAA9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568CC-110C-4346-A0AE-B1FBECAA917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5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Untitled-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38225"/>
            <a:ext cx="21971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532063"/>
            <a:ext cx="7772400" cy="119062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03263" y="4554538"/>
            <a:ext cx="77644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59401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49164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44183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950" y="1390650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2638" y="1390650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61950" y="3952875"/>
            <a:ext cx="4078288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buFont typeface="Arial" pitchFamily="34" charset="0"/>
              <a:buChar char="–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592638" y="3952875"/>
            <a:ext cx="4078287" cy="24003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596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Text (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6063"/>
            <a:ext cx="4040188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4155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6063"/>
            <a:ext cx="4041775" cy="63976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4155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404826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(4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68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0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668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10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57200" y="3895724"/>
            <a:ext cx="4040188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479926"/>
            <a:ext cx="4040188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45025" y="3895724"/>
            <a:ext cx="4041775" cy="498475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3"/>
          </p:nvPr>
        </p:nvSpPr>
        <p:spPr>
          <a:xfrm>
            <a:off x="4645025" y="4479926"/>
            <a:ext cx="4041775" cy="1911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4737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1405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450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457200" y="3008314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1"/>
          </p:nvPr>
        </p:nvSpPr>
        <p:spPr>
          <a:xfrm>
            <a:off x="457200" y="4765676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841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6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025" y="1374774"/>
            <a:ext cx="4041775" cy="49688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19625" y="3917950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2241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2509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34975" y="1250949"/>
            <a:ext cx="4041775" cy="51308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10"/>
          </p:nvPr>
        </p:nvSpPr>
        <p:spPr>
          <a:xfrm>
            <a:off x="4619625" y="3003551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4756150"/>
            <a:ext cx="4040188" cy="1625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3919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2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672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54317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08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2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/>
          </p:nvPr>
        </p:nvSpPr>
        <p:spPr>
          <a:xfrm>
            <a:off x="46196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2543175" y="13747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5" y="3927475"/>
            <a:ext cx="4040188" cy="24352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31202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1+3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13366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39274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3052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3+1 boxes - 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/>
          </p:nvPr>
        </p:nvSpPr>
        <p:spPr>
          <a:xfrm>
            <a:off x="468313" y="3965575"/>
            <a:ext cx="8189912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6672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3267076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5"/>
          </p:nvPr>
        </p:nvSpPr>
        <p:spPr>
          <a:xfrm>
            <a:off x="6067425" y="1336675"/>
            <a:ext cx="2590800" cy="243522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38778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495425"/>
            <a:ext cx="5486400" cy="32321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6258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4373294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385763"/>
            <a:ext cx="6297613" cy="585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61950" y="1600200"/>
            <a:ext cx="8308975" cy="49164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74171447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7D37F41-EDC7-484B-BB3F-2BF3F48B2064}" type="datetimeFigureOut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8/4/12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161645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3E402D1-871A-4F49-988F-991EA69C6ED8}" type="slidenum">
              <a:rPr lang="ru-RU">
                <a:solidFill>
                  <a:srgbClr val="161645"/>
                </a:solidFill>
                <a:latin typeface="Arial" charset="0"/>
                <a:ea typeface="ＭＳ Ｐゴシック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ru-RU">
              <a:solidFill>
                <a:srgbClr val="161645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95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883340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8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xfrm>
            <a:off x="8613775" y="36513"/>
            <a:ext cx="301625" cy="125412"/>
          </a:xfrm>
          <a:prstGeom prst="rect">
            <a:avLst/>
          </a:prstGeom>
        </p:spPr>
        <p:txBody>
          <a:bodyPr lIns="93296" tIns="46648" rIns="93296" bIns="46648"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97775" y="6551613"/>
            <a:ext cx="1511300" cy="3333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13FD0-C96E-C740-ABC8-745704B6E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869399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3812002"/>
      </p:ext>
    </p:extLst>
  </p:cSld>
  <p:clrMapOvr>
    <a:masterClrMapping/>
  </p:clrMapOvr>
  <p:transition xmlns:p14="http://schemas.microsoft.com/office/powerpoint/2010/main"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8007" y="1776609"/>
            <a:ext cx="3161905" cy="3161905"/>
          </a:xfrm>
          <a:prstGeom prst="ellipse">
            <a:avLst/>
          </a:prstGeom>
          <a:ln w="19050">
            <a:solidFill>
              <a:schemeClr val="tx2"/>
            </a:solidFill>
          </a:ln>
          <a:effectLst/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22987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  <a:cs typeface="Arial" pitchFamily="34" charset="0"/>
            </a:endParaRPr>
          </a:p>
        </p:txBody>
      </p:sp>
      <p:pic>
        <p:nvPicPr>
          <p:cNvPr id="9" name="Picture 20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uxoft_Logo_whit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90500"/>
            <a:ext cx="21971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4168239" y="4221226"/>
            <a:ext cx="4580473" cy="486823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/>
          </a:p>
        </p:txBody>
      </p:sp>
      <p:sp>
        <p:nvSpPr>
          <p:cNvPr id="18" name="Tytuł 10"/>
          <p:cNvSpPr>
            <a:spLocks noGrp="1"/>
          </p:cNvSpPr>
          <p:nvPr>
            <p:ph type="title"/>
          </p:nvPr>
        </p:nvSpPr>
        <p:spPr>
          <a:xfrm>
            <a:off x="4180114" y="2427157"/>
            <a:ext cx="4568350" cy="1752957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168239" y="5762184"/>
            <a:ext cx="4580473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168239" y="4930855"/>
            <a:ext cx="4568037" cy="38482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="0" baseline="0">
                <a:solidFill>
                  <a:srgbClr val="F36E2B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16374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pic>
        <p:nvPicPr>
          <p:cNvPr id="4" name="Picture 2" descr="F:\prezentacjav3\szblonu\kwadra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285750"/>
            <a:ext cx="1000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raz 16" descr="prezentacja 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0"/>
            <a:ext cx="89296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rostokąt 24"/>
          <p:cNvSpPr/>
          <p:nvPr/>
        </p:nvSpPr>
        <p:spPr>
          <a:xfrm flipH="1">
            <a:off x="8724900" y="2427288"/>
            <a:ext cx="246063" cy="1920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3" descr="3 Quadrant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1917101"/>
          </a:xfrm>
        </p:spPr>
        <p:txBody>
          <a:bodyPr/>
          <a:lstStyle>
            <a:lvl1pPr marL="0" indent="0" algn="r">
              <a:spcAft>
                <a:spcPts val="0"/>
              </a:spcAft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598011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1625" y="1158876"/>
            <a:ext cx="8651875" cy="254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197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"/>
          <p:cNvSpPr/>
          <p:nvPr/>
        </p:nvSpPr>
        <p:spPr>
          <a:xfrm>
            <a:off x="257175" y="374650"/>
            <a:ext cx="8858250" cy="542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Prostokąt 32"/>
          <p:cNvSpPr/>
          <p:nvPr/>
        </p:nvSpPr>
        <p:spPr>
          <a:xfrm flipH="1">
            <a:off x="508000" y="1392238"/>
            <a:ext cx="177800" cy="792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Prostokąt 33"/>
          <p:cNvSpPr/>
          <p:nvPr/>
        </p:nvSpPr>
        <p:spPr>
          <a:xfrm flipH="1">
            <a:off x="504825" y="2257425"/>
            <a:ext cx="184150" cy="798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Prostokąt 34"/>
          <p:cNvSpPr/>
          <p:nvPr/>
        </p:nvSpPr>
        <p:spPr>
          <a:xfrm flipH="1">
            <a:off x="501650" y="3121025"/>
            <a:ext cx="184150" cy="790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Prostokąt 46"/>
          <p:cNvSpPr/>
          <p:nvPr/>
        </p:nvSpPr>
        <p:spPr>
          <a:xfrm flipH="1">
            <a:off x="501650" y="3986213"/>
            <a:ext cx="184150" cy="7858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Prostokąt 47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9" name="Symbol zastępczy tekstu 41"/>
          <p:cNvSpPr>
            <a:spLocks noGrp="1"/>
          </p:cNvSpPr>
          <p:nvPr>
            <p:ph type="body" sz="quarter" idx="27"/>
          </p:nvPr>
        </p:nvSpPr>
        <p:spPr>
          <a:xfrm>
            <a:off x="736526" y="1392585"/>
            <a:ext cx="3388936" cy="79216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Symbol zastępczy tekstu 43"/>
          <p:cNvSpPr>
            <a:spLocks noGrp="1"/>
          </p:cNvSpPr>
          <p:nvPr>
            <p:ph type="body" sz="quarter" idx="28"/>
          </p:nvPr>
        </p:nvSpPr>
        <p:spPr>
          <a:xfrm>
            <a:off x="4268338" y="1623630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Symbol zastępczy tekstu 41"/>
          <p:cNvSpPr>
            <a:spLocks noGrp="1"/>
          </p:cNvSpPr>
          <p:nvPr>
            <p:ph type="body" sz="quarter" idx="29"/>
          </p:nvPr>
        </p:nvSpPr>
        <p:spPr>
          <a:xfrm>
            <a:off x="736526" y="2257028"/>
            <a:ext cx="3388936" cy="799480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Symbol zastępczy tekstu 41"/>
          <p:cNvSpPr>
            <a:spLocks noGrp="1"/>
          </p:cNvSpPr>
          <p:nvPr>
            <p:ph type="body" sz="quarter" idx="30"/>
          </p:nvPr>
        </p:nvSpPr>
        <p:spPr>
          <a:xfrm>
            <a:off x="736526" y="3120455"/>
            <a:ext cx="3388936" cy="78402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Symbol zastępczy tekstu 41"/>
          <p:cNvSpPr>
            <a:spLocks noGrp="1"/>
          </p:cNvSpPr>
          <p:nvPr>
            <p:ph type="body" sz="quarter" idx="31"/>
          </p:nvPr>
        </p:nvSpPr>
        <p:spPr>
          <a:xfrm>
            <a:off x="736526" y="3982907"/>
            <a:ext cx="3388936" cy="779063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Symbol zastępczy tekstu 41"/>
          <p:cNvSpPr>
            <a:spLocks noGrp="1"/>
          </p:cNvSpPr>
          <p:nvPr>
            <p:ph type="body" sz="quarter" idx="35"/>
          </p:nvPr>
        </p:nvSpPr>
        <p:spPr>
          <a:xfrm>
            <a:off x="736526" y="4841508"/>
            <a:ext cx="3388936" cy="79989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anchor="ctr">
            <a:noAutofit/>
          </a:bodyPr>
          <a:lstStyle>
            <a:lvl1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chemeClr val="tx1"/>
                </a:solidFill>
                <a:latin typeface="+mj-lt"/>
              </a:defRPr>
            </a:lvl1pPr>
            <a:lvl2pPr>
              <a:defRPr sz="2000">
                <a:latin typeface="Myriad Pro" pitchFamily="34" charset="0"/>
              </a:defRPr>
            </a:lvl2pPr>
            <a:lvl3pPr>
              <a:defRPr sz="2000">
                <a:latin typeface="Myriad Pro" pitchFamily="34" charset="0"/>
              </a:defRPr>
            </a:lvl3pPr>
            <a:lvl4pPr>
              <a:defRPr sz="2000">
                <a:latin typeface="Myriad Pro" pitchFamily="34" charset="0"/>
              </a:defRPr>
            </a:lvl4pPr>
            <a:lvl5pPr>
              <a:defRPr sz="2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4268338" y="24917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4268338" y="334743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4268338" y="4207402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Symbol zastępczy tekstu 43"/>
          <p:cNvSpPr>
            <a:spLocks noGrp="1"/>
          </p:cNvSpPr>
          <p:nvPr>
            <p:ph type="body" sz="quarter" idx="44"/>
          </p:nvPr>
        </p:nvSpPr>
        <p:spPr>
          <a:xfrm>
            <a:off x="4268338" y="5076419"/>
            <a:ext cx="4605092" cy="330072"/>
          </a:xfrm>
          <a:prstGeom prst="rect">
            <a:avLst/>
          </a:prstGeom>
        </p:spPr>
        <p:txBody>
          <a:bodyPr anchor="ctr"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2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2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1689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1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" name="Prostokąt 13"/>
          <p:cNvSpPr/>
          <p:nvPr/>
        </p:nvSpPr>
        <p:spPr>
          <a:xfrm>
            <a:off x="501650" y="1268413"/>
            <a:ext cx="2728913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1" name="Prostokąt 14"/>
          <p:cNvSpPr/>
          <p:nvPr/>
        </p:nvSpPr>
        <p:spPr>
          <a:xfrm>
            <a:off x="6191250" y="1268413"/>
            <a:ext cx="2662238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2" name="Prostokąt 15"/>
          <p:cNvSpPr/>
          <p:nvPr/>
        </p:nvSpPr>
        <p:spPr>
          <a:xfrm>
            <a:off x="3354388" y="1268413"/>
            <a:ext cx="2728912" cy="755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sp>
        <p:nvSpPr>
          <p:cNvPr id="17" name="Symbol zastępczy tekstu 29"/>
          <p:cNvSpPr>
            <a:spLocks noGrp="1"/>
          </p:cNvSpPr>
          <p:nvPr>
            <p:ph type="body" sz="quarter" idx="23"/>
          </p:nvPr>
        </p:nvSpPr>
        <p:spPr>
          <a:xfrm>
            <a:off x="501650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Symbol zastępczy tekstu 29"/>
          <p:cNvSpPr>
            <a:spLocks noGrp="1"/>
          </p:cNvSpPr>
          <p:nvPr>
            <p:ph type="body" sz="quarter" idx="24"/>
          </p:nvPr>
        </p:nvSpPr>
        <p:spPr>
          <a:xfrm>
            <a:off x="6191816" y="1296312"/>
            <a:ext cx="2662315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Symbol zastępczy tekstu 29"/>
          <p:cNvSpPr>
            <a:spLocks noGrp="1"/>
          </p:cNvSpPr>
          <p:nvPr>
            <p:ph type="body" sz="quarter" idx="25"/>
          </p:nvPr>
        </p:nvSpPr>
        <p:spPr>
          <a:xfrm>
            <a:off x="3355075" y="1296312"/>
            <a:ext cx="2728903" cy="69940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>
                <a:solidFill>
                  <a:schemeClr val="bg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  <a:latin typeface="Myriad Pro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Myriad Pro" pitchFamily="34" charset="0"/>
              </a:defRPr>
            </a:lvl3pPr>
            <a:lvl4pPr>
              <a:defRPr sz="1200">
                <a:solidFill>
                  <a:schemeClr val="bg1"/>
                </a:solidFill>
                <a:latin typeface="Myriad Pro" pitchFamily="34" charset="0"/>
              </a:defRPr>
            </a:lvl4pPr>
            <a:lvl5pPr>
              <a:defRPr sz="1200">
                <a:solidFill>
                  <a:schemeClr val="bg1"/>
                </a:solidFill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Symbol zastępczy tekstu 43"/>
          <p:cNvSpPr>
            <a:spLocks noGrp="1"/>
          </p:cNvSpPr>
          <p:nvPr>
            <p:ph type="body" sz="quarter" idx="41"/>
          </p:nvPr>
        </p:nvSpPr>
        <p:spPr>
          <a:xfrm>
            <a:off x="501650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Symbol zastępczy tekstu 43"/>
          <p:cNvSpPr>
            <a:spLocks noGrp="1"/>
          </p:cNvSpPr>
          <p:nvPr>
            <p:ph type="body" sz="quarter" idx="42"/>
          </p:nvPr>
        </p:nvSpPr>
        <p:spPr>
          <a:xfrm>
            <a:off x="3355075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Symbol zastępczy tekstu 43"/>
          <p:cNvSpPr>
            <a:spLocks noGrp="1"/>
          </p:cNvSpPr>
          <p:nvPr>
            <p:ph type="body" sz="quarter" idx="43"/>
          </p:nvPr>
        </p:nvSpPr>
        <p:spPr>
          <a:xfrm>
            <a:off x="6191816" y="2128455"/>
            <a:ext cx="2698750" cy="699404"/>
          </a:xfrm>
          <a:prstGeom prst="rect">
            <a:avLst/>
          </a:prstGeom>
        </p:spPr>
        <p:txBody>
          <a:bodyPr/>
          <a:lstStyle>
            <a:lvl1pPr marL="288000" indent="-288000">
              <a:buClr>
                <a:schemeClr val="accent4"/>
              </a:buClr>
              <a:buFont typeface="Wingdings" pitchFamily="2" charset="2"/>
              <a:buChar char="§"/>
              <a:defRPr sz="1800" baseline="0">
                <a:solidFill>
                  <a:schemeClr val="tx1"/>
                </a:solidFill>
                <a:latin typeface="+mj-lt"/>
              </a:defRPr>
            </a:lvl1pPr>
            <a:lvl2pPr>
              <a:buClr>
                <a:schemeClr val="accent4"/>
              </a:buCl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Clr>
                <a:schemeClr val="tx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v"/>
              <a:defRPr sz="100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5565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obrazu 4"/>
          <p:cNvSpPr>
            <a:spLocks noGrp="1"/>
          </p:cNvSpPr>
          <p:nvPr>
            <p:ph type="pic" sz="quarter" idx="22"/>
          </p:nvPr>
        </p:nvSpPr>
        <p:spPr>
          <a:xfrm>
            <a:off x="285720" y="1047750"/>
            <a:ext cx="4718050" cy="5505450"/>
          </a:xfrm>
        </p:spPr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pl-PL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172075" y="1047749"/>
            <a:ext cx="3810000" cy="5495926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92028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0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4757738" y="1047750"/>
            <a:ext cx="4249737" cy="5514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95275" y="1047750"/>
            <a:ext cx="4343400" cy="5524500"/>
          </a:xfrm>
        </p:spPr>
        <p:txBody>
          <a:bodyPr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99650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ymbol zastępczy wykresu 14"/>
          <p:cNvSpPr>
            <a:spLocks noGrp="1"/>
          </p:cNvSpPr>
          <p:nvPr>
            <p:ph type="chart" sz="quarter" idx="24"/>
          </p:nvPr>
        </p:nvSpPr>
        <p:spPr>
          <a:xfrm>
            <a:off x="285720" y="1085849"/>
            <a:ext cx="8705850" cy="2847975"/>
          </a:xfrm>
          <a:prstGeom prst="rect">
            <a:avLst/>
          </a:prstGeom>
          <a:noFill/>
        </p:spPr>
        <p:txBody>
          <a:bodyPr rtlCol="0"/>
          <a:lstStyle>
            <a:lvl1pPr>
              <a:buNone/>
              <a:defRPr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pl-PL" noProof="0" dirty="0"/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285719" y="4048075"/>
            <a:ext cx="8715405" cy="2486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52662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16" descr="prezentacja 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rostokąt 24"/>
          <p:cNvSpPr/>
          <p:nvPr/>
        </p:nvSpPr>
        <p:spPr>
          <a:xfrm flipH="1">
            <a:off x="8748713" y="2427288"/>
            <a:ext cx="395287" cy="1506537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>
              <a:latin typeface="+mj-lt"/>
            </a:endParaRPr>
          </a:p>
        </p:txBody>
      </p:sp>
      <p:pic>
        <p:nvPicPr>
          <p:cNvPr id="9" name="Picture 19" descr="3 Quadran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346075"/>
            <a:ext cx="10922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qr-cod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363" y="2486025"/>
            <a:ext cx="1409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odtytuł 2"/>
          <p:cNvSpPr>
            <a:spLocks noGrp="1"/>
          </p:cNvSpPr>
          <p:nvPr>
            <p:ph type="subTitle" idx="1"/>
          </p:nvPr>
        </p:nvSpPr>
        <p:spPr>
          <a:xfrm>
            <a:off x="3455719" y="2427158"/>
            <a:ext cx="5294398" cy="1505898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l-PL" dirty="0" smtClean="0"/>
          </a:p>
        </p:txBody>
      </p:sp>
      <p:sp>
        <p:nvSpPr>
          <p:cNvPr id="19" name="Symbol zastępczy tekstu 5"/>
          <p:cNvSpPr>
            <a:spLocks noGrp="1"/>
          </p:cNvSpPr>
          <p:nvPr>
            <p:ph type="body" sz="quarter" idx="11"/>
          </p:nvPr>
        </p:nvSpPr>
        <p:spPr>
          <a:xfrm>
            <a:off x="4622009" y="535348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ymbol zastępczy tekstu 5"/>
          <p:cNvSpPr>
            <a:spLocks noGrp="1"/>
          </p:cNvSpPr>
          <p:nvPr>
            <p:ph type="body" sz="quarter" idx="12"/>
          </p:nvPr>
        </p:nvSpPr>
        <p:spPr>
          <a:xfrm>
            <a:off x="4583285" y="4279379"/>
            <a:ext cx="4152991" cy="36004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 baseline="0">
                <a:solidFill>
                  <a:srgbClr val="F36E2B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ymbol zastępczy tekstu 5"/>
          <p:cNvSpPr>
            <a:spLocks noGrp="1"/>
          </p:cNvSpPr>
          <p:nvPr>
            <p:ph type="body" sz="quarter" idx="13"/>
          </p:nvPr>
        </p:nvSpPr>
        <p:spPr>
          <a:xfrm>
            <a:off x="4622009" y="570431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5"/>
          <p:cNvSpPr>
            <a:spLocks noGrp="1"/>
          </p:cNvSpPr>
          <p:nvPr>
            <p:ph type="body" sz="quarter" idx="14"/>
          </p:nvPr>
        </p:nvSpPr>
        <p:spPr>
          <a:xfrm>
            <a:off x="4622009" y="6064350"/>
            <a:ext cx="4116492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5641564"/>
      </p:ext>
    </p:extLst>
  </p:cSld>
  <p:clrMapOvr>
    <a:masterClrMapping/>
  </p:clrMapOvr>
  <p:transition xmlns:p14="http://schemas.microsoft.com/office/powerpoint/2010/main">
    <p:zoom/>
  </p:transition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(1 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1950" y="414321"/>
            <a:ext cx="6297613" cy="585787"/>
          </a:xfrm>
        </p:spPr>
        <p:txBody>
          <a:bodyPr/>
          <a:lstStyle>
            <a:lvl1pPr>
              <a:defRPr baseline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18823285"/>
      </p:ext>
    </p:extLst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DCB-5B64-3143-AFED-AA1357A092FA}" type="datetimeFigureOut">
              <a:rPr lang="en-US" smtClean="0"/>
              <a:t>8/4/12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9D18C-B5C4-7C41-A1A9-CCFCB5CD2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pot_footer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4463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85763"/>
            <a:ext cx="6297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381125"/>
            <a:ext cx="8308975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pic>
        <p:nvPicPr>
          <p:cNvPr id="4101" name="Picture 10" descr="pot_footer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4103" name="Picture 5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7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93" r:id="rId21"/>
  </p:sldLayoutIdLst>
  <p:transition xmlns:p14="http://schemas.microsoft.com/office/powerpoint/2010/main"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08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  <a:cs typeface="+mn-cs"/>
        </a:defRPr>
      </a:lvl1pPr>
      <a:lvl2pPr marL="574675" indent="-287338" algn="l" rtl="0" eaLnBrk="0" fontAlgn="base" hangingPunct="0">
        <a:spcBef>
          <a:spcPct val="20000"/>
        </a:spcBef>
        <a:spcAft>
          <a:spcPct val="0"/>
        </a:spcAft>
        <a:buClr>
          <a:srgbClr val="F68028"/>
        </a:buClr>
        <a:buSzPct val="125000"/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2pPr>
      <a:lvl3pPr marL="863600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Wingdings" charset="0"/>
        <a:buChar char="§"/>
        <a:defRPr>
          <a:solidFill>
            <a:srgbClr val="004080"/>
          </a:solidFill>
          <a:latin typeface="+mn-lt"/>
          <a:ea typeface="ＭＳ Ｐゴシック" charset="0"/>
        </a:defRPr>
      </a:lvl3pPr>
      <a:lvl4pPr marL="1150938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–"/>
        <a:defRPr>
          <a:solidFill>
            <a:srgbClr val="004080"/>
          </a:solidFill>
          <a:latin typeface="+mn-lt"/>
          <a:ea typeface="ＭＳ Ｐゴシック" charset="0"/>
        </a:defRPr>
      </a:lvl4pPr>
      <a:lvl5pPr marL="1439863" indent="-287338" algn="l" rtl="0" eaLnBrk="0" fontAlgn="base" hangingPunct="0">
        <a:spcBef>
          <a:spcPct val="20000"/>
        </a:spcBef>
        <a:spcAft>
          <a:spcPct val="0"/>
        </a:spcAft>
        <a:buClr>
          <a:srgbClr val="004080"/>
        </a:buClr>
        <a:buFont typeface="Arial" charset="0"/>
        <a:buChar char="•"/>
        <a:defRPr>
          <a:solidFill>
            <a:srgbClr val="00408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00408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1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l-PL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84163" y="1038225"/>
            <a:ext cx="869791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Rectangle 280"/>
          <p:cNvSpPr txBox="1">
            <a:spLocks noChangeArrowheads="1"/>
          </p:cNvSpPr>
          <p:nvPr/>
        </p:nvSpPr>
        <p:spPr bwMode="auto">
          <a:xfrm>
            <a:off x="8316913" y="6627813"/>
            <a:ext cx="7318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86CD268A-08D2-5840-87BA-3620CE9B4724}" type="slidenum">
              <a:rPr lang="en-US" sz="1100" smtClean="0">
                <a:latin typeface="Myriad Pro" charset="0"/>
                <a:cs typeface="+mn-cs"/>
              </a:rPr>
              <a:pPr algn="r" eaLnBrk="1" hangingPunct="1">
                <a:defRPr/>
              </a:pPr>
              <a:t>‹#›</a:t>
            </a:fld>
            <a:r>
              <a:rPr lang="en-US" sz="1200" smtClean="0">
                <a:latin typeface="Myriad Pro" charset="0"/>
                <a:cs typeface="+mn-cs"/>
              </a:rPr>
              <a:t> </a:t>
            </a:r>
          </a:p>
        </p:txBody>
      </p:sp>
      <p:sp>
        <p:nvSpPr>
          <p:cNvPr id="1029" name="TextBox 1"/>
          <p:cNvSpPr txBox="1">
            <a:spLocks noChangeArrowheads="1"/>
          </p:cNvSpPr>
          <p:nvPr/>
        </p:nvSpPr>
        <p:spPr bwMode="auto">
          <a:xfrm rot="-5400000">
            <a:off x="-647700" y="5994400"/>
            <a:ext cx="1477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000" smtClean="0">
                <a:solidFill>
                  <a:schemeClr val="bg1"/>
                </a:solidFill>
              </a:rPr>
              <a:t>© Luxoft Training 2012</a:t>
            </a:r>
          </a:p>
        </p:txBody>
      </p:sp>
      <p:sp>
        <p:nvSpPr>
          <p:cNvPr id="1030" name="Title Placeholder 2"/>
          <p:cNvSpPr>
            <a:spLocks noGrp="1"/>
          </p:cNvSpPr>
          <p:nvPr>
            <p:ph type="title"/>
          </p:nvPr>
        </p:nvSpPr>
        <p:spPr bwMode="auto">
          <a:xfrm>
            <a:off x="282575" y="123825"/>
            <a:ext cx="82296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280"/>
          <p:cNvSpPr txBox="1">
            <a:spLocks noChangeArrowheads="1"/>
          </p:cNvSpPr>
          <p:nvPr userDrawn="1"/>
        </p:nvSpPr>
        <p:spPr bwMode="auto">
          <a:xfrm>
            <a:off x="8897938" y="6635750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8C18C8-6556-AF44-8EEA-D8C777CF9162}" type="slidenum">
              <a:rPr lang="en-US" sz="1000">
                <a:solidFill>
                  <a:srgbClr val="FFFFFF"/>
                </a:solidFill>
              </a:rPr>
              <a:pPr algn="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z="100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61925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yriad Pro"/>
          <a:cs typeface="Arial" pitchFamily="34" charset="0"/>
        </a:defRPr>
      </a:lvl9pPr>
    </p:titleStyle>
    <p:bodyStyle>
      <a:lvl1pPr marL="2873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Wingdings" charset="0"/>
        <a:buChar char="§"/>
        <a:defRPr>
          <a:solidFill>
            <a:schemeClr val="tx1"/>
          </a:solidFill>
          <a:latin typeface="+mj-lt"/>
          <a:ea typeface="ＭＳ Ｐゴシック" charset="0"/>
          <a:cs typeface="Arial" pitchFamily="34" charset="0"/>
        </a:defRPr>
      </a:lvl1pPr>
      <a:lvl2pPr marL="574675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SzPct val="125000"/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2pPr>
      <a:lvl3pPr marL="863600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3pPr>
      <a:lvl4pPr marL="1150938" indent="-287338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Arial" charset="0"/>
        <a:buChar char="–"/>
        <a:defRPr>
          <a:solidFill>
            <a:schemeClr val="tx1"/>
          </a:solidFill>
          <a:latin typeface="+mj-lt"/>
          <a:ea typeface="Arial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Test Driven Development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Integration Tests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Ivan Dyachenko &lt;IDyachenko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@</a:t>
            </a:r>
            <a:r>
              <a:rPr lang="en-US" dirty="0" smtClean="0">
                <a:solidFill>
                  <a:srgbClr val="FF6600"/>
                </a:solidFill>
                <a:latin typeface="Arial" charset="0"/>
              </a:rPr>
              <a:t>luxoft.com</a:t>
            </a:r>
            <a:r>
              <a:rPr lang="en-US" dirty="0">
                <a:solidFill>
                  <a:srgbClr val="FF6600"/>
                </a:solidFill>
                <a:latin typeface="Arial" charset="0"/>
              </a:rPr>
              <a:t>&gt;</a:t>
            </a:r>
            <a:endParaRPr lang="ru-RU" dirty="0">
              <a:solidFill>
                <a:srgbClr val="FF66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492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161645"/>
                </a:solidFill>
                <a:latin typeface="Arial" charset="0"/>
              </a:rPr>
              <a:t>Для кого этот тренинг?</a:t>
            </a:r>
            <a:endParaRPr lang="ru-RU" dirty="0">
              <a:solidFill>
                <a:srgbClr val="161645"/>
              </a:solidFill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362075" y="1988656"/>
            <a:ext cx="6419850" cy="3229939"/>
            <a:chOff x="1352550" y="2035583"/>
            <a:chExt cx="6419850" cy="3229939"/>
          </a:xfrm>
        </p:grpSpPr>
        <p:sp>
          <p:nvSpPr>
            <p:cNvPr id="15" name="Rectangle 14"/>
            <p:cNvSpPr/>
            <p:nvPr/>
          </p:nvSpPr>
          <p:spPr>
            <a:xfrm>
              <a:off x="2219325" y="433778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9325" y="3199867"/>
              <a:ext cx="5553075" cy="8953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19325" y="2035583"/>
              <a:ext cx="5553075" cy="960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19325" y="3167482"/>
              <a:ext cx="5553075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Intermediate</a:t>
              </a:r>
              <a:endParaRPr lang="en-US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Поможет лучше всё структурировать в голове и объяснять коллегам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86000" y="2129590"/>
              <a:ext cx="5438775" cy="77210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de-DE" b="1" dirty="0" smtClean="0">
                  <a:solidFill>
                    <a:srgbClr val="004080"/>
                  </a:solidFill>
                </a:rPr>
                <a:t>Beginner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Хорошая</a:t>
              </a:r>
              <a:r>
                <a:rPr lang="de-DE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точка входа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19326" y="4305402"/>
              <a:ext cx="5505450" cy="96012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en-US" b="1" dirty="0" smtClean="0">
                  <a:solidFill>
                    <a:srgbClr val="004080"/>
                  </a:solidFill>
                </a:rPr>
                <a:t>Advanced </a:t>
              </a:r>
              <a:endParaRPr lang="ru-RU" b="1" dirty="0" smtClean="0">
                <a:solidFill>
                  <a:srgbClr val="004080"/>
                </a:solidFill>
              </a:endParaRPr>
            </a:p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Можно использовать для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обучения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и</a:t>
              </a:r>
              <a:r>
                <a:rPr lang="en-US" dirty="0" smtClean="0">
                  <a:solidFill>
                    <a:srgbClr val="004080"/>
                  </a:solidFill>
                </a:rPr>
                <a:t> </a:t>
              </a:r>
              <a:r>
                <a:rPr lang="ru-RU" dirty="0" smtClean="0">
                  <a:solidFill>
                    <a:srgbClr val="004080"/>
                  </a:solidFill>
                </a:rPr>
                <a:t>проверки других</a:t>
              </a:r>
              <a:endParaRPr lang="ru-RU" dirty="0">
                <a:solidFill>
                  <a:srgbClr val="00408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52550" y="430540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52550" y="3167482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2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2550" y="2035583"/>
              <a:ext cx="752475" cy="960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5400" b="1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731250" y="6683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14718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Arial" charset="0"/>
              </a:rPr>
              <a:t>Содержание</a:t>
            </a:r>
            <a:endParaRPr lang="ru-RU" dirty="0">
              <a:solidFill>
                <a:schemeClr val="tx2"/>
              </a:solidFill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79526" y="1469617"/>
            <a:ext cx="6419849" cy="542925"/>
            <a:chOff x="1352551" y="3432175"/>
            <a:chExt cx="6419849" cy="542925"/>
          </a:xfrm>
        </p:grpSpPr>
        <p:sp>
          <p:nvSpPr>
            <p:cNvPr id="25" name="Rectangle 2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 и на состояние</a:t>
              </a:r>
              <a:endParaRPr lang="ru-RU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79526" y="2103778"/>
            <a:ext cx="6419849" cy="542925"/>
            <a:chOff x="1352551" y="3432175"/>
            <a:chExt cx="6419849" cy="542925"/>
          </a:xfrm>
        </p:grpSpPr>
        <p:sp>
          <p:nvSpPr>
            <p:cNvPr id="29" name="Rectangle 2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2</a:t>
              </a:r>
              <a:endParaRPr lang="ru-RU" sz="3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en-US" dirty="0" smtClean="0">
                  <a:solidFill>
                    <a:srgbClr val="004080"/>
                  </a:solidFill>
                </a:rPr>
                <a:t>Workshop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79526" y="2737939"/>
            <a:ext cx="6419849" cy="542925"/>
            <a:chOff x="1352551" y="3432175"/>
            <a:chExt cx="6419849" cy="542925"/>
          </a:xfrm>
        </p:grpSpPr>
        <p:sp>
          <p:nvSpPr>
            <p:cNvPr id="33" name="Rectangle 32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3</a:t>
              </a:r>
              <a:endParaRPr lang="ru-RU" sz="3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Шаблоны тестов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79526" y="3372100"/>
            <a:ext cx="6419849" cy="542925"/>
            <a:chOff x="1352551" y="3432175"/>
            <a:chExt cx="6419849" cy="542925"/>
          </a:xfrm>
        </p:grpSpPr>
        <p:sp>
          <p:nvSpPr>
            <p:cNvPr id="37" name="Rectangle 36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4</a:t>
              </a:r>
              <a:endParaRPr lang="ru-RU" sz="3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состояние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79526" y="4640422"/>
            <a:ext cx="6419849" cy="542925"/>
            <a:chOff x="1352551" y="3432175"/>
            <a:chExt cx="6419849" cy="542925"/>
          </a:xfrm>
        </p:grpSpPr>
        <p:sp>
          <p:nvSpPr>
            <p:cNvPr id="41" name="Rectangle 40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6</a:t>
              </a:r>
              <a:endParaRPr lang="ru-RU" sz="32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err="1" smtClean="0">
                  <a:solidFill>
                    <a:srgbClr val="004080"/>
                  </a:solidFill>
                </a:rPr>
                <a:t>Моки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79526" y="4006261"/>
            <a:ext cx="6419849" cy="542925"/>
            <a:chOff x="1352551" y="3432175"/>
            <a:chExt cx="6419849" cy="542925"/>
          </a:xfrm>
        </p:grpSpPr>
        <p:sp>
          <p:nvSpPr>
            <p:cNvPr id="45" name="Rectangle 44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5</a:t>
              </a:r>
              <a:endParaRPr lang="ru-RU" sz="3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Тесты на поведение</a:t>
              </a:r>
              <a:endParaRPr lang="en-US" dirty="0" smtClean="0">
                <a:solidFill>
                  <a:srgbClr val="00408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279526" y="5274582"/>
            <a:ext cx="6419849" cy="542925"/>
            <a:chOff x="1352551" y="3432175"/>
            <a:chExt cx="6419849" cy="542925"/>
          </a:xfrm>
        </p:grpSpPr>
        <p:sp>
          <p:nvSpPr>
            <p:cNvPr id="49" name="Rectangle 48"/>
            <p:cNvSpPr/>
            <p:nvPr/>
          </p:nvSpPr>
          <p:spPr>
            <a:xfrm>
              <a:off x="2219325" y="3432175"/>
              <a:ext cx="5553075" cy="5429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352551" y="3432175"/>
              <a:ext cx="476250" cy="542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200" b="1" dirty="0" smtClean="0"/>
                <a:t>7</a:t>
              </a:r>
              <a:endParaRPr lang="ru-RU" sz="3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86000" y="3438581"/>
              <a:ext cx="5438775" cy="495108"/>
            </a:xfrm>
            <a:prstGeom prst="rect">
              <a:avLst/>
            </a:prstGeom>
            <a:solidFill>
              <a:schemeClr val="accent2"/>
            </a:solidFill>
          </p:spPr>
          <p:txBody>
            <a:bodyPr lIns="108000" tIns="108000" rIns="108000" bIns="108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Aft>
                  <a:spcPts val="400"/>
                </a:spcAft>
                <a:buClr>
                  <a:srgbClr val="FF6600"/>
                </a:buClr>
                <a:buSzPct val="125000"/>
              </a:pPr>
              <a:r>
                <a:rPr lang="ru-RU" dirty="0" smtClean="0">
                  <a:solidFill>
                    <a:srgbClr val="004080"/>
                  </a:solidFill>
                </a:rPr>
                <a:t>Плюсы и минусы тестов на поведение</a:t>
              </a:r>
              <a:endParaRPr lang="en-US" dirty="0">
                <a:solidFill>
                  <a:srgbClr val="004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42775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127250" y="2432649"/>
            <a:ext cx="6467476" cy="576293"/>
          </a:xfrm>
        </p:spPr>
        <p:txBody>
          <a:bodyPr/>
          <a:lstStyle/>
          <a:p>
            <a:r>
              <a:rPr lang="ru-RU" dirty="0" smtClean="0"/>
              <a:t>Вопросы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07123"/>
      </p:ext>
    </p:extLst>
  </p:cSld>
  <p:clrMapOvr>
    <a:masterClrMapping/>
  </p:clrMapOvr>
  <p:transition xmlns:p14="http://schemas.microsoft.com/office/powerpoint/2010/main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Разработка через </a:t>
            </a:r>
            <a:r>
              <a:rPr lang="en-US" dirty="0" smtClean="0">
                <a:latin typeface="Arial" charset="0"/>
              </a:rPr>
              <a:t>тестирование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err="1"/>
              <a:t>Trainings.git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IDyachenko@luxoft.com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ivan-dyachenko</a:t>
            </a:r>
            <a:r>
              <a:rPr lang="en-US" dirty="0"/>
              <a:t>/</a:t>
            </a:r>
            <a:r>
              <a:rPr lang="en-US" dirty="0" smtClean="0"/>
              <a:t>Trainings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761"/>
      </p:ext>
    </p:extLst>
  </p:cSld>
  <p:clrMapOvr>
    <a:masterClrMapping/>
  </p:clrMapOvr>
  <p:transition xmlns:p14="http://schemas.microsoft.com/office/powerpoint/2010/main">
    <p:zo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ux_new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ux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x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x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_LuxTraining2012_v4">
  <a:themeElements>
    <a:clrScheme name="Luxoft 2">
      <a:dk1>
        <a:srgbClr val="161645"/>
      </a:dk1>
      <a:lt1>
        <a:srgbClr val="FFFFFF"/>
      </a:lt1>
      <a:dk2>
        <a:srgbClr val="161645"/>
      </a:dk2>
      <a:lt2>
        <a:srgbClr val="FFFFFF"/>
      </a:lt2>
      <a:accent1>
        <a:srgbClr val="FFFFFF"/>
      </a:accent1>
      <a:accent2>
        <a:srgbClr val="F2F2F2"/>
      </a:accent2>
      <a:accent3>
        <a:srgbClr val="FF6600"/>
      </a:accent3>
      <a:accent4>
        <a:srgbClr val="004080"/>
      </a:accent4>
      <a:accent5>
        <a:srgbClr val="FF0000"/>
      </a:accent5>
      <a:accent6>
        <a:srgbClr val="212167"/>
      </a:accent6>
      <a:hlink>
        <a:srgbClr val="0000FF"/>
      </a:hlink>
      <a:folHlink>
        <a:srgbClr val="006600"/>
      </a:folHlink>
    </a:clrScheme>
    <a:fontScheme name="Luxoft Fonts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alpha val="18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4"/>
        </a:lnRef>
        <a:fillRef idx="0">
          <a:schemeClr val="accent4"/>
        </a:fillRef>
        <a:effectRef idx="1">
          <a:schemeClr val="accent4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6341</TotalTime>
  <Words>108</Words>
  <Application>Microsoft Macintosh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Lux_new</vt:lpstr>
      <vt:lpstr>_LuxTraining2012_v4</vt:lpstr>
      <vt:lpstr>Разработка через тестирование Integration Tests</vt:lpstr>
      <vt:lpstr>Для кого этот тренинг?</vt:lpstr>
      <vt:lpstr>Содержание</vt:lpstr>
      <vt:lpstr>PowerPoint Presentation</vt:lpstr>
      <vt:lpstr>PowerPoint Presentation</vt:lpstr>
    </vt:vector>
  </TitlesOfParts>
  <Manager/>
  <Company>Luxoft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через тестирование Test Driven Development</dc:title>
  <dc:subject/>
  <dc:creator>Ivan D.</dc:creator>
  <cp:keywords>TDD</cp:keywords>
  <dc:description/>
  <cp:lastModifiedBy>Ivan D.</cp:lastModifiedBy>
  <cp:revision>148</cp:revision>
  <dcterms:created xsi:type="dcterms:W3CDTF">2012-04-24T17:52:52Z</dcterms:created>
  <dcterms:modified xsi:type="dcterms:W3CDTF">2012-08-04T12:14:33Z</dcterms:modified>
  <cp:category/>
</cp:coreProperties>
</file>