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2"/>
  </p:notesMasterIdLst>
  <p:sldIdLst>
    <p:sldId id="355" r:id="rId4"/>
    <p:sldId id="375" r:id="rId5"/>
    <p:sldId id="389" r:id="rId6"/>
    <p:sldId id="391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357" r:id="rId20"/>
    <p:sldId id="35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912" y="-432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12/21/12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12/21/12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ru-RU" dirty="0" smtClean="0">
                <a:latin typeface="Arial" charset="0"/>
              </a:rPr>
              <a:t>Как преподнести команде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13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Недостаточно времени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339697"/>
            <a:ext cx="67818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Разрабатывая небольшими шагами, вы всегда знаете, что вас ждет дальше – вы двигаетесь без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промедления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Использование unit-тестов существенно сокращает время, проводимое в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отладчике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Добавив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небольшую порцию кода, мы тут же убеждаемся в его работоспособности</a:t>
            </a:r>
          </a:p>
        </p:txBody>
      </p:sp>
    </p:spTree>
    <p:extLst>
      <p:ext uri="{BB962C8B-B14F-4D97-AF65-F5344CB8AC3E}">
        <p14:creationId xmlns:p14="http://schemas.microsoft.com/office/powerpoint/2010/main" val="266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Недостаточно времени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1924199"/>
            <a:ext cx="65532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Внеся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изменения в классы, мы тут же убеждаемся, что не нарушили работы остальных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классов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Интеграция модулей проходит легче и быстрее, поскольку каждый из них хорошо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оттестирован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Уменьшается количество ошибок в коде, а так же время на их поиск и исправление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392070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Недостаточно времени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755196"/>
            <a:ext cx="6705600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Более качественный дизайн полученный в ходе такой разработки, помогает в дальнейшем улучшать код, делая это очень быстро</a:t>
            </a:r>
          </a:p>
        </p:txBody>
      </p:sp>
    </p:spTree>
    <p:extLst>
      <p:ext uri="{BB962C8B-B14F-4D97-AF65-F5344CB8AC3E}">
        <p14:creationId xmlns:p14="http://schemas.microsoft.com/office/powerpoint/2010/main" val="409066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</a:t>
            </a:r>
            <a:r>
              <a:rPr lang="ru-RU" dirty="0" smtClean="0"/>
              <a:t>умею </a:t>
            </a:r>
            <a:r>
              <a:rPr lang="ru-RU" dirty="0"/>
              <a:t>писать тесты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04900" y="2339697"/>
            <a:ext cx="69342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этом нет ничего страшного, т.к. не обязательно сразу начинать тестировать сложные компоненты, используя все возможности xUnit 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mock-фреймворков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начала можно попытаться воспроизвести в тестах действия, которые разработчик делает вручную при тестировании модуля</a:t>
            </a:r>
          </a:p>
        </p:txBody>
      </p:sp>
    </p:spTree>
    <p:extLst>
      <p:ext uri="{BB962C8B-B14F-4D97-AF65-F5344CB8AC3E}">
        <p14:creationId xmlns:p14="http://schemas.microsoft.com/office/powerpoint/2010/main" val="191623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</a:t>
            </a:r>
            <a:r>
              <a:rPr lang="ru-RU" dirty="0" smtClean="0"/>
              <a:t>умею </a:t>
            </a:r>
            <a:r>
              <a:rPr lang="ru-RU" dirty="0"/>
              <a:t>писать тесты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04900" y="2339697"/>
            <a:ext cx="69342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Даже небольшая и «неуклюжая» тестовая обвязка намного лучше, чем еще не написанная «гибкая система модульного тестирования, покрывающая 100% функционала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»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Начинайте с простых приемочных тестов или тестирования классов низших уровней и продвигайтесь далее в глубь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65472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Двукратное увеличение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201198"/>
            <a:ext cx="73152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 мнению некоторых разработчиков, модульные тесты – это двукратное увеличение кода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!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Это не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так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На самом деле оно троекратное (или даже больше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)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Однако давайте рассмотрим и другие стороны этого вопроса</a:t>
            </a:r>
          </a:p>
        </p:txBody>
      </p:sp>
    </p:spTree>
    <p:extLst>
      <p:ext uri="{BB962C8B-B14F-4D97-AF65-F5344CB8AC3E}">
        <p14:creationId xmlns:p14="http://schemas.microsoft.com/office/powerpoint/2010/main" val="317904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Двукратное увеличение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33500" y="2062698"/>
            <a:ext cx="64770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Конечно, можно спроектировать систему так, чтобы изначально обязанности классов были распределены оптимальным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образом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Однако на практике это практически невозможно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никто не может увидеть всей картины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целиком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требования к системе могут меняться</a:t>
            </a:r>
          </a:p>
        </p:txBody>
      </p:sp>
    </p:spTree>
    <p:extLst>
      <p:ext uri="{BB962C8B-B14F-4D97-AF65-F5344CB8AC3E}">
        <p14:creationId xmlns:p14="http://schemas.microsoft.com/office/powerpoint/2010/main" val="123397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Причины почему </a:t>
              </a:r>
              <a:r>
                <a:rPr lang="en-US" dirty="0" smtClean="0">
                  <a:solidFill>
                    <a:srgbClr val="004080"/>
                  </a:solidFill>
                </a:rPr>
                <a:t>TDD </a:t>
              </a:r>
              <a:r>
                <a:rPr lang="ru-RU" dirty="0" smtClean="0">
                  <a:solidFill>
                    <a:srgbClr val="004080"/>
                  </a:solidFill>
                </a:rPr>
                <a:t>тяжело внедряется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	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Слишком простой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616696"/>
            <a:ext cx="731520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Как правило, так кажется только в момент его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написания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Через полгода (а может и через пару недель) связи этого кода с другими могут показаться не такими очевидными, а сам код – не таким уж и простым</a:t>
            </a:r>
          </a:p>
        </p:txBody>
      </p:sp>
    </p:spTree>
    <p:extLst>
      <p:ext uri="{BB962C8B-B14F-4D97-AF65-F5344CB8AC3E}">
        <p14:creationId xmlns:p14="http://schemas.microsoft.com/office/powerpoint/2010/main" val="1329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сложнее, чем сам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8700" y="2062698"/>
            <a:ext cx="70866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Как правило, такая ситуация возникает в двух случаях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низкая квалификация разработчика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плохой дизайн тестируемого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кода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Возникают ситуации, когда протестировать класс практически невозможно – напр. необходимо зарегистрировать пользователя, добавить данные в БД, предоставить config-файлы и т.д.</a:t>
            </a:r>
          </a:p>
        </p:txBody>
      </p:sp>
    </p:spTree>
    <p:extLst>
      <p:ext uri="{BB962C8B-B14F-4D97-AF65-F5344CB8AC3E}">
        <p14:creationId xmlns:p14="http://schemas.microsoft.com/office/powerpoint/2010/main" val="47566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сложнее, чем сам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1924199"/>
            <a:ext cx="6096000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Все это говорит о плохом дизайне системы – классы очень сильно зависят друг от друга, иногда нетривиальным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образом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Новые тесты писать при этом очень сложно, они часто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ломаются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этом случае стоит начать написание тестов с простейших классов с минимальным числом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177931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сложнее, чем сам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201198"/>
            <a:ext cx="68580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Все это говорит о плохом дизайне системы – классы очень сильно зависят друг от друга, иногда нетривиальным </a:t>
            </a:r>
            <a:r>
              <a:rPr lang="ru-RU" dirty="0" smtClean="0">
                <a:solidFill>
                  <a:schemeClr val="accent4"/>
                </a:solidFill>
              </a:rPr>
              <a:t>образом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Новые тесты писать при этом очень сложно, они часто </a:t>
            </a:r>
            <a:r>
              <a:rPr lang="ru-RU" dirty="0" smtClean="0">
                <a:solidFill>
                  <a:schemeClr val="accent4"/>
                </a:solidFill>
              </a:rPr>
              <a:t>ломаются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этом случае стоит начать написание тестов с простейших классов с минимальным числом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132637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сложнее, чем сам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201198"/>
            <a:ext cx="73152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Каждый класс, как и его тест, должны быть небольшими 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понятными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После того, как будет покрыт простейший функционал, можно перемещаться на более «высокие» уровни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системы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Одновременно с этим производить рефакторинг кода для уменьшения связности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31541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Недостаточно времени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478197"/>
            <a:ext cx="68580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Если сравнивать написание классов с тестами и без, то безусловно, во втором варианте времени понадобится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больше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Однако давайте посмотрим на процесс разработки и написания тестов более широко</a:t>
            </a:r>
          </a:p>
        </p:txBody>
      </p:sp>
    </p:spTree>
    <p:extLst>
      <p:ext uri="{BB962C8B-B14F-4D97-AF65-F5344CB8AC3E}">
        <p14:creationId xmlns:p14="http://schemas.microsoft.com/office/powerpoint/2010/main" val="156809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Недостаточно времени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2339697"/>
            <a:ext cx="65532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При наличии модульных тестов, пишется только тот код, который необходим для их успешного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выполнения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Классы становятся меньше по размеру и выполняют четко определенный набор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функций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Таким образом, </a:t>
            </a:r>
            <a:r>
              <a:rPr lang="ru-RU" b="1" dirty="0">
                <a:solidFill>
                  <a:schemeClr val="accent4"/>
                </a:solidFill>
                <a:latin typeface="Arial"/>
                <a:cs typeface="Arial"/>
              </a:rPr>
              <a:t>пишется меньше кода</a:t>
            </a:r>
          </a:p>
        </p:txBody>
      </p:sp>
    </p:spTree>
    <p:extLst>
      <p:ext uri="{BB962C8B-B14F-4D97-AF65-F5344CB8AC3E}">
        <p14:creationId xmlns:p14="http://schemas.microsoft.com/office/powerpoint/2010/main" val="68011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6362</TotalTime>
  <Words>654</Words>
  <Application>Microsoft Macintosh PowerPoint</Application>
  <PresentationFormat>On-screen Show (4:3)</PresentationFormat>
  <Paragraphs>111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Lux_new</vt:lpstr>
      <vt:lpstr>_LuxTraining2012_v4</vt:lpstr>
      <vt:lpstr>Разработка через тестирование Как преподнести команде</vt:lpstr>
      <vt:lpstr>Содержание</vt:lpstr>
      <vt:lpstr>Слишком простой код</vt:lpstr>
      <vt:lpstr>Тесты сложнее, чем сам код</vt:lpstr>
      <vt:lpstr>Тесты сложнее, чем сам код</vt:lpstr>
      <vt:lpstr>Тесты сложнее, чем сам код</vt:lpstr>
      <vt:lpstr>Тесты сложнее, чем сам код</vt:lpstr>
      <vt:lpstr>Недостаточно времени</vt:lpstr>
      <vt:lpstr>Недостаточно времени</vt:lpstr>
      <vt:lpstr>Недостаточно времени</vt:lpstr>
      <vt:lpstr>Недостаточно времени</vt:lpstr>
      <vt:lpstr>Недостаточно времени</vt:lpstr>
      <vt:lpstr>Не умею писать тесты</vt:lpstr>
      <vt:lpstr>Не умею писать тесты</vt:lpstr>
      <vt:lpstr>Двукратное увеличение кода</vt:lpstr>
      <vt:lpstr>Двукратное увеличение кода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156</cp:revision>
  <dcterms:created xsi:type="dcterms:W3CDTF">2012-04-24T17:52:52Z</dcterms:created>
  <dcterms:modified xsi:type="dcterms:W3CDTF">2012-12-21T15:48:00Z</dcterms:modified>
  <cp:category/>
</cp:coreProperties>
</file>