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5"/>
  </p:notesMasterIdLst>
  <p:sldIdLst>
    <p:sldId id="355" r:id="rId4"/>
    <p:sldId id="375" r:id="rId5"/>
    <p:sldId id="377" r:id="rId6"/>
    <p:sldId id="376" r:id="rId7"/>
    <p:sldId id="379" r:id="rId8"/>
    <p:sldId id="380" r:id="rId9"/>
    <p:sldId id="378" r:id="rId10"/>
    <p:sldId id="382" r:id="rId11"/>
    <p:sldId id="381" r:id="rId12"/>
    <p:sldId id="383" r:id="rId13"/>
    <p:sldId id="384" r:id="rId14"/>
    <p:sldId id="385" r:id="rId15"/>
    <p:sldId id="386" r:id="rId16"/>
    <p:sldId id="393" r:id="rId17"/>
    <p:sldId id="394" r:id="rId18"/>
    <p:sldId id="387" r:id="rId19"/>
    <p:sldId id="395" r:id="rId20"/>
    <p:sldId id="388" r:id="rId21"/>
    <p:sldId id="392" r:id="rId22"/>
    <p:sldId id="357" r:id="rId23"/>
    <p:sldId id="35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248" y="-1032"/>
      </p:cViewPr>
      <p:guideLst>
        <p:guide orient="horz" pos="768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Legacy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52839" y="2616696"/>
            <a:ext cx="6838322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Ваша цель – получить тесты, которым можно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доверять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функция полностью покрыта модульными тестами, то вы не будете боятся ее изменить или даже полностью переписать</a:t>
            </a:r>
          </a:p>
        </p:txBody>
      </p:sp>
    </p:spTree>
    <p:extLst>
      <p:ext uri="{BB962C8B-B14F-4D97-AF65-F5344CB8AC3E}">
        <p14:creationId xmlns:p14="http://schemas.microsoft.com/office/powerpoint/2010/main" val="206329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Избавление от зависимостей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062698"/>
            <a:ext cx="74676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Как правило, такой код имеет множество зависимостей: подключает различные lib и dll, посылает сообщения в сеть или другим компонентам, отображает что-то в GUI и т.д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Итак, первое, что нам необходимо сделать – это избавиться от этих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зависимостей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этого можно использовать уже знакомые нам mock- и stub-объекты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00792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7413" y="2062698"/>
            <a:ext cx="7369175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Зачастую, этих средств недостаточно и необходимо проводить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рефакторинг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Здесь на помощь нам приходит паттерн “Dependency injection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”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Суть его заключается в следующем: если класс А использует класс В, то необходимо сделать так, чтобы конкретная реализация класса В передавалась классу А “извне”, а не определялась внутри него</a:t>
            </a:r>
          </a:p>
        </p:txBody>
      </p:sp>
    </p:spTree>
    <p:extLst>
      <p:ext uri="{BB962C8B-B14F-4D97-AF65-F5344CB8AC3E}">
        <p14:creationId xmlns:p14="http://schemas.microsoft.com/office/powerpoint/2010/main" val="128024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1000" y="1249947"/>
            <a:ext cx="9753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interface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ISoundProvider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Read();</a:t>
            </a: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Write();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FileSoundProvider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ISoundProvider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Read()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//implements reading audio from file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  <a:endParaRPr lang="en-US" sz="1600" i="1" dirty="0" smtClean="0">
              <a:solidFill>
                <a:srgbClr val="BFBFBF"/>
              </a:solidFill>
              <a:latin typeface="Menlo"/>
            </a:endParaRPr>
          </a:p>
          <a:p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Write () {</a:t>
            </a:r>
          </a:p>
          <a:p>
            <a:r>
              <a:rPr lang="en-US" sz="1600" dirty="0">
                <a:latin typeface="Menlo"/>
              </a:rPr>
              <a:t>       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//implements writing audio to </a:t>
            </a:r>
            <a:r>
              <a:rPr lang="en-US" sz="1600" i="1" dirty="0" smtClean="0">
                <a:solidFill>
                  <a:srgbClr val="BFBFBF"/>
                </a:solidFill>
                <a:latin typeface="Menlo"/>
              </a:rPr>
              <a:t>file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9116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1000" y="1249947"/>
            <a:ext cx="9753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ExternalSoundProvider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ISoundProvider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 smtClean="0">
                <a:solidFill>
                  <a:srgbClr val="4C73A6"/>
                </a:solidFill>
                <a:latin typeface="Menlo"/>
              </a:rPr>
              <a:t>	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Read()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i="1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/implements reading audio from </a:t>
            </a:r>
            <a:r>
              <a:rPr lang="en-US" sz="1600" i="1" dirty="0" smtClean="0">
                <a:solidFill>
                  <a:srgbClr val="BFBFBF"/>
                </a:solidFill>
                <a:latin typeface="Menlo"/>
              </a:rPr>
              <a:t>external device</a:t>
            </a:r>
          </a:p>
          <a:p>
            <a:r>
              <a:rPr lang="en-US" sz="1600" i="1" dirty="0">
                <a:solidFill>
                  <a:srgbClr val="BFBFBF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161645"/>
                </a:solidFill>
                <a:latin typeface="Menlo"/>
              </a:rPr>
              <a:t>}</a:t>
            </a:r>
            <a:endParaRPr lang="en-US" sz="1600" dirty="0">
              <a:solidFill>
                <a:srgbClr val="161645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    </a:t>
            </a:r>
            <a:endParaRPr lang="en-US" sz="1600" dirty="0" smtClean="0">
              <a:latin typeface="Menlo"/>
            </a:endParaRPr>
          </a:p>
          <a:p>
            <a:r>
              <a:rPr lang="en-US" sz="1600" dirty="0">
                <a:solidFill>
                  <a:srgbClr val="4C73A6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Write()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i="1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/implements writing audio to </a:t>
            </a:r>
            <a:r>
              <a:rPr lang="en-US" sz="1600" i="1" dirty="0" smtClean="0">
                <a:solidFill>
                  <a:srgbClr val="BFBFBF"/>
                </a:solidFill>
                <a:latin typeface="Menlo"/>
              </a:rPr>
              <a:t>external device</a:t>
            </a:r>
          </a:p>
          <a:p>
            <a:r>
              <a:rPr lang="en-US" sz="1600" i="1" dirty="0">
                <a:solidFill>
                  <a:srgbClr val="BFBFBF"/>
                </a:solidFill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}</a:t>
            </a:r>
            <a:endParaRPr lang="en-US" sz="1600" dirty="0">
              <a:latin typeface="Menlo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368" y="3971835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У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нас есть интерфейс и две его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реализации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accent3"/>
              </a:buClr>
              <a:buFont typeface="Wingdings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accent3"/>
              </a:buClr>
              <a:buFont typeface="Wingdings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класс, использующий одну из реализаций этого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899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1000" y="1249947"/>
            <a:ext cx="975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ImportantClass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ISoundProvider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provider;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ImportantClass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.provider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FileSoundProvider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doReallyImportantStuff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.provider.Analyze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9097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201198"/>
            <a:ext cx="68580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Несмотря на то, что данный класс использует интерфейс, смысла в этом нет, поскольку конкретная реализация задается в этом же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классе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Модифицируем код этого класса для того, чтобы он получал реализацию интерфейса “извне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”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этого достаточно немного изменить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29378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095" y="1250804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ImportantClass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ISoundProvider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provider;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ImportantClass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ISoundProvider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provider)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.provider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provider;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doReallyImportantStuff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.provider.Analyze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38600" y="2057400"/>
            <a:ext cx="3352800" cy="381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покрытия </a:t>
            </a:r>
            <a:r>
              <a:rPr lang="en-US" dirty="0"/>
              <a:t>legacy-</a:t>
            </a:r>
            <a:r>
              <a:rPr lang="ru-RU" dirty="0"/>
              <a:t>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1213" y="2478197"/>
            <a:ext cx="7521575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После того, как все связи с внешним миром у класса или функции оборваны - мы ее полностью контролируем и можем полностью проверить ее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работу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этого может понадобиться создать еще несколько заглушек, которые будут выдавать нужные данные для конкретных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259242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покрытия </a:t>
            </a:r>
            <a:r>
              <a:rPr lang="en-US" dirty="0"/>
              <a:t>legacy-</a:t>
            </a:r>
            <a:r>
              <a:rPr lang="ru-RU" dirty="0"/>
              <a:t>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3900" y="2201198"/>
            <a:ext cx="7696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итоге получается, что надо написать достаточно много дополнительного кода только для того, чтобы написать первый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Однако для второго теста, такого кода потребуется уже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меньше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«Десятый» тест уже пишется спокойно, с использованием ранее написанного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70999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Legacy </a:t>
              </a:r>
              <a:r>
                <a:rPr lang="ru-RU" dirty="0" smtClean="0">
                  <a:solidFill>
                    <a:srgbClr val="004080"/>
                  </a:solidFill>
                </a:rPr>
                <a:t>код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Причины появления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Как писать тесты для </a:t>
              </a:r>
              <a:r>
                <a:rPr lang="en-US" dirty="0" smtClean="0">
                  <a:solidFill>
                    <a:srgbClr val="004080"/>
                  </a:solidFill>
                </a:rPr>
                <a:t>Legacy </a:t>
              </a:r>
              <a:r>
                <a:rPr lang="ru-RU" dirty="0" smtClean="0">
                  <a:solidFill>
                    <a:srgbClr val="004080"/>
                  </a:solidFill>
                </a:rPr>
                <a:t>кода?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Избавление </a:t>
              </a:r>
              <a:r>
                <a:rPr lang="ru-RU" dirty="0">
                  <a:solidFill>
                    <a:srgbClr val="004080"/>
                  </a:solidFill>
                </a:rPr>
                <a:t>от зависимостей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Проблемы покрытия </a:t>
              </a:r>
              <a:r>
                <a:rPr lang="en-US" dirty="0" smtClean="0">
                  <a:solidFill>
                    <a:srgbClr val="004080"/>
                  </a:solidFill>
                </a:rPr>
                <a:t>L</a:t>
              </a:r>
              <a:r>
                <a:rPr lang="ru-RU" dirty="0" err="1" smtClean="0">
                  <a:solidFill>
                    <a:srgbClr val="004080"/>
                  </a:solidFill>
                </a:rPr>
                <a:t>egacy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кода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Dependency </a:t>
              </a:r>
              <a:r>
                <a:rPr lang="en-US" dirty="0">
                  <a:solidFill>
                    <a:srgbClr val="004080"/>
                  </a:solidFill>
                </a:rPr>
                <a:t>injection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Причины появления </a:t>
            </a: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legacy-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а)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Появление новых технологий</a:t>
            </a: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Развитие существующих технологий</a:t>
            </a: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Бурное развитие системы</a:t>
            </a: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1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новых технологий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38639" y="2893695"/>
            <a:ext cx="5466722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Существуют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огромные</a:t>
            </a:r>
            <a:r>
              <a:rPr lang="ru-RU" dirty="0">
                <a:solidFill>
                  <a:schemeClr val="accent4"/>
                </a:solidFill>
              </a:rPr>
              <a:t> программные комплексы,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написанные</a:t>
            </a:r>
            <a:r>
              <a:rPr lang="ru-RU" dirty="0">
                <a:solidFill>
                  <a:schemeClr val="accent4"/>
                </a:solidFill>
              </a:rPr>
              <a:t> на языке C++, который считался передовым всего десять лет назад</a:t>
            </a:r>
          </a:p>
        </p:txBody>
      </p:sp>
    </p:spTree>
    <p:extLst>
      <p:ext uri="{BB962C8B-B14F-4D97-AF65-F5344CB8AC3E}">
        <p14:creationId xmlns:p14="http://schemas.microsoft.com/office/powerpoint/2010/main" val="234333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существующих технологий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755196"/>
            <a:ext cx="70866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Частые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изменения в языках и платформах Java/C# очень быстро приводят к появлению унаследованных решений, поскольку то, что когда-то считалось новаторским, превращается в неподдерживаемый, устаревший код</a:t>
            </a:r>
          </a:p>
        </p:txBody>
      </p:sp>
    </p:spTree>
    <p:extLst>
      <p:ext uri="{BB962C8B-B14F-4D97-AF65-F5344CB8AC3E}">
        <p14:creationId xmlns:p14="http://schemas.microsoft.com/office/powerpoint/2010/main" val="82222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Бурное развитие системы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2755196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Зачастую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программисты сосредоточивают усилия именно на реализации новых возможностей программного обеспечения – применяются новые технологии, но существующий функционал при этом не совершенствуется</a:t>
            </a:r>
          </a:p>
        </p:txBody>
      </p:sp>
    </p:spTree>
    <p:extLst>
      <p:ext uri="{BB962C8B-B14F-4D97-AF65-F5344CB8AC3E}">
        <p14:creationId xmlns:p14="http://schemas.microsoft.com/office/powerpoint/2010/main" val="171480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48139" y="3170694"/>
            <a:ext cx="5847722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Итак, нужно ли писать тесты для legacy-кода?</a:t>
            </a:r>
          </a:p>
        </p:txBody>
      </p:sp>
    </p:spTree>
    <p:extLst>
      <p:ext uri="{BB962C8B-B14F-4D97-AF65-F5344CB8AC3E}">
        <p14:creationId xmlns:p14="http://schemas.microsoft.com/office/powerpoint/2010/main" val="145397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60080" y="3170694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Да,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нужно!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36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39640" y="2667000"/>
            <a:ext cx="586472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Unit-тесты позволят вам понять, как работает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Unit-тесты позволят вам убедиться, что ваши изменения не нарушили логику работы модуля</a:t>
            </a:r>
          </a:p>
        </p:txBody>
      </p:sp>
    </p:spTree>
    <p:extLst>
      <p:ext uri="{BB962C8B-B14F-4D97-AF65-F5344CB8AC3E}">
        <p14:creationId xmlns:p14="http://schemas.microsoft.com/office/powerpoint/2010/main" val="202354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707</Words>
  <Application>Microsoft Macintosh PowerPoint</Application>
  <PresentationFormat>On-screen Show (4:3)</PresentationFormat>
  <Paragraphs>147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Lux_new</vt:lpstr>
      <vt:lpstr>_LuxTraining2012_v4</vt:lpstr>
      <vt:lpstr>Разработка через тестирование Legacy code</vt:lpstr>
      <vt:lpstr>Содержание</vt:lpstr>
      <vt:lpstr>Legacy-код</vt:lpstr>
      <vt:lpstr>Появление новых технологий</vt:lpstr>
      <vt:lpstr>Развитие существующих технологий</vt:lpstr>
      <vt:lpstr>Бурное развитие системы</vt:lpstr>
      <vt:lpstr>Legacy-код</vt:lpstr>
      <vt:lpstr>Legacy-код</vt:lpstr>
      <vt:lpstr>Legacy-код</vt:lpstr>
      <vt:lpstr>Legacy-код</vt:lpstr>
      <vt:lpstr>Избавление от зависимостей</vt:lpstr>
      <vt:lpstr>Dependency Injection (DI)</vt:lpstr>
      <vt:lpstr>Рассмотрим пример</vt:lpstr>
      <vt:lpstr>Рассмотрим пример</vt:lpstr>
      <vt:lpstr>Рассмотрим пример</vt:lpstr>
      <vt:lpstr>Dependency Injection (DI)</vt:lpstr>
      <vt:lpstr>Dependency Injection (DI)</vt:lpstr>
      <vt:lpstr>Проблемы покрытия legacy-кода</vt:lpstr>
      <vt:lpstr>Проблемы покрытия legacy-кода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161</cp:revision>
  <dcterms:created xsi:type="dcterms:W3CDTF">2012-04-24T17:52:52Z</dcterms:created>
  <dcterms:modified xsi:type="dcterms:W3CDTF">2012-12-16T19:04:11Z</dcterms:modified>
  <cp:category/>
</cp:coreProperties>
</file>