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4"/>
  </p:notesMasterIdLst>
  <p:sldIdLst>
    <p:sldId id="35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57" r:id="rId22"/>
    <p:sldId id="35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784" y="-840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Best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2500" y="3457074"/>
            <a:ext cx="7353300" cy="1219200"/>
          </a:xfrm>
          <a:prstGeom prst="roundRect">
            <a:avLst>
              <a:gd name="adj" fmla="val 9148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24199"/>
            <a:ext cx="7239000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Модульный тест должен тестировать поведение одного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Тестирование нескольких методов одновременно может существенно увеличить время на рефакторинг и отлов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ошибок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	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случае ошибки будет трудно сказать, какой из методов отработал неправильно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360027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return1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myClass.add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return2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myClass.add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(-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-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Menlo"/>
              </a:rPr>
              <a:t>assertTrue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(return1 </a:t>
            </a:r>
            <a:r>
              <a:rPr lang="pt-BR" dirty="0" smtClean="0">
                <a:solidFill>
                  <a:srgbClr val="000000"/>
                </a:solidFill>
                <a:latin typeface="Menlo"/>
              </a:rPr>
              <a:t>- 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return2 == </a:t>
            </a:r>
            <a:r>
              <a:rPr lang="pt-BR" dirty="0">
                <a:solidFill>
                  <a:srgbClr val="0000FF"/>
                </a:solidFill>
                <a:latin typeface="Menlo"/>
              </a:rPr>
              <a:t>0</a:t>
            </a:r>
            <a:r>
              <a:rPr lang="pt-B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241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2339697"/>
            <a:ext cx="6096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 должны быть независимы друг от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друга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Порядок выполнения не должен влиять на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 не должны использовать общих данных, описывающих состояние тестируемого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545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Изолированные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67818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Модульные тесты должны быть изолированы от окружения такого как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доступ к базе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данных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lvl="1"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вызов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вебсервисов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переменные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окружения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файлы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настроек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системная дата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время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Используйте заглушки – они легко пишутся, повторно используются и быстро работают</a:t>
            </a:r>
          </a:p>
        </p:txBody>
      </p:sp>
    </p:spTree>
    <p:extLst>
      <p:ext uri="{BB962C8B-B14F-4D97-AF65-F5344CB8AC3E}">
        <p14:creationId xmlns:p14="http://schemas.microsoft.com/office/powerpoint/2010/main" val="63214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и комментарии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01198"/>
            <a:ext cx="7315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Имя тест-метода должно четко определять, какой метод он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тестирует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противном случае это ведет к увеличению затрат на поддержку и рефакторинг кода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Любые нестандартные ситуации должны быть хорошо откомментированны</a:t>
            </a:r>
          </a:p>
        </p:txBody>
      </p:sp>
    </p:spTree>
    <p:extLst>
      <p:ext uri="{BB962C8B-B14F-4D97-AF65-F5344CB8AC3E}">
        <p14:creationId xmlns:p14="http://schemas.microsoft.com/office/powerpoint/2010/main" val="739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55196"/>
            <a:ext cx="7010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Сообщения должны информативными и позволять однозначно идентифицировать причину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ошибки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Хорошие сообщения улучшают документирование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08201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private </a:t>
            </a:r>
            <a:r>
              <a:rPr lang="ru-RU" dirty="0"/>
              <a:t>методов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201198"/>
            <a:ext cx="77501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 данному вопросу нет однозначного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мнения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одной стороны, мы должны быть уверены в поведении каждого из методов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другой стороны, цель модульного тестирования – проверка поведения интерфейсов класса, вне зависимости от внутренней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66406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бизнес-модулям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4316" y="2201198"/>
            <a:ext cx="615536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Создавайте наборы тестов для каждого из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модулей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Используйте иерархический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подход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Уменьшайте время выполнения наборов, разбивая их на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подмодули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Маленькие наборы можно выполнять чаще</a:t>
            </a:r>
          </a:p>
        </p:txBody>
      </p:sp>
    </p:spTree>
    <p:extLst>
      <p:ext uri="{BB962C8B-B14F-4D97-AF65-F5344CB8AC3E}">
        <p14:creationId xmlns:p14="http://schemas.microsoft.com/office/powerpoint/2010/main" val="42362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Измеряйте покрытие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339697"/>
            <a:ext cx="7467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Зачастую, трудно понять, насколько хорошо оттестирована та или иная часть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Современные инструменты анализа покрытия интегрируются в IDE и инструменты автоматических сборок (ant, maven), и дают наглядное представление степени покрытия кода на различных уровнях</a:t>
            </a:r>
          </a:p>
        </p:txBody>
      </p:sp>
    </p:spTree>
    <p:extLst>
      <p:ext uri="{BB962C8B-B14F-4D97-AF65-F5344CB8AC3E}">
        <p14:creationId xmlns:p14="http://schemas.microsoft.com/office/powerpoint/2010/main" val="203281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автоматизация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447800"/>
            <a:ext cx="75215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Каждый из этих шагов должен выполняться автоматически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599" y="2667000"/>
            <a:ext cx="7521576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выполнение 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сбор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определение успешности выполнения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нотификация о результатах (e-mail, IM, страница на dashboard’e проекта, иконка в трее, флажок в IDE, сигнальный огонь и т.д.)</a:t>
            </a:r>
          </a:p>
        </p:txBody>
      </p:sp>
    </p:spTree>
    <p:extLst>
      <p:ext uri="{BB962C8B-B14F-4D97-AF65-F5344CB8AC3E}">
        <p14:creationId xmlns:p14="http://schemas.microsoft.com/office/powerpoint/2010/main" val="41654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</a:t>
            </a:r>
            <a:r>
              <a:rPr lang="en-US" dirty="0" smtClean="0"/>
              <a:t>ractices 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6352" y="2339697"/>
            <a:ext cx="6511297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latin typeface="Arial"/>
                <a:cs typeface="Arial"/>
              </a:rPr>
              <a:t>Best practice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(Лучшая практика) – формализация уникального успешного практического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опыта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Согласно этой идее, в любой деятельности существует оптимальный способ достижения цели, который, оказавшись эффективным в одном месте, может оказаться столь же эффективным и в другом</a:t>
            </a:r>
          </a:p>
        </p:txBody>
      </p:sp>
    </p:spTree>
    <p:extLst>
      <p:ext uri="{BB962C8B-B14F-4D97-AF65-F5344CB8AC3E}">
        <p14:creationId xmlns:p14="http://schemas.microsoft.com/office/powerpoint/2010/main" val="23511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Начинаем с наименее зависимых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062698"/>
            <a:ext cx="7162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вы начнете тестировать «высокоуровневый» метод, то он может завалиться из-за некорректного значения, возвращаемого второстепенным методом внутри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него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вы тратите дополнительное время на поиск источника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проблемы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итоге вы все равно оттестируете сначала второстепенный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12604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616696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Подготовка входных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параметров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Вызов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Проверка выходных параметров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4478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идеале, тесты должны состоять из трёх простых шагов:</a:t>
            </a:r>
          </a:p>
        </p:txBody>
      </p:sp>
    </p:spTree>
    <p:extLst>
      <p:ext uri="{BB962C8B-B14F-4D97-AF65-F5344CB8AC3E}">
        <p14:creationId xmlns:p14="http://schemas.microsoft.com/office/powerpoint/2010/main" val="40038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Любой тест завершается либо </a:t>
            </a:r>
            <a:r>
              <a:rPr lang="ru-RU" b="1" dirty="0">
                <a:solidFill>
                  <a:schemeClr val="accent4"/>
                </a:solidFill>
                <a:latin typeface="Arial"/>
                <a:cs typeface="Arial"/>
              </a:rPr>
              <a:t>успехом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либо </a:t>
            </a:r>
            <a:r>
              <a:rPr lang="ru-RU" b="1" dirty="0" smtClean="0">
                <a:solidFill>
                  <a:schemeClr val="accent4"/>
                </a:solidFill>
                <a:latin typeface="Arial"/>
                <a:cs typeface="Arial"/>
              </a:rPr>
              <a:t>провалом</a:t>
            </a:r>
            <a:endParaRPr lang="en-US" b="1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b="1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Не должно быть «наполовину(частично) успешных»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тест провален, то проваленным считается и весь тестовый набор</a:t>
            </a:r>
          </a:p>
        </p:txBody>
      </p:sp>
    </p:spTree>
    <p:extLst>
      <p:ext uri="{BB962C8B-B14F-4D97-AF65-F5344CB8AC3E}">
        <p14:creationId xmlns:p14="http://schemas.microsoft.com/office/powerpoint/2010/main" val="184709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1785699"/>
            <a:ext cx="739140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Стремитесь к тому, чтобы тесты содержали не более одной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проверки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Множество проверок в одном тесте может вызвать падение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производительности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не пройдет первая проверка, то остальные даже не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выполнятся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Данная практика помогает более точно находить места возникновения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16470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201198"/>
            <a:ext cx="6858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Чем быстрее выполняются тесты, тем чаще их можно запускать – быстрее получать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фидбек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 временем количество тестов увеличивается, как и общее время 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Даже один медленный тест «тормозит» выполнение всего тестового набора (слабое звено)</a:t>
            </a:r>
          </a:p>
        </p:txBody>
      </p:sp>
    </p:spTree>
    <p:extLst>
      <p:ext uri="{BB962C8B-B14F-4D97-AF65-F5344CB8AC3E}">
        <p14:creationId xmlns:p14="http://schemas.microsoft.com/office/powerpoint/2010/main" val="35145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в проверках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524000"/>
            <a:ext cx="67818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первом случае, мы должны реализовать внутри теста ту же логику, что и в тестируемом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случае ошибки в методе, мы должны будем править как метод, так 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Вторая проверка более понятна и проста в сопровождении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42672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methodUnderTest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computeExpectedValue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(input));</a:t>
            </a:r>
          </a:p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returnVal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4114800"/>
            <a:ext cx="6781800" cy="1629728"/>
          </a:xfrm>
          <a:prstGeom prst="roundRect">
            <a:avLst>
              <a:gd name="adj" fmla="val 7644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702</Words>
  <Application>Microsoft Macintosh PowerPoint</Application>
  <PresentationFormat>On-screen Show (4:3)</PresentationFormat>
  <Paragraphs>152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Lux_new</vt:lpstr>
      <vt:lpstr>_LuxTraining2012_v4</vt:lpstr>
      <vt:lpstr>Разработка через тестирование Best Practice</vt:lpstr>
      <vt:lpstr>Содержание</vt:lpstr>
      <vt:lpstr>Best Practices </vt:lpstr>
      <vt:lpstr>Начинаем с наименее зависимых</vt:lpstr>
      <vt:lpstr>Простые тесты</vt:lpstr>
      <vt:lpstr>Простые тесты</vt:lpstr>
      <vt:lpstr>Простые тесты</vt:lpstr>
      <vt:lpstr>Быстрые тесты</vt:lpstr>
      <vt:lpstr>Константы в проверках</vt:lpstr>
      <vt:lpstr>Независимые тесты</vt:lpstr>
      <vt:lpstr>Независимые тесты</vt:lpstr>
      <vt:lpstr>Изолированные тесты</vt:lpstr>
      <vt:lpstr>Именование и комментарии</vt:lpstr>
      <vt:lpstr>Сообщения об ошибках</vt:lpstr>
      <vt:lpstr>Тестирование private методов</vt:lpstr>
      <vt:lpstr>Разделение по бизнес-модулям</vt:lpstr>
      <vt:lpstr>Измеряйте покрытие</vt:lpstr>
      <vt:lpstr>Полная автоматизация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163</cp:revision>
  <dcterms:created xsi:type="dcterms:W3CDTF">2012-04-24T17:52:52Z</dcterms:created>
  <dcterms:modified xsi:type="dcterms:W3CDTF">2012-12-16T19:13:26Z</dcterms:modified>
  <cp:category/>
</cp:coreProperties>
</file>