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7"/>
  </p:notesMasterIdLst>
  <p:sldIdLst>
    <p:sldId id="355" r:id="rId4"/>
    <p:sldId id="257" r:id="rId5"/>
    <p:sldId id="3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14" r:id="rId56"/>
    <p:sldId id="413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9" r:id="rId81"/>
    <p:sldId id="440" r:id="rId82"/>
    <p:sldId id="441" r:id="rId83"/>
    <p:sldId id="442" r:id="rId84"/>
    <p:sldId id="357" r:id="rId85"/>
    <p:sldId id="35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20" y="-11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10/13/12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10/13/12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4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slideLayout" Target="../slideLayouts/slideLayout44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44.xml"/><Relationship Id="rId3" Type="http://schemas.openxmlformats.org/officeDocument/2006/relationships/hyperlink" Target="https://github.com/ivan-dyachenko/Trainings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Тесты на поведение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 xmlns:p14="http://schemas.microsoft.com/office/powerpoint/2010/main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  <p:sp>
        <p:nvSpPr>
          <p:cNvPr id="7" name="Title 1">
            <a:hlinkClick r:id="rId3"/>
          </p:cNvPr>
          <p:cNvSpPr txBox="1">
            <a:spLocks/>
          </p:cNvSpPr>
          <p:nvPr/>
        </p:nvSpPr>
        <p:spPr bwMode="auto">
          <a:xfrm>
            <a:off x="1625600" y="5486400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www.slideshare.net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bibigine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 xmlns:p14="http://schemas.microsoft.com/office/powerpoint/2010/main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 xmlns:p14="http://schemas.microsoft.com/office/powerpoint/2010/main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p:transition xmlns:p14="http://schemas.microsoft.com/office/powerpoint/2010/main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 xmlns:p14="http://schemas.microsoft.com/office/powerpoint/2010/main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/>
          <p:nvPr/>
        </p:nvSpPr>
        <p:spPr>
          <a:xfrm>
            <a:off x="6705600" y="0"/>
            <a:ext cx="2438400" cy="178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435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1023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7611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52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firstWorker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8859" y="609600"/>
            <a:ext cx="163755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secondWorker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6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thirdWorker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746" y="15312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ick()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3" idx="2"/>
          </p:cNvCxnSpPr>
          <p:nvPr/>
        </p:nvCxnSpPr>
        <p:spPr>
          <a:xfrm>
            <a:off x="1476935" y="1507212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72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08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4459" y="1505718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1259" y="1789600"/>
            <a:ext cx="273424" cy="4450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87271" y="2047906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959" y="27874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0871" y="34884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0871" y="4250412"/>
            <a:ext cx="273424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7747" y="4891388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7747" y="5653388"/>
            <a:ext cx="273424" cy="349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859" y="204790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683" y="21930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04683" y="3183612"/>
            <a:ext cx="18825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4683" y="3640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4683" y="3945612"/>
            <a:ext cx="40161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4683" y="4402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4683" y="5012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4683" y="5317212"/>
            <a:ext cx="6143064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4683" y="5774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6859" y="6003012"/>
            <a:ext cx="914400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4683" y="28788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7522" y="16836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7522" y="23767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7522" y="3183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7522" y="4513483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07522" y="52578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07522" y="3945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6172200" y="-9906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0"/>
            <a:ext cx="9448800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shouldEnqueueOutputOfPreviousWorkerToTheNextAfterProcessing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357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 на поведение – это проверка, что код соответствует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задуманно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диаграмме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67282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tick(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input)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workers.isEmpty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input;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(output);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output;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39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</a:t>
            </a:r>
            <a:r>
              <a:rPr lang="ru-RU" dirty="0"/>
              <a:t>код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1631" y="3170694"/>
            <a:ext cx="59007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clone 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https://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github.com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ivan-dyachenko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Trainings.git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</a:t>
            </a: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942891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 коде не выделены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для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Dice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только в целях «упрощения» примера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предпочтительнее перекрытия самих классов с функциональностью.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2944" y="4648224"/>
            <a:ext cx="2641600" cy="1295400"/>
            <a:chOff x="2184400" y="1384300"/>
            <a:chExt cx="264160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10" name="Straight Arrow Connector 9"/>
          <p:cNvCxnSpPr>
            <a:stCxn id="15" idx="1"/>
            <a:endCxn id="8" idx="3"/>
          </p:cNvCxnSpPr>
          <p:nvPr/>
        </p:nvCxnSpPr>
        <p:spPr>
          <a:xfrm flipH="1">
            <a:off x="4144544" y="5295900"/>
            <a:ext cx="845386" cy="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89930" y="464820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RandomDice</a:t>
              </a:r>
              <a:endParaRPr lang="en-US" sz="1800" b="0" dirty="0" smtClean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847475" y="4292600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nb-NO" sz="1800" b="0" dirty="0"/>
              <a:t>«</a:t>
            </a:r>
            <a:r>
              <a:rPr lang="nb-NO" sz="1800" b="0" dirty="0" err="1"/>
              <a:t>interface</a:t>
            </a:r>
            <a:r>
              <a:rPr lang="nb-NO" sz="1800" b="0" dirty="0"/>
              <a:t>»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819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4568" y="1175205"/>
            <a:ext cx="6213475" cy="52255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Просто писать (когда привыкнешь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)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нужно долго и мучительно приводить окружение 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нужное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Являются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истинными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unit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функционал класса в изоляции от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остальных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Хорошо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отражают спецификации 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дают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уверенность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хорошем покрытии кода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executable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specification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Принуждают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к модульному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дизайну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SRP,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LSP,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DIP,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Позволяют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разрабатывать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функционал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сверху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-вниз от сценариев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использования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снизу вверх от данных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8639" y="304800"/>
            <a:ext cx="609600" cy="593747"/>
            <a:chOff x="4038600" y="304800"/>
            <a:chExt cx="609600" cy="593747"/>
          </a:xfrm>
        </p:grpSpPr>
        <p:sp>
          <p:nvSpPr>
            <p:cNvPr id="2" name="Rounded Rectangle 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 smtClean="0"/>
                <a:t>1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38639" y="2200277"/>
            <a:ext cx="609600" cy="593747"/>
            <a:chOff x="4038600" y="304800"/>
            <a:chExt cx="609600" cy="593747"/>
          </a:xfrm>
        </p:grpSpPr>
        <p:sp>
          <p:nvSpPr>
            <p:cNvPr id="42" name="Rounded Rectangle 4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2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593" y="2200277"/>
            <a:ext cx="609600" cy="593747"/>
            <a:chOff x="4038600" y="304800"/>
            <a:chExt cx="609600" cy="593747"/>
          </a:xfrm>
        </p:grpSpPr>
        <p:sp>
          <p:nvSpPr>
            <p:cNvPr id="45" name="Rounded Rectangle 44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3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8639" y="4369178"/>
            <a:ext cx="609600" cy="593747"/>
            <a:chOff x="4038600" y="304800"/>
            <a:chExt cx="609600" cy="593747"/>
          </a:xfrm>
        </p:grpSpPr>
        <p:sp>
          <p:nvSpPr>
            <p:cNvPr id="48" name="Rounded Rectangle 47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4</a:t>
              </a:r>
              <a:endParaRPr lang="en-US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96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576803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Чтобы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ими овладеть, требуется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ментальны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сдвиг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код работает так, как вы ожидаете, но это не значит, что он работает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правильно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этот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недостаток легко снимается небольшим количеством интеграционных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тестов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весь функционал можно так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 хрупкие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изменение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реализации ломает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Требуют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или виртуальности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методов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Обычно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проблема. А если проблема, 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используйте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«быстрые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-и» на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++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templates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 xmlns:p14="http://schemas.microsoft.com/office/powerpoint/2010/main"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</a:t>
            </a:r>
            <a:r>
              <a:rPr lang="da-DK" dirty="0"/>
              <a:t> Hell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893695"/>
            <a:ext cx="6213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Чтобы его избежать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 очень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важно соблюдать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Широко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используемыми могут быть только стабильные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06" y="3776663"/>
            <a:ext cx="4110789" cy="881063"/>
          </a:xfrm>
        </p:spPr>
        <p:txBody>
          <a:bodyPr/>
          <a:lstStyle/>
          <a:p>
            <a:r>
              <a:rPr lang="pl-PL" dirty="0"/>
              <a:t>￼￼￼￼</a:t>
            </a:r>
            <a:r>
              <a:rPr lang="pl-PL" dirty="0" err="1"/>
              <a:t>Mockist</a:t>
            </a:r>
            <a:r>
              <a:rPr lang="pl-PL" dirty="0"/>
              <a:t> + </a:t>
            </a:r>
            <a:r>
              <a:rPr lang="pl-PL" dirty="0" err="1"/>
              <a:t>Classicist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56306" y="2133600"/>
            <a:ext cx="4110789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9pPr>
          </a:lstStyle>
          <a:p>
            <a:r>
              <a:rPr lang="pl-PL" dirty="0" smtClean="0"/>
              <a:t>￼￼￼￼</a:t>
            </a:r>
            <a:r>
              <a:rPr lang="pl-PL" dirty="0" err="1" smtClean="0"/>
              <a:t>Mockist</a:t>
            </a:r>
            <a:r>
              <a:rPr lang="pl-PL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Classicist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3411" y="2138947"/>
            <a:ext cx="3958389" cy="881063"/>
          </a:xfrm>
          <a:prstGeom prst="lin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8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2868</Words>
  <Application>Microsoft Macintosh PowerPoint</Application>
  <PresentationFormat>On-screen Show (4:3)</PresentationFormat>
  <Paragraphs>623</Paragraphs>
  <Slides>83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Office Theme</vt:lpstr>
      <vt:lpstr>Lux_new</vt:lpstr>
      <vt:lpstr>_LuxTraining2012_v4</vt:lpstr>
      <vt:lpstr>Разработка через тестирование Тесты на поведение</vt:lpstr>
      <vt:lpstr>Для кого этот тренинг?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PowerPoint Presentation</vt:lpstr>
      <vt:lpstr>PowerPoint Presentation</vt:lpstr>
      <vt:lpstr>Реализация </vt:lpstr>
      <vt:lpstr>Полный код </vt:lpstr>
      <vt:lpstr>WARNING </vt:lpstr>
      <vt:lpstr>Плюсы тестов на поведение </vt:lpstr>
      <vt:lpstr>PowerPoint Presentation</vt:lpstr>
      <vt:lpstr>Минусы тестов на поведение </vt:lpstr>
      <vt:lpstr>Mock Hell </vt:lpstr>
      <vt:lpstr>￼￼￼￼Mockist + Classicist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149</cp:revision>
  <dcterms:created xsi:type="dcterms:W3CDTF">2012-04-24T17:52:52Z</dcterms:created>
  <dcterms:modified xsi:type="dcterms:W3CDTF">2012-10-13T14:13:11Z</dcterms:modified>
  <cp:category/>
</cp:coreProperties>
</file>