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  <p:sldMasterId id="214748370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manyu G" initials="AG" lastIdx="8" clrIdx="0">
    <p:extLst>
      <p:ext uri="{19B8F6BF-5375-455C-9EA6-DF929625EA0E}">
        <p15:presenceInfo xmlns:p15="http://schemas.microsoft.com/office/powerpoint/2012/main" userId="S::abimanyu.g@aspiredigital.com::b896e73c-8ed7-4126-a95b-a2e9094efe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>
      <p:cViewPr varScale="1">
        <p:scale>
          <a:sx n="78" d="100"/>
          <a:sy n="78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Goswami" userId="76a81e3a-e830-4125-8ea1-e1173710f023" providerId="ADAL" clId="{003BD3C6-6B60-EE40-96BA-517642216529}"/>
    <pc:docChg chg="undo custSel addSld modSld addMainMaster delMainMaster">
      <pc:chgData name="Aishwarya Goswami" userId="76a81e3a-e830-4125-8ea1-e1173710f023" providerId="ADAL" clId="{003BD3C6-6B60-EE40-96BA-517642216529}" dt="2023-01-18T14:01:39.907" v="3264" actId="1076"/>
      <pc:docMkLst>
        <pc:docMk/>
      </pc:docMkLst>
      <pc:sldChg chg="addSp delSp modSp mod setBg modClrScheme chgLayout">
        <pc:chgData name="Aishwarya Goswami" userId="76a81e3a-e830-4125-8ea1-e1173710f023" providerId="ADAL" clId="{003BD3C6-6B60-EE40-96BA-517642216529}" dt="2023-01-17T09:24:53.295" v="92" actId="26606"/>
        <pc:sldMkLst>
          <pc:docMk/>
          <pc:sldMk cId="757427107" sldId="256"/>
        </pc:sldMkLst>
        <pc:spChg chg="mod">
          <ac:chgData name="Aishwarya Goswami" userId="76a81e3a-e830-4125-8ea1-e1173710f023" providerId="ADAL" clId="{003BD3C6-6B60-EE40-96BA-517642216529}" dt="2023-01-17T09:24:53.295" v="92" actId="26606"/>
          <ac:spMkLst>
            <pc:docMk/>
            <pc:sldMk cId="757427107" sldId="256"/>
            <ac:spMk id="2" creationId="{81BAE295-3C2F-574D-CAE7-A2431BAB5ECA}"/>
          </ac:spMkLst>
        </pc:spChg>
        <pc:spChg chg="mod">
          <ac:chgData name="Aishwarya Goswami" userId="76a81e3a-e830-4125-8ea1-e1173710f023" providerId="ADAL" clId="{003BD3C6-6B60-EE40-96BA-517642216529}" dt="2023-01-17T09:24:53.295" v="92" actId="26606"/>
          <ac:spMkLst>
            <pc:docMk/>
            <pc:sldMk cId="757427107" sldId="256"/>
            <ac:spMk id="3" creationId="{756F81F4-BFFA-E012-B4E3-DE31A74DC1EA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9" creationId="{8C37C960-91F5-4F61-B2CD-8A037920720B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11" creationId="{A5C31099-1BBD-40CE-BC60-FCE50741940D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13" creationId="{EA2846BE-460A-477B-A2F4-52F298BF43EE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15" creationId="{C8401D34-2155-4B53-A686-7345BE15C466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17" creationId="{E37BCD97-E1A4-4EBB-8D1C-8CC0B55A64B2}"/>
          </ac:spMkLst>
        </pc:spChg>
        <pc:spChg chg="add del">
          <ac:chgData name="Aishwarya Goswami" userId="76a81e3a-e830-4125-8ea1-e1173710f023" providerId="ADAL" clId="{003BD3C6-6B60-EE40-96BA-517642216529}" dt="2023-01-17T09:17:58.112" v="1" actId="26606"/>
          <ac:spMkLst>
            <pc:docMk/>
            <pc:sldMk cId="757427107" sldId="256"/>
            <ac:spMk id="19" creationId="{5EDC1F21-AC5B-4D05-9108-5E5D2894884F}"/>
          </ac:spMkLst>
        </pc:spChg>
        <pc:spChg chg="add del">
          <ac:chgData name="Aishwarya Goswami" userId="76a81e3a-e830-4125-8ea1-e1173710f023" providerId="ADAL" clId="{003BD3C6-6B60-EE40-96BA-517642216529}" dt="2023-01-17T09:18:00.614" v="3" actId="26606"/>
          <ac:spMkLst>
            <pc:docMk/>
            <pc:sldMk cId="757427107" sldId="256"/>
            <ac:spMk id="21" creationId="{A88F843D-1C1B-C740-AC27-E3238D0F5F47}"/>
          </ac:spMkLst>
        </pc:spChg>
        <pc:spChg chg="add del">
          <ac:chgData name="Aishwarya Goswami" userId="76a81e3a-e830-4125-8ea1-e1173710f023" providerId="ADAL" clId="{003BD3C6-6B60-EE40-96BA-517642216529}" dt="2023-01-17T09:18:00.614" v="3" actId="26606"/>
          <ac:spMkLst>
            <pc:docMk/>
            <pc:sldMk cId="757427107" sldId="256"/>
            <ac:spMk id="23" creationId="{A21C8291-E3D5-4240-8FF4-E5213CBCC453}"/>
          </ac:spMkLst>
        </pc:spChg>
        <pc:spChg chg="add del">
          <ac:chgData name="Aishwarya Goswami" userId="76a81e3a-e830-4125-8ea1-e1173710f023" providerId="ADAL" clId="{003BD3C6-6B60-EE40-96BA-517642216529}" dt="2023-01-17T09:18:00.614" v="3" actId="26606"/>
          <ac:spMkLst>
            <pc:docMk/>
            <pc:sldMk cId="757427107" sldId="256"/>
            <ac:spMk id="24" creationId="{08B44AFE-C181-7047-8CC9-CA00BD385EEA}"/>
          </ac:spMkLst>
        </pc:spChg>
        <pc:spChg chg="add del">
          <ac:chgData name="Aishwarya Goswami" userId="76a81e3a-e830-4125-8ea1-e1173710f023" providerId="ADAL" clId="{003BD3C6-6B60-EE40-96BA-517642216529}" dt="2023-01-17T09:22:37.565" v="5" actId="26606"/>
          <ac:spMkLst>
            <pc:docMk/>
            <pc:sldMk cId="757427107" sldId="256"/>
            <ac:spMk id="26" creationId="{6DA65B90-7B06-4499-91BA-CDDD36132481}"/>
          </ac:spMkLst>
        </pc:spChg>
        <pc:spChg chg="add del">
          <ac:chgData name="Aishwarya Goswami" userId="76a81e3a-e830-4125-8ea1-e1173710f023" providerId="ADAL" clId="{003BD3C6-6B60-EE40-96BA-517642216529}" dt="2023-01-17T09:22:37.565" v="5" actId="26606"/>
          <ac:spMkLst>
            <pc:docMk/>
            <pc:sldMk cId="757427107" sldId="256"/>
            <ac:spMk id="28" creationId="{9502469D-C562-48E3-ABA2-3CFA55C52684}"/>
          </ac:spMkLst>
        </pc:spChg>
        <pc:spChg chg="add del">
          <ac:chgData name="Aishwarya Goswami" userId="76a81e3a-e830-4125-8ea1-e1173710f023" providerId="ADAL" clId="{003BD3C6-6B60-EE40-96BA-517642216529}" dt="2023-01-17T09:22:39.816" v="7" actId="26606"/>
          <ac:spMkLst>
            <pc:docMk/>
            <pc:sldMk cId="757427107" sldId="256"/>
            <ac:spMk id="33" creationId="{A88F843D-1C1B-C740-AC27-E3238D0F5F47}"/>
          </ac:spMkLst>
        </pc:spChg>
        <pc:spChg chg="add del">
          <ac:chgData name="Aishwarya Goswami" userId="76a81e3a-e830-4125-8ea1-e1173710f023" providerId="ADAL" clId="{003BD3C6-6B60-EE40-96BA-517642216529}" dt="2023-01-17T09:22:39.816" v="7" actId="26606"/>
          <ac:spMkLst>
            <pc:docMk/>
            <pc:sldMk cId="757427107" sldId="256"/>
            <ac:spMk id="35" creationId="{A21C8291-E3D5-4240-8FF4-E5213CBCC453}"/>
          </ac:spMkLst>
        </pc:spChg>
        <pc:spChg chg="add del">
          <ac:chgData name="Aishwarya Goswami" userId="76a81e3a-e830-4125-8ea1-e1173710f023" providerId="ADAL" clId="{003BD3C6-6B60-EE40-96BA-517642216529}" dt="2023-01-17T09:22:39.816" v="7" actId="26606"/>
          <ac:spMkLst>
            <pc:docMk/>
            <pc:sldMk cId="757427107" sldId="256"/>
            <ac:spMk id="36" creationId="{08B44AFE-C181-7047-8CC9-CA00BD385EEA}"/>
          </ac:spMkLst>
        </pc:spChg>
        <pc:spChg chg="add del">
          <ac:chgData name="Aishwarya Goswami" userId="76a81e3a-e830-4125-8ea1-e1173710f023" providerId="ADAL" clId="{003BD3C6-6B60-EE40-96BA-517642216529}" dt="2023-01-17T09:22:42.349" v="9" actId="26606"/>
          <ac:spMkLst>
            <pc:docMk/>
            <pc:sldMk cId="757427107" sldId="256"/>
            <ac:spMk id="38" creationId="{6CA2C65D-0168-1245-86C8-62A8A6F7B813}"/>
          </ac:spMkLst>
        </pc:spChg>
        <pc:spChg chg="add del">
          <ac:chgData name="Aishwarya Goswami" userId="76a81e3a-e830-4125-8ea1-e1173710f023" providerId="ADAL" clId="{003BD3C6-6B60-EE40-96BA-517642216529}" dt="2023-01-17T09:22:42.349" v="9" actId="26606"/>
          <ac:spMkLst>
            <pc:docMk/>
            <pc:sldMk cId="757427107" sldId="256"/>
            <ac:spMk id="40" creationId="{12E8ED90-6D42-AE40-963A-3924EE2073F0}"/>
          </ac:spMkLst>
        </pc:spChg>
        <pc:spChg chg="add del">
          <ac:chgData name="Aishwarya Goswami" userId="76a81e3a-e830-4125-8ea1-e1173710f023" providerId="ADAL" clId="{003BD3C6-6B60-EE40-96BA-517642216529}" dt="2023-01-17T09:22:42.349" v="9" actId="26606"/>
          <ac:spMkLst>
            <pc:docMk/>
            <pc:sldMk cId="757427107" sldId="256"/>
            <ac:spMk id="41" creationId="{755E9273-3717-C94C-9BFF-75E87E47C46A}"/>
          </ac:spMkLst>
        </pc:spChg>
        <pc:spChg chg="add del">
          <ac:chgData name="Aishwarya Goswami" userId="76a81e3a-e830-4125-8ea1-e1173710f023" providerId="ADAL" clId="{003BD3C6-6B60-EE40-96BA-517642216529}" dt="2023-01-17T09:24:53.295" v="92" actId="26606"/>
          <ac:spMkLst>
            <pc:docMk/>
            <pc:sldMk cId="757427107" sldId="256"/>
            <ac:spMk id="43" creationId="{06DA9DF9-31F7-4056-B42E-878CC92417B8}"/>
          </ac:spMkLst>
        </pc:spChg>
        <pc:spChg chg="add">
          <ac:chgData name="Aishwarya Goswami" userId="76a81e3a-e830-4125-8ea1-e1173710f023" providerId="ADAL" clId="{003BD3C6-6B60-EE40-96BA-517642216529}" dt="2023-01-17T09:24:53.295" v="92" actId="26606"/>
          <ac:spMkLst>
            <pc:docMk/>
            <pc:sldMk cId="757427107" sldId="256"/>
            <ac:spMk id="49" creationId="{EA3B6404-C37D-4FE3-8124-9FC5ECE56273}"/>
          </ac:spMkLst>
        </pc:spChg>
        <pc:spChg chg="add">
          <ac:chgData name="Aishwarya Goswami" userId="76a81e3a-e830-4125-8ea1-e1173710f023" providerId="ADAL" clId="{003BD3C6-6B60-EE40-96BA-517642216529}" dt="2023-01-17T09:24:53.295" v="92" actId="26606"/>
          <ac:spMkLst>
            <pc:docMk/>
            <pc:sldMk cId="757427107" sldId="256"/>
            <ac:spMk id="51" creationId="{ED61EC8C-9F54-4671-8E82-4AE6101D6C84}"/>
          </ac:spMkLst>
        </pc:spChg>
        <pc:picChg chg="add del">
          <ac:chgData name="Aishwarya Goswami" userId="76a81e3a-e830-4125-8ea1-e1173710f023" providerId="ADAL" clId="{003BD3C6-6B60-EE40-96BA-517642216529}" dt="2023-01-17T09:17:58.112" v="1" actId="26606"/>
          <ac:picMkLst>
            <pc:docMk/>
            <pc:sldMk cId="757427107" sldId="256"/>
            <ac:picMk id="4" creationId="{AA5AAD52-1822-012F-63D1-8192447FC88A}"/>
          </ac:picMkLst>
        </pc:picChg>
        <pc:picChg chg="add del">
          <ac:chgData name="Aishwarya Goswami" userId="76a81e3a-e830-4125-8ea1-e1173710f023" providerId="ADAL" clId="{003BD3C6-6B60-EE40-96BA-517642216529}" dt="2023-01-17T09:18:00.614" v="3" actId="26606"/>
          <ac:picMkLst>
            <pc:docMk/>
            <pc:sldMk cId="757427107" sldId="256"/>
            <ac:picMk id="22" creationId="{EC2CBD14-A066-6F3E-03C6-E5ECAE6CB997}"/>
          </ac:picMkLst>
        </pc:picChg>
        <pc:picChg chg="add del">
          <ac:chgData name="Aishwarya Goswami" userId="76a81e3a-e830-4125-8ea1-e1173710f023" providerId="ADAL" clId="{003BD3C6-6B60-EE40-96BA-517642216529}" dt="2023-01-17T09:22:37.565" v="5" actId="26606"/>
          <ac:picMkLst>
            <pc:docMk/>
            <pc:sldMk cId="757427107" sldId="256"/>
            <ac:picMk id="27" creationId="{B9CE66B0-47D6-D9D8-EE81-A1C856A7217B}"/>
          </ac:picMkLst>
        </pc:picChg>
        <pc:picChg chg="add del">
          <ac:chgData name="Aishwarya Goswami" userId="76a81e3a-e830-4125-8ea1-e1173710f023" providerId="ADAL" clId="{003BD3C6-6B60-EE40-96BA-517642216529}" dt="2023-01-17T09:22:39.816" v="7" actId="26606"/>
          <ac:picMkLst>
            <pc:docMk/>
            <pc:sldMk cId="757427107" sldId="256"/>
            <ac:picMk id="34" creationId="{AA4EF8A9-512F-1DFD-E577-4589474DD838}"/>
          </ac:picMkLst>
        </pc:picChg>
        <pc:picChg chg="add del">
          <ac:chgData name="Aishwarya Goswami" userId="76a81e3a-e830-4125-8ea1-e1173710f023" providerId="ADAL" clId="{003BD3C6-6B60-EE40-96BA-517642216529}" dt="2023-01-17T09:22:42.349" v="9" actId="26606"/>
          <ac:picMkLst>
            <pc:docMk/>
            <pc:sldMk cId="757427107" sldId="256"/>
            <ac:picMk id="39" creationId="{01898A47-2F98-C8EC-72DA-60F5AD7DA7AB}"/>
          </ac:picMkLst>
        </pc:picChg>
        <pc:picChg chg="add mod">
          <ac:chgData name="Aishwarya Goswami" userId="76a81e3a-e830-4125-8ea1-e1173710f023" providerId="ADAL" clId="{003BD3C6-6B60-EE40-96BA-517642216529}" dt="2023-01-17T09:24:53.295" v="92" actId="26606"/>
          <ac:picMkLst>
            <pc:docMk/>
            <pc:sldMk cId="757427107" sldId="256"/>
            <ac:picMk id="44" creationId="{385FBD04-1317-692D-1904-6D60E179E98A}"/>
          </ac:picMkLst>
        </pc:picChg>
        <pc:cxnChg chg="add del">
          <ac:chgData name="Aishwarya Goswami" userId="76a81e3a-e830-4125-8ea1-e1173710f023" providerId="ADAL" clId="{003BD3C6-6B60-EE40-96BA-517642216529}" dt="2023-01-17T09:22:37.565" v="5" actId="26606"/>
          <ac:cxnSpMkLst>
            <pc:docMk/>
            <pc:sldMk cId="757427107" sldId="256"/>
            <ac:cxnSpMk id="29" creationId="{6D4C177C-581F-4CC8-A686-0B6D25DC6A70}"/>
          </ac:cxnSpMkLst>
        </pc:cxnChg>
        <pc:cxnChg chg="add del">
          <ac:chgData name="Aishwarya Goswami" userId="76a81e3a-e830-4125-8ea1-e1173710f023" providerId="ADAL" clId="{003BD3C6-6B60-EE40-96BA-517642216529}" dt="2023-01-17T09:22:37.565" v="5" actId="26606"/>
          <ac:cxnSpMkLst>
            <pc:docMk/>
            <pc:sldMk cId="757427107" sldId="256"/>
            <ac:cxnSpMk id="30" creationId="{F3C8C2E5-55C2-48F4-A36A-473F2254C302}"/>
          </ac:cxnSpMkLst>
        </pc:cxnChg>
        <pc:cxnChg chg="add del">
          <ac:chgData name="Aishwarya Goswami" userId="76a81e3a-e830-4125-8ea1-e1173710f023" providerId="ADAL" clId="{003BD3C6-6B60-EE40-96BA-517642216529}" dt="2023-01-17T09:22:37.565" v="5" actId="26606"/>
          <ac:cxnSpMkLst>
            <pc:docMk/>
            <pc:sldMk cId="757427107" sldId="256"/>
            <ac:cxnSpMk id="31" creationId="{05B8EA5E-9C54-40D2-A319-5533E7D50E3C}"/>
          </ac:cxnSpMkLst>
        </pc:cxnChg>
        <pc:cxnChg chg="add">
          <ac:chgData name="Aishwarya Goswami" userId="76a81e3a-e830-4125-8ea1-e1173710f023" providerId="ADAL" clId="{003BD3C6-6B60-EE40-96BA-517642216529}" dt="2023-01-17T09:24:53.295" v="92" actId="26606"/>
          <ac:cxnSpMkLst>
            <pc:docMk/>
            <pc:sldMk cId="757427107" sldId="256"/>
            <ac:cxnSpMk id="53" creationId="{8557940A-71CE-48E1-BD71-2BEF15613C87}"/>
          </ac:cxnSpMkLst>
        </pc:cxnChg>
        <pc:cxnChg chg="add">
          <ac:chgData name="Aishwarya Goswami" userId="76a81e3a-e830-4125-8ea1-e1173710f023" providerId="ADAL" clId="{003BD3C6-6B60-EE40-96BA-517642216529}" dt="2023-01-17T09:24:53.295" v="92" actId="26606"/>
          <ac:cxnSpMkLst>
            <pc:docMk/>
            <pc:sldMk cId="757427107" sldId="256"/>
            <ac:cxnSpMk id="55" creationId="{4777C915-01E5-4C85-B3BF-7BF7CC3FEFE2}"/>
          </ac:cxnSpMkLst>
        </pc:cxnChg>
      </pc:sldChg>
      <pc:sldChg chg="addSp modSp new mod">
        <pc:chgData name="Aishwarya Goswami" userId="76a81e3a-e830-4125-8ea1-e1173710f023" providerId="ADAL" clId="{003BD3C6-6B60-EE40-96BA-517642216529}" dt="2023-01-17T09:31:36.177" v="649" actId="255"/>
        <pc:sldMkLst>
          <pc:docMk/>
          <pc:sldMk cId="1826150389" sldId="257"/>
        </pc:sldMkLst>
        <pc:spChg chg="mod">
          <ac:chgData name="Aishwarya Goswami" userId="76a81e3a-e830-4125-8ea1-e1173710f023" providerId="ADAL" clId="{003BD3C6-6B60-EE40-96BA-517642216529}" dt="2023-01-17T09:31:36.177" v="649" actId="255"/>
          <ac:spMkLst>
            <pc:docMk/>
            <pc:sldMk cId="1826150389" sldId="257"/>
            <ac:spMk id="2" creationId="{D0088131-0CB5-3700-F65F-D80A98793AD4}"/>
          </ac:spMkLst>
        </pc:spChg>
        <pc:spChg chg="add mod">
          <ac:chgData name="Aishwarya Goswami" userId="76a81e3a-e830-4125-8ea1-e1173710f023" providerId="ADAL" clId="{003BD3C6-6B60-EE40-96BA-517642216529}" dt="2023-01-17T09:31:05.276" v="634" actId="313"/>
          <ac:spMkLst>
            <pc:docMk/>
            <pc:sldMk cId="1826150389" sldId="257"/>
            <ac:spMk id="3" creationId="{131D9854-8832-FA9E-80C8-477FE3CEF284}"/>
          </ac:spMkLst>
        </pc:spChg>
      </pc:sldChg>
      <pc:sldChg chg="addSp delSp modSp new mod">
        <pc:chgData name="Aishwarya Goswami" userId="76a81e3a-e830-4125-8ea1-e1173710f023" providerId="ADAL" clId="{003BD3C6-6B60-EE40-96BA-517642216529}" dt="2023-01-18T10:18:18.980" v="1971" actId="20577"/>
        <pc:sldMkLst>
          <pc:docMk/>
          <pc:sldMk cId="1463334121" sldId="258"/>
        </pc:sldMkLst>
        <pc:spChg chg="mod">
          <ac:chgData name="Aishwarya Goswami" userId="76a81e3a-e830-4125-8ea1-e1173710f023" providerId="ADAL" clId="{003BD3C6-6B60-EE40-96BA-517642216529}" dt="2023-01-18T10:18:18.980" v="1971" actId="20577"/>
          <ac:spMkLst>
            <pc:docMk/>
            <pc:sldMk cId="1463334121" sldId="258"/>
            <ac:spMk id="2" creationId="{0CF3BD16-463C-3AD1-562D-C211898B7E16}"/>
          </ac:spMkLst>
        </pc:spChg>
        <pc:spChg chg="add mod">
          <ac:chgData name="Aishwarya Goswami" userId="76a81e3a-e830-4125-8ea1-e1173710f023" providerId="ADAL" clId="{003BD3C6-6B60-EE40-96BA-517642216529}" dt="2023-01-18T09:04:48.314" v="1305" actId="14100"/>
          <ac:spMkLst>
            <pc:docMk/>
            <pc:sldMk cId="1463334121" sldId="258"/>
            <ac:spMk id="3" creationId="{2D75075B-F984-2310-C23F-E07EF978F9CE}"/>
          </ac:spMkLst>
        </pc:spChg>
        <pc:spChg chg="add mod">
          <ac:chgData name="Aishwarya Goswami" userId="76a81e3a-e830-4125-8ea1-e1173710f023" providerId="ADAL" clId="{003BD3C6-6B60-EE40-96BA-517642216529}" dt="2023-01-18T07:35:26.431" v="666" actId="207"/>
          <ac:spMkLst>
            <pc:docMk/>
            <pc:sldMk cId="1463334121" sldId="258"/>
            <ac:spMk id="4" creationId="{CC4010EF-FB29-D308-C079-92B167B908E5}"/>
          </ac:spMkLst>
        </pc:spChg>
        <pc:spChg chg="add mod">
          <ac:chgData name="Aishwarya Goswami" userId="76a81e3a-e830-4125-8ea1-e1173710f023" providerId="ADAL" clId="{003BD3C6-6B60-EE40-96BA-517642216529}" dt="2023-01-18T08:08:51.061" v="1165" actId="14100"/>
          <ac:spMkLst>
            <pc:docMk/>
            <pc:sldMk cId="1463334121" sldId="258"/>
            <ac:spMk id="5" creationId="{EFB09077-E3DA-BACD-B320-39B14F0FC0F1}"/>
          </ac:spMkLst>
        </pc:spChg>
        <pc:spChg chg="add mod">
          <ac:chgData name="Aishwarya Goswami" userId="76a81e3a-e830-4125-8ea1-e1173710f023" providerId="ADAL" clId="{003BD3C6-6B60-EE40-96BA-517642216529}" dt="2023-01-18T07:36:43.778" v="691" actId="255"/>
          <ac:spMkLst>
            <pc:docMk/>
            <pc:sldMk cId="1463334121" sldId="258"/>
            <ac:spMk id="6" creationId="{5807B742-DF55-A52B-816B-5D339B9EDAB1}"/>
          </ac:spMkLst>
        </pc:spChg>
        <pc:spChg chg="add del mod">
          <ac:chgData name="Aishwarya Goswami" userId="76a81e3a-e830-4125-8ea1-e1173710f023" providerId="ADAL" clId="{003BD3C6-6B60-EE40-96BA-517642216529}" dt="2023-01-18T07:52:30.944" v="745" actId="478"/>
          <ac:spMkLst>
            <pc:docMk/>
            <pc:sldMk cId="1463334121" sldId="258"/>
            <ac:spMk id="9" creationId="{DB18E61A-5F2E-5856-7C7E-F9A9E748DD62}"/>
          </ac:spMkLst>
        </pc:spChg>
        <pc:spChg chg="add del mod">
          <ac:chgData name="Aishwarya Goswami" userId="76a81e3a-e830-4125-8ea1-e1173710f023" providerId="ADAL" clId="{003BD3C6-6B60-EE40-96BA-517642216529}" dt="2023-01-18T07:52:30.023" v="744" actId="478"/>
          <ac:spMkLst>
            <pc:docMk/>
            <pc:sldMk cId="1463334121" sldId="258"/>
            <ac:spMk id="10" creationId="{ABCBC8F9-FBD7-35B6-6CF1-70944BFF2816}"/>
          </ac:spMkLst>
        </pc:spChg>
        <pc:spChg chg="add mod">
          <ac:chgData name="Aishwarya Goswami" userId="76a81e3a-e830-4125-8ea1-e1173710f023" providerId="ADAL" clId="{003BD3C6-6B60-EE40-96BA-517642216529}" dt="2023-01-18T07:53:50.492" v="765" actId="1038"/>
          <ac:spMkLst>
            <pc:docMk/>
            <pc:sldMk cId="1463334121" sldId="258"/>
            <ac:spMk id="11" creationId="{02AA275F-9D65-EAD3-2B28-830FC14D878C}"/>
          </ac:spMkLst>
        </pc:spChg>
        <pc:spChg chg="add mod">
          <ac:chgData name="Aishwarya Goswami" userId="76a81e3a-e830-4125-8ea1-e1173710f023" providerId="ADAL" clId="{003BD3C6-6B60-EE40-96BA-517642216529}" dt="2023-01-18T07:53:50.492" v="765" actId="1038"/>
          <ac:spMkLst>
            <pc:docMk/>
            <pc:sldMk cId="1463334121" sldId="258"/>
            <ac:spMk id="12" creationId="{C48FAFBC-0529-0B63-41A6-396186EF5859}"/>
          </ac:spMkLst>
        </pc:spChg>
        <pc:spChg chg="add del mod">
          <ac:chgData name="Aishwarya Goswami" userId="76a81e3a-e830-4125-8ea1-e1173710f023" providerId="ADAL" clId="{003BD3C6-6B60-EE40-96BA-517642216529}" dt="2023-01-18T07:54:50.519" v="772" actId="478"/>
          <ac:spMkLst>
            <pc:docMk/>
            <pc:sldMk cId="1463334121" sldId="258"/>
            <ac:spMk id="13" creationId="{4E2EC162-8062-E83A-02A5-FB09572EAA7A}"/>
          </ac:spMkLst>
        </pc:spChg>
        <pc:spChg chg="add mod">
          <ac:chgData name="Aishwarya Goswami" userId="76a81e3a-e830-4125-8ea1-e1173710f023" providerId="ADAL" clId="{003BD3C6-6B60-EE40-96BA-517642216529}" dt="2023-01-18T09:56:37.606" v="1916" actId="14100"/>
          <ac:spMkLst>
            <pc:docMk/>
            <pc:sldMk cId="1463334121" sldId="258"/>
            <ac:spMk id="15" creationId="{C1935185-1F9A-3CC9-F6FD-EF4CA50D358E}"/>
          </ac:spMkLst>
        </pc:spChg>
        <pc:spChg chg="add mod">
          <ac:chgData name="Aishwarya Goswami" userId="76a81e3a-e830-4125-8ea1-e1173710f023" providerId="ADAL" clId="{003BD3C6-6B60-EE40-96BA-517642216529}" dt="2023-01-18T07:56:12.214" v="808" actId="1076"/>
          <ac:spMkLst>
            <pc:docMk/>
            <pc:sldMk cId="1463334121" sldId="258"/>
            <ac:spMk id="18" creationId="{8060D229-09C2-94E7-0EA2-72735C528176}"/>
          </ac:spMkLst>
        </pc:spChg>
        <pc:spChg chg="add mod">
          <ac:chgData name="Aishwarya Goswami" userId="76a81e3a-e830-4125-8ea1-e1173710f023" providerId="ADAL" clId="{003BD3C6-6B60-EE40-96BA-517642216529}" dt="2023-01-18T08:14:47.217" v="1285" actId="1037"/>
          <ac:spMkLst>
            <pc:docMk/>
            <pc:sldMk cId="1463334121" sldId="258"/>
            <ac:spMk id="19" creationId="{45AE7A3E-C2C5-C4D8-0600-E6D78962C959}"/>
          </ac:spMkLst>
        </pc:spChg>
        <pc:spChg chg="add mod">
          <ac:chgData name="Aishwarya Goswami" userId="76a81e3a-e830-4125-8ea1-e1173710f023" providerId="ADAL" clId="{003BD3C6-6B60-EE40-96BA-517642216529}" dt="2023-01-18T09:56:07.446" v="1912" actId="1038"/>
          <ac:spMkLst>
            <pc:docMk/>
            <pc:sldMk cId="1463334121" sldId="258"/>
            <ac:spMk id="20" creationId="{C0F02DD7-11E6-5F09-611F-547B405811AF}"/>
          </ac:spMkLst>
        </pc:spChg>
        <pc:spChg chg="add del mod">
          <ac:chgData name="Aishwarya Goswami" userId="76a81e3a-e830-4125-8ea1-e1173710f023" providerId="ADAL" clId="{003BD3C6-6B60-EE40-96BA-517642216529}" dt="2023-01-18T07:57:26.472" v="831" actId="478"/>
          <ac:spMkLst>
            <pc:docMk/>
            <pc:sldMk cId="1463334121" sldId="258"/>
            <ac:spMk id="23" creationId="{F72C13FF-1F4B-D402-2B95-17A064C1750A}"/>
          </ac:spMkLst>
        </pc:spChg>
        <pc:spChg chg="add mod">
          <ac:chgData name="Aishwarya Goswami" userId="76a81e3a-e830-4125-8ea1-e1173710f023" providerId="ADAL" clId="{003BD3C6-6B60-EE40-96BA-517642216529}" dt="2023-01-18T07:57:59.991" v="869" actId="1076"/>
          <ac:spMkLst>
            <pc:docMk/>
            <pc:sldMk cId="1463334121" sldId="258"/>
            <ac:spMk id="25" creationId="{2D412BD7-8026-F375-6079-3B154BE1E20B}"/>
          </ac:spMkLst>
        </pc:spChg>
        <pc:spChg chg="add mod">
          <ac:chgData name="Aishwarya Goswami" userId="76a81e3a-e830-4125-8ea1-e1173710f023" providerId="ADAL" clId="{003BD3C6-6B60-EE40-96BA-517642216529}" dt="2023-01-18T07:59:13.084" v="947" actId="14100"/>
          <ac:spMkLst>
            <pc:docMk/>
            <pc:sldMk cId="1463334121" sldId="258"/>
            <ac:spMk id="26" creationId="{76179FA7-B701-27E0-24C0-14F7F4861CB2}"/>
          </ac:spMkLst>
        </pc:spChg>
        <pc:spChg chg="add mod">
          <ac:chgData name="Aishwarya Goswami" userId="76a81e3a-e830-4125-8ea1-e1173710f023" providerId="ADAL" clId="{003BD3C6-6B60-EE40-96BA-517642216529}" dt="2023-01-18T07:59:09.212" v="946" actId="1076"/>
          <ac:spMkLst>
            <pc:docMk/>
            <pc:sldMk cId="1463334121" sldId="258"/>
            <ac:spMk id="27" creationId="{BF4F430F-1DF4-E98B-8F4F-DEB6B09D3285}"/>
          </ac:spMkLst>
        </pc:spChg>
        <pc:spChg chg="add mod">
          <ac:chgData name="Aishwarya Goswami" userId="76a81e3a-e830-4125-8ea1-e1173710f023" providerId="ADAL" clId="{003BD3C6-6B60-EE40-96BA-517642216529}" dt="2023-01-18T08:04:17.936" v="995" actId="14100"/>
          <ac:spMkLst>
            <pc:docMk/>
            <pc:sldMk cId="1463334121" sldId="258"/>
            <ac:spMk id="29" creationId="{3AB5C3FB-5370-CBBD-779F-9904A64C51C4}"/>
          </ac:spMkLst>
        </pc:spChg>
        <pc:spChg chg="add del mod">
          <ac:chgData name="Aishwarya Goswami" userId="76a81e3a-e830-4125-8ea1-e1173710f023" providerId="ADAL" clId="{003BD3C6-6B60-EE40-96BA-517642216529}" dt="2023-01-18T08:00:44.104" v="991" actId="1076"/>
          <ac:spMkLst>
            <pc:docMk/>
            <pc:sldMk cId="1463334121" sldId="258"/>
            <ac:spMk id="33" creationId="{15728FD1-BD64-B145-2872-87990A732F6E}"/>
          </ac:spMkLst>
        </pc:spChg>
        <pc:spChg chg="add mod">
          <ac:chgData name="Aishwarya Goswami" userId="76a81e3a-e830-4125-8ea1-e1173710f023" providerId="ADAL" clId="{003BD3C6-6B60-EE40-96BA-517642216529}" dt="2023-01-18T08:04:15.660" v="994" actId="1076"/>
          <ac:spMkLst>
            <pc:docMk/>
            <pc:sldMk cId="1463334121" sldId="258"/>
            <ac:spMk id="34" creationId="{DAC36191-5855-F608-E3F8-157A15B54489}"/>
          </ac:spMkLst>
        </pc:spChg>
        <pc:spChg chg="add mod">
          <ac:chgData name="Aishwarya Goswami" userId="76a81e3a-e830-4125-8ea1-e1173710f023" providerId="ADAL" clId="{003BD3C6-6B60-EE40-96BA-517642216529}" dt="2023-01-18T08:05:00.393" v="1055" actId="1076"/>
          <ac:spMkLst>
            <pc:docMk/>
            <pc:sldMk cId="1463334121" sldId="258"/>
            <ac:spMk id="35" creationId="{B1EBFFA8-651A-2BCC-BA86-D90BF0D8C2D6}"/>
          </ac:spMkLst>
        </pc:spChg>
        <pc:spChg chg="add mod">
          <ac:chgData name="Aishwarya Goswami" userId="76a81e3a-e830-4125-8ea1-e1173710f023" providerId="ADAL" clId="{003BD3C6-6B60-EE40-96BA-517642216529}" dt="2023-01-18T08:06:48.127" v="1067" actId="207"/>
          <ac:spMkLst>
            <pc:docMk/>
            <pc:sldMk cId="1463334121" sldId="258"/>
            <ac:spMk id="45" creationId="{F9B45566-285A-D7CE-D5FE-04F6AE0B2436}"/>
          </ac:spMkLst>
        </pc:spChg>
        <pc:spChg chg="add mod">
          <ac:chgData name="Aishwarya Goswami" userId="76a81e3a-e830-4125-8ea1-e1173710f023" providerId="ADAL" clId="{003BD3C6-6B60-EE40-96BA-517642216529}" dt="2023-01-18T08:07:53.631" v="1072" actId="1076"/>
          <ac:spMkLst>
            <pc:docMk/>
            <pc:sldMk cId="1463334121" sldId="258"/>
            <ac:spMk id="46" creationId="{98D920B4-87E0-8251-BE82-9A4861200DD7}"/>
          </ac:spMkLst>
        </pc:spChg>
        <pc:spChg chg="add mod">
          <ac:chgData name="Aishwarya Goswami" userId="76a81e3a-e830-4125-8ea1-e1173710f023" providerId="ADAL" clId="{003BD3C6-6B60-EE40-96BA-517642216529}" dt="2023-01-18T08:08:40.535" v="1164" actId="1076"/>
          <ac:spMkLst>
            <pc:docMk/>
            <pc:sldMk cId="1463334121" sldId="258"/>
            <ac:spMk id="47" creationId="{353EE6AE-9E57-1CA3-4C76-FC309EB99DFA}"/>
          </ac:spMkLst>
        </pc:spChg>
        <pc:spChg chg="add mod">
          <ac:chgData name="Aishwarya Goswami" userId="76a81e3a-e830-4125-8ea1-e1173710f023" providerId="ADAL" clId="{003BD3C6-6B60-EE40-96BA-517642216529}" dt="2023-01-18T08:14:58.655" v="1289" actId="1035"/>
          <ac:spMkLst>
            <pc:docMk/>
            <pc:sldMk cId="1463334121" sldId="258"/>
            <ac:spMk id="50" creationId="{FB3313D8-C8CE-F616-3FFC-ECF900391818}"/>
          </ac:spMkLst>
        </pc:spChg>
        <pc:spChg chg="add mod">
          <ac:chgData name="Aishwarya Goswami" userId="76a81e3a-e830-4125-8ea1-e1173710f023" providerId="ADAL" clId="{003BD3C6-6B60-EE40-96BA-517642216529}" dt="2023-01-18T08:14:58.655" v="1289" actId="1035"/>
          <ac:spMkLst>
            <pc:docMk/>
            <pc:sldMk cId="1463334121" sldId="258"/>
            <ac:spMk id="51" creationId="{72F8CD27-0AEA-2522-0A88-F9084D4D3795}"/>
          </ac:spMkLst>
        </pc:spChg>
        <pc:spChg chg="add del">
          <ac:chgData name="Aishwarya Goswami" userId="76a81e3a-e830-4125-8ea1-e1173710f023" providerId="ADAL" clId="{003BD3C6-6B60-EE40-96BA-517642216529}" dt="2023-01-18T09:03:51.051" v="1299" actId="478"/>
          <ac:spMkLst>
            <pc:docMk/>
            <pc:sldMk cId="1463334121" sldId="258"/>
            <ac:spMk id="59" creationId="{543529B4-982F-459C-11F1-F99AA7F088F7}"/>
          </ac:spMkLst>
        </pc:spChg>
        <pc:spChg chg="add mod">
          <ac:chgData name="Aishwarya Goswami" userId="76a81e3a-e830-4125-8ea1-e1173710f023" providerId="ADAL" clId="{003BD3C6-6B60-EE40-96BA-517642216529}" dt="2023-01-18T09:05:20.049" v="1310" actId="693"/>
          <ac:spMkLst>
            <pc:docMk/>
            <pc:sldMk cId="1463334121" sldId="258"/>
            <ac:spMk id="64" creationId="{5CAB27A9-2EFE-89F1-BA20-BD36DE34747A}"/>
          </ac:spMkLst>
        </pc:spChg>
        <pc:spChg chg="add mod">
          <ac:chgData name="Aishwarya Goswami" userId="76a81e3a-e830-4125-8ea1-e1173710f023" providerId="ADAL" clId="{003BD3C6-6B60-EE40-96BA-517642216529}" dt="2023-01-18T09:08:38.932" v="1313" actId="207"/>
          <ac:spMkLst>
            <pc:docMk/>
            <pc:sldMk cId="1463334121" sldId="258"/>
            <ac:spMk id="65" creationId="{11CA6CD5-4747-69E9-EDBE-F4E52FD74615}"/>
          </ac:spMkLst>
        </pc:spChg>
        <pc:spChg chg="add mod">
          <ac:chgData name="Aishwarya Goswami" userId="76a81e3a-e830-4125-8ea1-e1173710f023" providerId="ADAL" clId="{003BD3C6-6B60-EE40-96BA-517642216529}" dt="2023-01-18T09:10:04.267" v="1397" actId="1076"/>
          <ac:spMkLst>
            <pc:docMk/>
            <pc:sldMk cId="1463334121" sldId="258"/>
            <ac:spMk id="66" creationId="{FC373F83-7B8A-A513-F149-30FECDEA2E15}"/>
          </ac:spMkLst>
        </pc:spChg>
        <pc:spChg chg="add del mod">
          <ac:chgData name="Aishwarya Goswami" userId="76a81e3a-e830-4125-8ea1-e1173710f023" providerId="ADAL" clId="{003BD3C6-6B60-EE40-96BA-517642216529}" dt="2023-01-18T09:17:38.149" v="1409" actId="22"/>
          <ac:spMkLst>
            <pc:docMk/>
            <pc:sldMk cId="1463334121" sldId="258"/>
            <ac:spMk id="74" creationId="{E3F712E5-61FE-79FF-F387-64E8B8ECC179}"/>
          </ac:spMkLst>
        </pc:spChg>
        <pc:spChg chg="add mod">
          <ac:chgData name="Aishwarya Goswami" userId="76a81e3a-e830-4125-8ea1-e1173710f023" providerId="ADAL" clId="{003BD3C6-6B60-EE40-96BA-517642216529}" dt="2023-01-18T10:13:37.607" v="1955" actId="1076"/>
          <ac:spMkLst>
            <pc:docMk/>
            <pc:sldMk cId="1463334121" sldId="258"/>
            <ac:spMk id="75" creationId="{4EF61FF9-5A9C-E274-F02C-CD6EE3A8A501}"/>
          </ac:spMkLst>
        </pc:spChg>
        <pc:spChg chg="mod">
          <ac:chgData name="Aishwarya Goswami" userId="76a81e3a-e830-4125-8ea1-e1173710f023" providerId="ADAL" clId="{003BD3C6-6B60-EE40-96BA-517642216529}" dt="2023-01-18T09:20:48.400" v="1431" actId="14100"/>
          <ac:spMkLst>
            <pc:docMk/>
            <pc:sldMk cId="1463334121" sldId="258"/>
            <ac:spMk id="83" creationId="{D714ED72-0ABE-564E-8F3C-06958A0EF73D}"/>
          </ac:spMkLst>
        </pc:spChg>
        <pc:spChg chg="add mod">
          <ac:chgData name="Aishwarya Goswami" userId="76a81e3a-e830-4125-8ea1-e1173710f023" providerId="ADAL" clId="{003BD3C6-6B60-EE40-96BA-517642216529}" dt="2023-01-18T09:20:56.134" v="1436" actId="1076"/>
          <ac:spMkLst>
            <pc:docMk/>
            <pc:sldMk cId="1463334121" sldId="258"/>
            <ac:spMk id="85" creationId="{2A36EF61-F3B7-528A-CCBD-DB12640C6E37}"/>
          </ac:spMkLst>
        </pc:spChg>
        <pc:spChg chg="mod">
          <ac:chgData name="Aishwarya Goswami" userId="76a81e3a-e830-4125-8ea1-e1173710f023" providerId="ADAL" clId="{003BD3C6-6B60-EE40-96BA-517642216529}" dt="2023-01-18T09:22:29.166" v="1444"/>
          <ac:spMkLst>
            <pc:docMk/>
            <pc:sldMk cId="1463334121" sldId="258"/>
            <ac:spMk id="92" creationId="{376E95E9-7CF5-964B-B94A-B1D4064CCD2F}"/>
          </ac:spMkLst>
        </pc:spChg>
        <pc:spChg chg="add mod">
          <ac:chgData name="Aishwarya Goswami" userId="76a81e3a-e830-4125-8ea1-e1173710f023" providerId="ADAL" clId="{003BD3C6-6B60-EE40-96BA-517642216529}" dt="2023-01-18T09:23:27.985" v="1568" actId="1076"/>
          <ac:spMkLst>
            <pc:docMk/>
            <pc:sldMk cId="1463334121" sldId="258"/>
            <ac:spMk id="94" creationId="{49C6907C-BBF2-F6A9-89BF-287657652216}"/>
          </ac:spMkLst>
        </pc:spChg>
        <pc:spChg chg="add mod">
          <ac:chgData name="Aishwarya Goswami" userId="76a81e3a-e830-4125-8ea1-e1173710f023" providerId="ADAL" clId="{003BD3C6-6B60-EE40-96BA-517642216529}" dt="2023-01-18T09:24:35.804" v="1637" actId="14100"/>
          <ac:spMkLst>
            <pc:docMk/>
            <pc:sldMk cId="1463334121" sldId="258"/>
            <ac:spMk id="99" creationId="{5B59A155-EAE7-619A-9FB2-2B7D80051956}"/>
          </ac:spMkLst>
        </pc:spChg>
        <pc:spChg chg="add mod">
          <ac:chgData name="Aishwarya Goswami" userId="76a81e3a-e830-4125-8ea1-e1173710f023" providerId="ADAL" clId="{003BD3C6-6B60-EE40-96BA-517642216529}" dt="2023-01-18T09:29:58.933" v="1777" actId="1076"/>
          <ac:spMkLst>
            <pc:docMk/>
            <pc:sldMk cId="1463334121" sldId="258"/>
            <ac:spMk id="115" creationId="{E0758720-9DBB-DAD3-DAF1-64292FA6B04F}"/>
          </ac:spMkLst>
        </pc:spChg>
        <pc:spChg chg="add mod">
          <ac:chgData name="Aishwarya Goswami" userId="76a81e3a-e830-4125-8ea1-e1173710f023" providerId="ADAL" clId="{003BD3C6-6B60-EE40-96BA-517642216529}" dt="2023-01-18T09:30:18.366" v="1781" actId="14100"/>
          <ac:spMkLst>
            <pc:docMk/>
            <pc:sldMk cId="1463334121" sldId="258"/>
            <ac:spMk id="116" creationId="{FB7F9B64-0100-FB46-08B4-E3E5440F042D}"/>
          </ac:spMkLst>
        </pc:spChg>
        <pc:spChg chg="add mod">
          <ac:chgData name="Aishwarya Goswami" userId="76a81e3a-e830-4125-8ea1-e1173710f023" providerId="ADAL" clId="{003BD3C6-6B60-EE40-96BA-517642216529}" dt="2023-01-18T09:31:04.767" v="1784" actId="1076"/>
          <ac:spMkLst>
            <pc:docMk/>
            <pc:sldMk cId="1463334121" sldId="258"/>
            <ac:spMk id="117" creationId="{E475FC88-87B7-F1A0-586B-2ED79A7F7524}"/>
          </ac:spMkLst>
        </pc:spChg>
        <pc:spChg chg="add mod">
          <ac:chgData name="Aishwarya Goswami" userId="76a81e3a-e830-4125-8ea1-e1173710f023" providerId="ADAL" clId="{003BD3C6-6B60-EE40-96BA-517642216529}" dt="2023-01-18T09:55:56.366" v="1910" actId="20577"/>
          <ac:spMkLst>
            <pc:docMk/>
            <pc:sldMk cId="1463334121" sldId="258"/>
            <ac:spMk id="119" creationId="{BAC75583-1F7F-4E81-AF6C-1616ECCD2E6E}"/>
          </ac:spMkLst>
        </pc:spChg>
        <pc:grpChg chg="add mod">
          <ac:chgData name="Aishwarya Goswami" userId="76a81e3a-e830-4125-8ea1-e1173710f023" providerId="ADAL" clId="{003BD3C6-6B60-EE40-96BA-517642216529}" dt="2023-01-18T10:13:37.607" v="1955" actId="1076"/>
          <ac:grpSpMkLst>
            <pc:docMk/>
            <pc:sldMk cId="1463334121" sldId="258"/>
            <ac:grpSpMk id="8" creationId="{A72DCB50-10E2-8F50-B9FC-27C74B63CAEB}"/>
          </ac:grpSpMkLst>
        </pc:grpChg>
        <pc:grpChg chg="add mod">
          <ac:chgData name="Aishwarya Goswami" userId="76a81e3a-e830-4125-8ea1-e1173710f023" providerId="ADAL" clId="{003BD3C6-6B60-EE40-96BA-517642216529}" dt="2023-01-18T09:21:03.118" v="1437" actId="1076"/>
          <ac:grpSpMkLst>
            <pc:docMk/>
            <pc:sldMk cId="1463334121" sldId="258"/>
            <ac:grpSpMk id="80" creationId="{011019B6-2617-CE73-AD61-9B64F8EA204A}"/>
          </ac:grpSpMkLst>
        </pc:grpChg>
        <pc:grpChg chg="add mod">
          <ac:chgData name="Aishwarya Goswami" userId="76a81e3a-e830-4125-8ea1-e1173710f023" providerId="ADAL" clId="{003BD3C6-6B60-EE40-96BA-517642216529}" dt="2023-01-18T09:23:19.544" v="1566" actId="1038"/>
          <ac:grpSpMkLst>
            <pc:docMk/>
            <pc:sldMk cId="1463334121" sldId="258"/>
            <ac:grpSpMk id="86" creationId="{18197EE0-B2A9-2E67-656B-022591E4F723}"/>
          </ac:grpSpMkLst>
        </pc:grpChg>
        <pc:grpChg chg="add del mod">
          <ac:chgData name="Aishwarya Goswami" userId="76a81e3a-e830-4125-8ea1-e1173710f023" providerId="ADAL" clId="{003BD3C6-6B60-EE40-96BA-517642216529}" dt="2023-01-18T09:22:31.897" v="1445" actId="478"/>
          <ac:grpSpMkLst>
            <pc:docMk/>
            <pc:sldMk cId="1463334121" sldId="258"/>
            <ac:grpSpMk id="89" creationId="{773B6720-BA7C-5F63-BC72-0EBFE0BA55B3}"/>
          </ac:grpSpMkLst>
        </pc:grpChg>
        <pc:grpChg chg="add mod">
          <ac:chgData name="Aishwarya Goswami" userId="76a81e3a-e830-4125-8ea1-e1173710f023" providerId="ADAL" clId="{003BD3C6-6B60-EE40-96BA-517642216529}" dt="2023-01-18T09:26:09.267" v="1640" actId="1076"/>
          <ac:grpSpMkLst>
            <pc:docMk/>
            <pc:sldMk cId="1463334121" sldId="258"/>
            <ac:grpSpMk id="100" creationId="{68F632A9-EE87-2BE8-C60A-352C348D8766}"/>
          </ac:grpSpMkLst>
        </pc:grpChg>
        <pc:grpChg chg="add mod">
          <ac:chgData name="Aishwarya Goswami" userId="76a81e3a-e830-4125-8ea1-e1173710f023" providerId="ADAL" clId="{003BD3C6-6B60-EE40-96BA-517642216529}" dt="2023-01-18T09:28:09.197" v="1645" actId="1076"/>
          <ac:grpSpMkLst>
            <pc:docMk/>
            <pc:sldMk cId="1463334121" sldId="258"/>
            <ac:grpSpMk id="103" creationId="{E5DA17B9-ACBA-348C-E2A4-AA33FBD34303}"/>
          </ac:grpSpMkLst>
        </pc:grpChg>
        <pc:grpChg chg="add mod">
          <ac:chgData name="Aishwarya Goswami" userId="76a81e3a-e830-4125-8ea1-e1173710f023" providerId="ADAL" clId="{003BD3C6-6B60-EE40-96BA-517642216529}" dt="2023-01-18T09:28:12.387" v="1646" actId="1076"/>
          <ac:grpSpMkLst>
            <pc:docMk/>
            <pc:sldMk cId="1463334121" sldId="258"/>
            <ac:grpSpMk id="106" creationId="{E7854086-2A53-0015-B04A-4A22EA6196BE}"/>
          </ac:grpSpMkLst>
        </pc:grpChg>
        <pc:grpChg chg="add del mod">
          <ac:chgData name="Aishwarya Goswami" userId="76a81e3a-e830-4125-8ea1-e1173710f023" providerId="ADAL" clId="{003BD3C6-6B60-EE40-96BA-517642216529}" dt="2023-01-18T09:28:20.133" v="1648"/>
          <ac:grpSpMkLst>
            <pc:docMk/>
            <pc:sldMk cId="1463334121" sldId="258"/>
            <ac:grpSpMk id="109" creationId="{277677AF-49BF-59D0-054A-51A211063DF5}"/>
          </ac:grpSpMkLst>
        </pc:grpChg>
        <pc:grpChg chg="add del mod">
          <ac:chgData name="Aishwarya Goswami" userId="76a81e3a-e830-4125-8ea1-e1173710f023" providerId="ADAL" clId="{003BD3C6-6B60-EE40-96BA-517642216529}" dt="2023-01-18T09:28:20.133" v="1648"/>
          <ac:grpSpMkLst>
            <pc:docMk/>
            <pc:sldMk cId="1463334121" sldId="258"/>
            <ac:grpSpMk id="112" creationId="{2BDB20D3-CB21-954E-B402-1963AE4AC854}"/>
          </ac:grpSpMkLst>
        </pc:grpChg>
        <pc:picChg chg="add mod">
          <ac:chgData name="Aishwarya Goswami" userId="76a81e3a-e830-4125-8ea1-e1173710f023" providerId="ADAL" clId="{003BD3C6-6B60-EE40-96BA-517642216529}" dt="2023-01-18T08:05:29.378" v="1058" actId="1076"/>
          <ac:picMkLst>
            <pc:docMk/>
            <pc:sldMk cId="1463334121" sldId="258"/>
            <ac:picMk id="37" creationId="{A9A32209-39E8-C2B8-54AB-EA21044A718B}"/>
          </ac:picMkLst>
        </pc:picChg>
        <pc:picChg chg="add mod">
          <ac:chgData name="Aishwarya Goswami" userId="76a81e3a-e830-4125-8ea1-e1173710f023" providerId="ADAL" clId="{003BD3C6-6B60-EE40-96BA-517642216529}" dt="2023-01-18T09:11:48.769" v="1403" actId="14100"/>
          <ac:picMkLst>
            <pc:docMk/>
            <pc:sldMk cId="1463334121" sldId="258"/>
            <ac:picMk id="68" creationId="{70E945F1-045F-CB01-1380-FA30CBE28B03}"/>
          </ac:picMkLst>
        </pc:picChg>
        <pc:picChg chg="add mod">
          <ac:chgData name="Aishwarya Goswami" userId="76a81e3a-e830-4125-8ea1-e1173710f023" providerId="ADAL" clId="{003BD3C6-6B60-EE40-96BA-517642216529}" dt="2023-01-18T09:11:55.068" v="1404" actId="1076"/>
          <ac:picMkLst>
            <pc:docMk/>
            <pc:sldMk cId="1463334121" sldId="258"/>
            <ac:picMk id="70" creationId="{F57513E8-F549-B9FA-1F2A-1F2E7CD88E4D}"/>
          </ac:picMkLst>
        </pc:picChg>
        <pc:picChg chg="add mod">
          <ac:chgData name="Aishwarya Goswami" userId="76a81e3a-e830-4125-8ea1-e1173710f023" providerId="ADAL" clId="{003BD3C6-6B60-EE40-96BA-517642216529}" dt="2023-01-18T09:11:48.769" v="1403" actId="14100"/>
          <ac:picMkLst>
            <pc:docMk/>
            <pc:sldMk cId="1463334121" sldId="258"/>
            <ac:picMk id="72" creationId="{402490F0-8735-C70F-14F2-8E0E2DF92F5A}"/>
          </ac:picMkLst>
        </pc:picChg>
        <pc:picChg chg="add mod">
          <ac:chgData name="Aishwarya Goswami" userId="76a81e3a-e830-4125-8ea1-e1173710f023" providerId="ADAL" clId="{003BD3C6-6B60-EE40-96BA-517642216529}" dt="2023-01-18T10:13:37.607" v="1955" actId="1076"/>
          <ac:picMkLst>
            <pc:docMk/>
            <pc:sldMk cId="1463334121" sldId="258"/>
            <ac:picMk id="76" creationId="{E81BA1C5-EED4-69DF-9D50-1528540F55A5}"/>
          </ac:picMkLst>
        </pc:picChg>
        <pc:picChg chg="add mod">
          <ac:chgData name="Aishwarya Goswami" userId="76a81e3a-e830-4125-8ea1-e1173710f023" providerId="ADAL" clId="{003BD3C6-6B60-EE40-96BA-517642216529}" dt="2023-01-18T10:13:37.607" v="1955" actId="1076"/>
          <ac:picMkLst>
            <pc:docMk/>
            <pc:sldMk cId="1463334121" sldId="258"/>
            <ac:picMk id="77" creationId="{2457073F-A126-12CB-62CD-2C477C080027}"/>
          </ac:picMkLst>
        </pc:picChg>
        <pc:picChg chg="add mod">
          <ac:chgData name="Aishwarya Goswami" userId="76a81e3a-e830-4125-8ea1-e1173710f023" providerId="ADAL" clId="{003BD3C6-6B60-EE40-96BA-517642216529}" dt="2023-01-18T10:13:37.607" v="1955" actId="1076"/>
          <ac:picMkLst>
            <pc:docMk/>
            <pc:sldMk cId="1463334121" sldId="258"/>
            <ac:picMk id="78" creationId="{8A4E1F2A-5893-CEF6-452F-EE7FD23084C3}"/>
          </ac:picMkLst>
        </pc:picChg>
        <pc:picChg chg="add mod">
          <ac:chgData name="Aishwarya Goswami" userId="76a81e3a-e830-4125-8ea1-e1173710f023" providerId="ADAL" clId="{003BD3C6-6B60-EE40-96BA-517642216529}" dt="2023-01-18T10:13:37.607" v="1955" actId="1076"/>
          <ac:picMkLst>
            <pc:docMk/>
            <pc:sldMk cId="1463334121" sldId="258"/>
            <ac:picMk id="79" creationId="{EB0B60E9-FADC-7390-BEE1-5B274C562C7E}"/>
          </ac:picMkLst>
        </pc:picChg>
        <pc:picChg chg="mod">
          <ac:chgData name="Aishwarya Goswami" userId="76a81e3a-e830-4125-8ea1-e1173710f023" providerId="ADAL" clId="{003BD3C6-6B60-EE40-96BA-517642216529}" dt="2023-01-18T09:20:36.349" v="1429" actId="478"/>
          <ac:picMkLst>
            <pc:docMk/>
            <pc:sldMk cId="1463334121" sldId="258"/>
            <ac:picMk id="81" creationId="{79EB22AE-29FC-8221-4EA9-C4078A5E4B20}"/>
          </ac:picMkLst>
        </pc:picChg>
        <pc:picChg chg="mod">
          <ac:chgData name="Aishwarya Goswami" userId="76a81e3a-e830-4125-8ea1-e1173710f023" providerId="ADAL" clId="{003BD3C6-6B60-EE40-96BA-517642216529}" dt="2023-01-18T09:20:44.501" v="1430" actId="1076"/>
          <ac:picMkLst>
            <pc:docMk/>
            <pc:sldMk cId="1463334121" sldId="258"/>
            <ac:picMk id="82" creationId="{E2F14316-ED17-AA15-5433-D1BDAE63CDF5}"/>
          </ac:picMkLst>
        </pc:picChg>
        <pc:picChg chg="del mod">
          <ac:chgData name="Aishwarya Goswami" userId="76a81e3a-e830-4125-8ea1-e1173710f023" providerId="ADAL" clId="{003BD3C6-6B60-EE40-96BA-517642216529}" dt="2023-01-18T09:20:36.349" v="1429" actId="478"/>
          <ac:picMkLst>
            <pc:docMk/>
            <pc:sldMk cId="1463334121" sldId="258"/>
            <ac:picMk id="84" creationId="{F67853FC-7F79-0959-BEF9-FFCCB3995A9C}"/>
          </ac:picMkLst>
        </pc:picChg>
        <pc:picChg chg="mod">
          <ac:chgData name="Aishwarya Goswami" userId="76a81e3a-e830-4125-8ea1-e1173710f023" providerId="ADAL" clId="{003BD3C6-6B60-EE40-96BA-517642216529}" dt="2023-01-18T09:22:29.166" v="1444"/>
          <ac:picMkLst>
            <pc:docMk/>
            <pc:sldMk cId="1463334121" sldId="258"/>
            <ac:picMk id="90" creationId="{741940B2-CF29-20EA-6D19-93EB069E3EEB}"/>
          </ac:picMkLst>
        </pc:picChg>
        <pc:picChg chg="mod">
          <ac:chgData name="Aishwarya Goswami" userId="76a81e3a-e830-4125-8ea1-e1173710f023" providerId="ADAL" clId="{003BD3C6-6B60-EE40-96BA-517642216529}" dt="2023-01-18T09:22:29.166" v="1444"/>
          <ac:picMkLst>
            <pc:docMk/>
            <pc:sldMk cId="1463334121" sldId="258"/>
            <ac:picMk id="91" creationId="{22623D51-4C51-2465-DC20-68D4BD34142B}"/>
          </ac:picMkLst>
        </pc:picChg>
        <pc:picChg chg="mod">
          <ac:chgData name="Aishwarya Goswami" userId="76a81e3a-e830-4125-8ea1-e1173710f023" providerId="ADAL" clId="{003BD3C6-6B60-EE40-96BA-517642216529}" dt="2023-01-18T09:22:29.166" v="1444"/>
          <ac:picMkLst>
            <pc:docMk/>
            <pc:sldMk cId="1463334121" sldId="258"/>
            <ac:picMk id="93" creationId="{92FA64A1-A6F3-C209-ADC0-DCD67C8BE58D}"/>
          </ac:picMkLst>
        </pc:picChg>
        <pc:picChg chg="mod">
          <ac:chgData name="Aishwarya Goswami" userId="76a81e3a-e830-4125-8ea1-e1173710f023" providerId="ADAL" clId="{003BD3C6-6B60-EE40-96BA-517642216529}" dt="2023-01-18T09:25:58.801" v="1638"/>
          <ac:picMkLst>
            <pc:docMk/>
            <pc:sldMk cId="1463334121" sldId="258"/>
            <ac:picMk id="101" creationId="{A4268BA4-D7D0-5FB6-3A40-E9860C4EF762}"/>
          </ac:picMkLst>
        </pc:picChg>
        <pc:picChg chg="mod">
          <ac:chgData name="Aishwarya Goswami" userId="76a81e3a-e830-4125-8ea1-e1173710f023" providerId="ADAL" clId="{003BD3C6-6B60-EE40-96BA-517642216529}" dt="2023-01-18T09:25:58.801" v="1638"/>
          <ac:picMkLst>
            <pc:docMk/>
            <pc:sldMk cId="1463334121" sldId="258"/>
            <ac:picMk id="102" creationId="{F7884C37-A740-60AC-0148-3CFC36948CF6}"/>
          </ac:picMkLst>
        </pc:picChg>
        <pc:picChg chg="mod">
          <ac:chgData name="Aishwarya Goswami" userId="76a81e3a-e830-4125-8ea1-e1173710f023" providerId="ADAL" clId="{003BD3C6-6B60-EE40-96BA-517642216529}" dt="2023-01-18T09:27:54.361" v="1641"/>
          <ac:picMkLst>
            <pc:docMk/>
            <pc:sldMk cId="1463334121" sldId="258"/>
            <ac:picMk id="104" creationId="{C8CC9C23-0EC9-8DC3-5017-A66E395ACD56}"/>
          </ac:picMkLst>
        </pc:picChg>
        <pc:picChg chg="mod">
          <ac:chgData name="Aishwarya Goswami" userId="76a81e3a-e830-4125-8ea1-e1173710f023" providerId="ADAL" clId="{003BD3C6-6B60-EE40-96BA-517642216529}" dt="2023-01-18T09:27:54.361" v="1641"/>
          <ac:picMkLst>
            <pc:docMk/>
            <pc:sldMk cId="1463334121" sldId="258"/>
            <ac:picMk id="105" creationId="{F032F73A-85FD-4DE7-CBC6-8DF3C422D674}"/>
          </ac:picMkLst>
        </pc:picChg>
        <pc:picChg chg="mod">
          <ac:chgData name="Aishwarya Goswami" userId="76a81e3a-e830-4125-8ea1-e1173710f023" providerId="ADAL" clId="{003BD3C6-6B60-EE40-96BA-517642216529}" dt="2023-01-18T09:27:54.361" v="1641"/>
          <ac:picMkLst>
            <pc:docMk/>
            <pc:sldMk cId="1463334121" sldId="258"/>
            <ac:picMk id="107" creationId="{E6EAC2A2-9C9C-A5F4-28F5-212D2F5503F8}"/>
          </ac:picMkLst>
        </pc:picChg>
        <pc:picChg chg="mod">
          <ac:chgData name="Aishwarya Goswami" userId="76a81e3a-e830-4125-8ea1-e1173710f023" providerId="ADAL" clId="{003BD3C6-6B60-EE40-96BA-517642216529}" dt="2023-01-18T09:27:54.361" v="1641"/>
          <ac:picMkLst>
            <pc:docMk/>
            <pc:sldMk cId="1463334121" sldId="258"/>
            <ac:picMk id="108" creationId="{2792A029-0968-E30C-CD34-E5D344258628}"/>
          </ac:picMkLst>
        </pc:picChg>
        <pc:picChg chg="mod">
          <ac:chgData name="Aishwarya Goswami" userId="76a81e3a-e830-4125-8ea1-e1173710f023" providerId="ADAL" clId="{003BD3C6-6B60-EE40-96BA-517642216529}" dt="2023-01-18T09:28:18.942" v="1647"/>
          <ac:picMkLst>
            <pc:docMk/>
            <pc:sldMk cId="1463334121" sldId="258"/>
            <ac:picMk id="110" creationId="{2173FD11-40BB-F806-8ADA-F7A819437E2B}"/>
          </ac:picMkLst>
        </pc:picChg>
        <pc:picChg chg="mod">
          <ac:chgData name="Aishwarya Goswami" userId="76a81e3a-e830-4125-8ea1-e1173710f023" providerId="ADAL" clId="{003BD3C6-6B60-EE40-96BA-517642216529}" dt="2023-01-18T09:28:18.942" v="1647"/>
          <ac:picMkLst>
            <pc:docMk/>
            <pc:sldMk cId="1463334121" sldId="258"/>
            <ac:picMk id="111" creationId="{E093E69F-304F-0FE2-FD70-ED8B04D23430}"/>
          </ac:picMkLst>
        </pc:picChg>
        <pc:picChg chg="mod">
          <ac:chgData name="Aishwarya Goswami" userId="76a81e3a-e830-4125-8ea1-e1173710f023" providerId="ADAL" clId="{003BD3C6-6B60-EE40-96BA-517642216529}" dt="2023-01-18T09:28:18.942" v="1647"/>
          <ac:picMkLst>
            <pc:docMk/>
            <pc:sldMk cId="1463334121" sldId="258"/>
            <ac:picMk id="113" creationId="{F57AD8A6-E092-77A2-2627-449FECB1C158}"/>
          </ac:picMkLst>
        </pc:picChg>
        <pc:picChg chg="mod">
          <ac:chgData name="Aishwarya Goswami" userId="76a81e3a-e830-4125-8ea1-e1173710f023" providerId="ADAL" clId="{003BD3C6-6B60-EE40-96BA-517642216529}" dt="2023-01-18T09:28:18.942" v="1647"/>
          <ac:picMkLst>
            <pc:docMk/>
            <pc:sldMk cId="1463334121" sldId="258"/>
            <ac:picMk id="114" creationId="{29DA0AAE-2A2A-8A82-E887-6E28B568077B}"/>
          </ac:picMkLst>
        </pc:picChg>
        <pc:picChg chg="add mod">
          <ac:chgData name="Aishwarya Goswami" userId="76a81e3a-e830-4125-8ea1-e1173710f023" providerId="ADAL" clId="{003BD3C6-6B60-EE40-96BA-517642216529}" dt="2023-01-18T09:57:30.704" v="1921" actId="1076"/>
          <ac:picMkLst>
            <pc:docMk/>
            <pc:sldMk cId="1463334121" sldId="258"/>
            <ac:picMk id="124" creationId="{F9BD3CD5-1B72-4339-96D0-F6931C59961E}"/>
          </ac:picMkLst>
        </pc:picChg>
        <pc:picChg chg="add mod">
          <ac:chgData name="Aishwarya Goswami" userId="76a81e3a-e830-4125-8ea1-e1173710f023" providerId="ADAL" clId="{003BD3C6-6B60-EE40-96BA-517642216529}" dt="2023-01-18T09:57:34.518" v="1922" actId="1076"/>
          <ac:picMkLst>
            <pc:docMk/>
            <pc:sldMk cId="1463334121" sldId="258"/>
            <ac:picMk id="126" creationId="{400751F8-2D23-C530-8BD3-55F02617DB79}"/>
          </ac:picMkLst>
        </pc:picChg>
        <pc:picChg chg="add mod">
          <ac:chgData name="Aishwarya Goswami" userId="76a81e3a-e830-4125-8ea1-e1173710f023" providerId="ADAL" clId="{003BD3C6-6B60-EE40-96BA-517642216529}" dt="2023-01-18T09:58:08.384" v="1927" actId="14100"/>
          <ac:picMkLst>
            <pc:docMk/>
            <pc:sldMk cId="1463334121" sldId="258"/>
            <ac:picMk id="128" creationId="{48A20783-60B9-D0D2-9485-F756ED9CF318}"/>
          </ac:picMkLst>
        </pc:picChg>
        <pc:picChg chg="add del mod">
          <ac:chgData name="Aishwarya Goswami" userId="76a81e3a-e830-4125-8ea1-e1173710f023" providerId="ADAL" clId="{003BD3C6-6B60-EE40-96BA-517642216529}" dt="2023-01-18T10:12:48.713" v="1946" actId="478"/>
          <ac:picMkLst>
            <pc:docMk/>
            <pc:sldMk cId="1463334121" sldId="258"/>
            <ac:picMk id="1026" creationId="{53E66015-E768-4C31-B4E2-663C6FF968B9}"/>
          </ac:picMkLst>
        </pc:picChg>
        <pc:picChg chg="add mod">
          <ac:chgData name="Aishwarya Goswami" userId="76a81e3a-e830-4125-8ea1-e1173710f023" providerId="ADAL" clId="{003BD3C6-6B60-EE40-96BA-517642216529}" dt="2023-01-18T10:13:37.607" v="1955" actId="1076"/>
          <ac:picMkLst>
            <pc:docMk/>
            <pc:sldMk cId="1463334121" sldId="258"/>
            <ac:picMk id="1028" creationId="{04CF7D28-E639-D1CE-DA2A-083C9BA51839}"/>
          </ac:picMkLst>
        </pc:picChg>
        <pc:cxnChg chg="add del mod">
          <ac:chgData name="Aishwarya Goswami" userId="76a81e3a-e830-4125-8ea1-e1173710f023" providerId="ADAL" clId="{003BD3C6-6B60-EE40-96BA-517642216529}" dt="2023-01-18T07:54:52.112" v="773" actId="478"/>
          <ac:cxnSpMkLst>
            <pc:docMk/>
            <pc:sldMk cId="1463334121" sldId="258"/>
            <ac:cxnSpMk id="8" creationId="{C35A28EA-7DBD-B575-7BB8-CF809A9F577D}"/>
          </ac:cxnSpMkLst>
        </pc:cxnChg>
        <pc:cxnChg chg="add mod">
          <ac:chgData name="Aishwarya Goswami" userId="76a81e3a-e830-4125-8ea1-e1173710f023" providerId="ADAL" clId="{003BD3C6-6B60-EE40-96BA-517642216529}" dt="2023-01-18T09:56:37.606" v="1916" actId="14100"/>
          <ac:cxnSpMkLst>
            <pc:docMk/>
            <pc:sldMk cId="1463334121" sldId="258"/>
            <ac:cxnSpMk id="17" creationId="{EB275688-D529-099D-9FA0-23045994E9F2}"/>
          </ac:cxnSpMkLst>
        </pc:cxnChg>
        <pc:cxnChg chg="add mod">
          <ac:chgData name="Aishwarya Goswami" userId="76a81e3a-e830-4125-8ea1-e1173710f023" providerId="ADAL" clId="{003BD3C6-6B60-EE40-96BA-517642216529}" dt="2023-01-18T09:56:37.606" v="1916" actId="14100"/>
          <ac:cxnSpMkLst>
            <pc:docMk/>
            <pc:sldMk cId="1463334121" sldId="258"/>
            <ac:cxnSpMk id="22" creationId="{46783781-ACA4-7A5A-A745-E1A1DFAF72FA}"/>
          </ac:cxnSpMkLst>
        </pc:cxnChg>
        <pc:cxnChg chg="add mod">
          <ac:chgData name="Aishwarya Goswami" userId="76a81e3a-e830-4125-8ea1-e1173710f023" providerId="ADAL" clId="{003BD3C6-6B60-EE40-96BA-517642216529}" dt="2023-01-18T07:59:42.414" v="949" actId="1076"/>
          <ac:cxnSpMkLst>
            <pc:docMk/>
            <pc:sldMk cId="1463334121" sldId="258"/>
            <ac:cxnSpMk id="28" creationId="{C232EAC5-20D6-1E25-5A7D-6161960E40BE}"/>
          </ac:cxnSpMkLst>
        </pc:cxnChg>
        <pc:cxnChg chg="add mod">
          <ac:chgData name="Aishwarya Goswami" userId="76a81e3a-e830-4125-8ea1-e1173710f023" providerId="ADAL" clId="{003BD3C6-6B60-EE40-96BA-517642216529}" dt="2023-01-18T08:15:06.554" v="1297" actId="1035"/>
          <ac:cxnSpMkLst>
            <pc:docMk/>
            <pc:sldMk cId="1463334121" sldId="258"/>
            <ac:cxnSpMk id="30" creationId="{C4DC45C1-90A1-9C4D-F22F-B822DAFBFD78}"/>
          </ac:cxnSpMkLst>
        </pc:cxnChg>
        <pc:cxnChg chg="add del">
          <ac:chgData name="Aishwarya Goswami" userId="76a81e3a-e830-4125-8ea1-e1173710f023" providerId="ADAL" clId="{003BD3C6-6B60-EE40-96BA-517642216529}" dt="2023-01-18T08:06:10.605" v="1061" actId="478"/>
          <ac:cxnSpMkLst>
            <pc:docMk/>
            <pc:sldMk cId="1463334121" sldId="258"/>
            <ac:cxnSpMk id="39" creationId="{04CF42C0-C5E0-A8CF-E99A-C64DB9F79547}"/>
          </ac:cxnSpMkLst>
        </pc:cxnChg>
        <pc:cxnChg chg="add mod">
          <ac:chgData name="Aishwarya Goswami" userId="76a81e3a-e830-4125-8ea1-e1173710f023" providerId="ADAL" clId="{003BD3C6-6B60-EE40-96BA-517642216529}" dt="2023-01-18T08:09:01.406" v="1167" actId="14100"/>
          <ac:cxnSpMkLst>
            <pc:docMk/>
            <pc:sldMk cId="1463334121" sldId="258"/>
            <ac:cxnSpMk id="41" creationId="{D4A97958-75D8-CDD1-8AC4-D8C074ED9C1D}"/>
          </ac:cxnSpMkLst>
        </pc:cxnChg>
        <pc:cxnChg chg="add del mod">
          <ac:chgData name="Aishwarya Goswami" userId="76a81e3a-e830-4125-8ea1-e1173710f023" providerId="ADAL" clId="{003BD3C6-6B60-EE40-96BA-517642216529}" dt="2023-01-18T08:13:37.069" v="1216" actId="478"/>
          <ac:cxnSpMkLst>
            <pc:docMk/>
            <pc:sldMk cId="1463334121" sldId="258"/>
            <ac:cxnSpMk id="52" creationId="{552B6A3C-618D-EB8F-585F-2AC6951BF84C}"/>
          </ac:cxnSpMkLst>
        </pc:cxnChg>
        <pc:cxnChg chg="add mod">
          <ac:chgData name="Aishwarya Goswami" userId="76a81e3a-e830-4125-8ea1-e1173710f023" providerId="ADAL" clId="{003BD3C6-6B60-EE40-96BA-517642216529}" dt="2023-01-18T09:56:25.089" v="1914" actId="14100"/>
          <ac:cxnSpMkLst>
            <pc:docMk/>
            <pc:sldMk cId="1463334121" sldId="258"/>
            <ac:cxnSpMk id="56" creationId="{9EEEB192-8025-383A-FDE8-197E32F11FC9}"/>
          </ac:cxnSpMkLst>
        </pc:cxnChg>
        <pc:cxnChg chg="add mod">
          <ac:chgData name="Aishwarya Goswami" userId="76a81e3a-e830-4125-8ea1-e1173710f023" providerId="ADAL" clId="{003BD3C6-6B60-EE40-96BA-517642216529}" dt="2023-01-18T09:18:42.567" v="1418" actId="1076"/>
          <ac:cxnSpMkLst>
            <pc:docMk/>
            <pc:sldMk cId="1463334121" sldId="258"/>
            <ac:cxnSpMk id="61" creationId="{BBAAFE07-AD4A-6E46-3E03-8864B5F9D71B}"/>
          </ac:cxnSpMkLst>
        </pc:cxnChg>
        <pc:cxnChg chg="add del mod">
          <ac:chgData name="Aishwarya Goswami" userId="76a81e3a-e830-4125-8ea1-e1173710f023" providerId="ADAL" clId="{003BD3C6-6B60-EE40-96BA-517642216529}" dt="2023-01-18T09:05:02.553" v="1307" actId="478"/>
          <ac:cxnSpMkLst>
            <pc:docMk/>
            <pc:sldMk cId="1463334121" sldId="258"/>
            <ac:cxnSpMk id="63" creationId="{09B532FF-70E5-63ED-31E4-31AEFB70561D}"/>
          </ac:cxnSpMkLst>
        </pc:cxnChg>
        <pc:cxnChg chg="add mod">
          <ac:chgData name="Aishwarya Goswami" userId="76a81e3a-e830-4125-8ea1-e1173710f023" providerId="ADAL" clId="{003BD3C6-6B60-EE40-96BA-517642216529}" dt="2023-01-18T09:23:19.544" v="1566" actId="1038"/>
          <ac:cxnSpMkLst>
            <pc:docMk/>
            <pc:sldMk cId="1463334121" sldId="258"/>
            <ac:cxnSpMk id="88" creationId="{256EC3FC-81D5-1F63-A18D-754EF1644E77}"/>
          </ac:cxnSpMkLst>
        </pc:cxnChg>
        <pc:cxnChg chg="add mod">
          <ac:chgData name="Aishwarya Goswami" userId="76a81e3a-e830-4125-8ea1-e1173710f023" providerId="ADAL" clId="{003BD3C6-6B60-EE40-96BA-517642216529}" dt="2023-01-18T10:13:10.941" v="1953" actId="14100"/>
          <ac:cxnSpMkLst>
            <pc:docMk/>
            <pc:sldMk cId="1463334121" sldId="258"/>
            <ac:cxnSpMk id="95" creationId="{275CF9BF-C8A5-8AE1-7ACD-FB5C341473EE}"/>
          </ac:cxnSpMkLst>
        </pc:cxnChg>
        <pc:cxnChg chg="add del mod">
          <ac:chgData name="Aishwarya Goswami" userId="76a81e3a-e830-4125-8ea1-e1173710f023" providerId="ADAL" clId="{003BD3C6-6B60-EE40-96BA-517642216529}" dt="2023-01-18T09:24:01.451" v="1573" actId="478"/>
          <ac:cxnSpMkLst>
            <pc:docMk/>
            <pc:sldMk cId="1463334121" sldId="258"/>
            <ac:cxnSpMk id="97" creationId="{DFC0A9A9-EDAA-BAF9-7947-A91DEBB43D11}"/>
          </ac:cxnSpMkLst>
        </pc:cxnChg>
        <pc:cxnChg chg="add del mod">
          <ac:chgData name="Aishwarya Goswami" userId="76a81e3a-e830-4125-8ea1-e1173710f023" providerId="ADAL" clId="{003BD3C6-6B60-EE40-96BA-517642216529}" dt="2023-01-18T09:24:04.726" v="1575"/>
          <ac:cxnSpMkLst>
            <pc:docMk/>
            <pc:sldMk cId="1463334121" sldId="258"/>
            <ac:cxnSpMk id="98" creationId="{4A38168F-C483-3254-19FF-D7B4FCB3E216}"/>
          </ac:cxnSpMkLst>
        </pc:cxnChg>
        <pc:cxnChg chg="add mod">
          <ac:chgData name="Aishwarya Goswami" userId="76a81e3a-e830-4125-8ea1-e1173710f023" providerId="ADAL" clId="{003BD3C6-6B60-EE40-96BA-517642216529}" dt="2023-01-18T10:14:50.123" v="1956" actId="1076"/>
          <ac:cxnSpMkLst>
            <pc:docMk/>
            <pc:sldMk cId="1463334121" sldId="258"/>
            <ac:cxnSpMk id="118" creationId="{669962AB-C291-F1DC-C6F9-AD7A2BAC280D}"/>
          </ac:cxnSpMkLst>
        </pc:cxnChg>
      </pc:sldChg>
      <pc:sldChg chg="addSp delSp modSp add mod">
        <pc:chgData name="Aishwarya Goswami" userId="76a81e3a-e830-4125-8ea1-e1173710f023" providerId="ADAL" clId="{003BD3C6-6B60-EE40-96BA-517642216529}" dt="2023-01-18T14:01:39.907" v="3264" actId="1076"/>
        <pc:sldMkLst>
          <pc:docMk/>
          <pc:sldMk cId="342125183" sldId="259"/>
        </pc:sldMkLst>
        <pc:spChg chg="mod">
          <ac:chgData name="Aishwarya Goswami" userId="76a81e3a-e830-4125-8ea1-e1173710f023" providerId="ADAL" clId="{003BD3C6-6B60-EE40-96BA-517642216529}" dt="2023-01-18T10:18:27.864" v="1987" actId="20577"/>
          <ac:spMkLst>
            <pc:docMk/>
            <pc:sldMk cId="342125183" sldId="259"/>
            <ac:spMk id="2" creationId="{0CF3BD16-463C-3AD1-562D-C211898B7E16}"/>
          </ac:spMkLst>
        </pc:spChg>
        <pc:spChg chg="mod">
          <ac:chgData name="Aishwarya Goswami" userId="76a81e3a-e830-4125-8ea1-e1173710f023" providerId="ADAL" clId="{003BD3C6-6B60-EE40-96BA-517642216529}" dt="2023-01-18T13:15:57.996" v="2521" actId="1076"/>
          <ac:spMkLst>
            <pc:docMk/>
            <pc:sldMk cId="342125183" sldId="259"/>
            <ac:spMk id="3" creationId="{2D75075B-F984-2310-C23F-E07EF978F9CE}"/>
          </ac:spMkLst>
        </pc:spChg>
        <pc:spChg chg="mod">
          <ac:chgData name="Aishwarya Goswami" userId="76a81e3a-e830-4125-8ea1-e1173710f023" providerId="ADAL" clId="{003BD3C6-6B60-EE40-96BA-517642216529}" dt="2023-01-18T13:46:34.248" v="3212" actId="14100"/>
          <ac:spMkLst>
            <pc:docMk/>
            <pc:sldMk cId="342125183" sldId="259"/>
            <ac:spMk id="5" creationId="{EFB09077-E3DA-BACD-B320-39B14F0FC0F1}"/>
          </ac:spMkLst>
        </pc:spChg>
        <pc:spChg chg="mod">
          <ac:chgData name="Aishwarya Goswami" userId="76a81e3a-e830-4125-8ea1-e1173710f023" providerId="ADAL" clId="{003BD3C6-6B60-EE40-96BA-517642216529}" dt="2023-01-18T13:26:32.320" v="2677" actId="14100"/>
          <ac:spMkLst>
            <pc:docMk/>
            <pc:sldMk cId="342125183" sldId="259"/>
            <ac:spMk id="6" creationId="{5807B742-DF55-A52B-816B-5D339B9EDAB1}"/>
          </ac:spMkLst>
        </pc:spChg>
        <pc:spChg chg="del mod">
          <ac:chgData name="Aishwarya Goswami" userId="76a81e3a-e830-4125-8ea1-e1173710f023" providerId="ADAL" clId="{003BD3C6-6B60-EE40-96BA-517642216529}" dt="2023-01-18T13:21:59.367" v="2653" actId="478"/>
          <ac:spMkLst>
            <pc:docMk/>
            <pc:sldMk cId="342125183" sldId="259"/>
            <ac:spMk id="11" creationId="{02AA275F-9D65-EAD3-2B28-830FC14D878C}"/>
          </ac:spMkLst>
        </pc:spChg>
        <pc:spChg chg="del mod">
          <ac:chgData name="Aishwarya Goswami" userId="76a81e3a-e830-4125-8ea1-e1173710f023" providerId="ADAL" clId="{003BD3C6-6B60-EE40-96BA-517642216529}" dt="2023-01-18T13:21:57.180" v="2651" actId="478"/>
          <ac:spMkLst>
            <pc:docMk/>
            <pc:sldMk cId="342125183" sldId="259"/>
            <ac:spMk id="12" creationId="{C48FAFBC-0529-0B63-41A6-396186EF5859}"/>
          </ac:spMkLst>
        </pc:spChg>
        <pc:spChg chg="add del mod">
          <ac:chgData name="Aishwarya Goswami" userId="76a81e3a-e830-4125-8ea1-e1173710f023" providerId="ADAL" clId="{003BD3C6-6B60-EE40-96BA-517642216529}" dt="2023-01-18T13:26:18.458" v="2665" actId="478"/>
          <ac:spMkLst>
            <pc:docMk/>
            <pc:sldMk cId="342125183" sldId="259"/>
            <ac:spMk id="13" creationId="{05802CB8-1C8E-74A3-40D4-556E6D1F24DC}"/>
          </ac:spMkLst>
        </pc:spChg>
        <pc:spChg chg="add mod">
          <ac:chgData name="Aishwarya Goswami" userId="76a81e3a-e830-4125-8ea1-e1173710f023" providerId="ADAL" clId="{003BD3C6-6B60-EE40-96BA-517642216529}" dt="2023-01-18T13:30:23.408" v="2867" actId="14100"/>
          <ac:spMkLst>
            <pc:docMk/>
            <pc:sldMk cId="342125183" sldId="259"/>
            <ac:spMk id="14" creationId="{4999C6A0-5144-0DF8-D318-90B5B0D32ABD}"/>
          </ac:spMkLst>
        </pc:spChg>
        <pc:spChg chg="del mod">
          <ac:chgData name="Aishwarya Goswami" userId="76a81e3a-e830-4125-8ea1-e1173710f023" providerId="ADAL" clId="{003BD3C6-6B60-EE40-96BA-517642216529}" dt="2023-01-18T13:26:15.214" v="2663" actId="478"/>
          <ac:spMkLst>
            <pc:docMk/>
            <pc:sldMk cId="342125183" sldId="259"/>
            <ac:spMk id="15" creationId="{C1935185-1F9A-3CC9-F6FD-EF4CA50D358E}"/>
          </ac:spMkLst>
        </pc:spChg>
        <pc:spChg chg="add mod">
          <ac:chgData name="Aishwarya Goswami" userId="76a81e3a-e830-4125-8ea1-e1173710f023" providerId="ADAL" clId="{003BD3C6-6B60-EE40-96BA-517642216529}" dt="2023-01-18T13:18:25.110" v="2562" actId="1076"/>
          <ac:spMkLst>
            <pc:docMk/>
            <pc:sldMk cId="342125183" sldId="259"/>
            <ac:spMk id="16" creationId="{ED49A29C-41A2-57C2-E180-75E2F915EF56}"/>
          </ac:spMkLst>
        </pc:spChg>
        <pc:spChg chg="del mod">
          <ac:chgData name="Aishwarya Goswami" userId="76a81e3a-e830-4125-8ea1-e1173710f023" providerId="ADAL" clId="{003BD3C6-6B60-EE40-96BA-517642216529}" dt="2023-01-18T12:51:54.120" v="2397" actId="478"/>
          <ac:spMkLst>
            <pc:docMk/>
            <pc:sldMk cId="342125183" sldId="259"/>
            <ac:spMk id="18" creationId="{8060D229-09C2-94E7-0EA2-72735C528176}"/>
          </ac:spMkLst>
        </pc:spChg>
        <pc:spChg chg="del mod">
          <ac:chgData name="Aishwarya Goswami" userId="76a81e3a-e830-4125-8ea1-e1173710f023" providerId="ADAL" clId="{003BD3C6-6B60-EE40-96BA-517642216529}" dt="2023-01-18T13:21:56.147" v="2650" actId="478"/>
          <ac:spMkLst>
            <pc:docMk/>
            <pc:sldMk cId="342125183" sldId="259"/>
            <ac:spMk id="19" creationId="{45AE7A3E-C2C5-C4D8-0600-E6D78962C959}"/>
          </ac:spMkLst>
        </pc:spChg>
        <pc:spChg chg="del mod">
          <ac:chgData name="Aishwarya Goswami" userId="76a81e3a-e830-4125-8ea1-e1173710f023" providerId="ADAL" clId="{003BD3C6-6B60-EE40-96BA-517642216529}" dt="2023-01-18T13:21:55.178" v="2649" actId="478"/>
          <ac:spMkLst>
            <pc:docMk/>
            <pc:sldMk cId="342125183" sldId="259"/>
            <ac:spMk id="20" creationId="{C0F02DD7-11E6-5F09-611F-547B405811AF}"/>
          </ac:spMkLst>
        </pc:spChg>
        <pc:spChg chg="del mod">
          <ac:chgData name="Aishwarya Goswami" userId="76a81e3a-e830-4125-8ea1-e1173710f023" providerId="ADAL" clId="{003BD3C6-6B60-EE40-96BA-517642216529}" dt="2023-01-18T13:45:37.662" v="3190" actId="478"/>
          <ac:spMkLst>
            <pc:docMk/>
            <pc:sldMk cId="342125183" sldId="259"/>
            <ac:spMk id="25" creationId="{2D412BD7-8026-F375-6079-3B154BE1E20B}"/>
          </ac:spMkLst>
        </pc:spChg>
        <pc:spChg chg="mod">
          <ac:chgData name="Aishwarya Goswami" userId="76a81e3a-e830-4125-8ea1-e1173710f023" providerId="ADAL" clId="{003BD3C6-6B60-EE40-96BA-517642216529}" dt="2023-01-18T13:33:01.771" v="2990" actId="1076"/>
          <ac:spMkLst>
            <pc:docMk/>
            <pc:sldMk cId="342125183" sldId="259"/>
            <ac:spMk id="26" creationId="{76179FA7-B701-27E0-24C0-14F7F4861CB2}"/>
          </ac:spMkLst>
        </pc:spChg>
        <pc:spChg chg="del mod">
          <ac:chgData name="Aishwarya Goswami" userId="76a81e3a-e830-4125-8ea1-e1173710f023" providerId="ADAL" clId="{003BD3C6-6B60-EE40-96BA-517642216529}" dt="2023-01-18T13:30:44.169" v="2872" actId="478"/>
          <ac:spMkLst>
            <pc:docMk/>
            <pc:sldMk cId="342125183" sldId="259"/>
            <ac:spMk id="27" creationId="{BF4F430F-1DF4-E98B-8F4F-DEB6B09D3285}"/>
          </ac:spMkLst>
        </pc:spChg>
        <pc:spChg chg="mod">
          <ac:chgData name="Aishwarya Goswami" userId="76a81e3a-e830-4125-8ea1-e1173710f023" providerId="ADAL" clId="{003BD3C6-6B60-EE40-96BA-517642216529}" dt="2023-01-18T13:21:34.230" v="2645" actId="20577"/>
          <ac:spMkLst>
            <pc:docMk/>
            <pc:sldMk cId="342125183" sldId="259"/>
            <ac:spMk id="29" creationId="{3AB5C3FB-5370-CBBD-779F-9904A64C51C4}"/>
          </ac:spMkLst>
        </pc:spChg>
        <pc:spChg chg="del mod">
          <ac:chgData name="Aishwarya Goswami" userId="76a81e3a-e830-4125-8ea1-e1173710f023" providerId="ADAL" clId="{003BD3C6-6B60-EE40-96BA-517642216529}" dt="2023-01-18T13:26:06.679" v="2660" actId="478"/>
          <ac:spMkLst>
            <pc:docMk/>
            <pc:sldMk cId="342125183" sldId="259"/>
            <ac:spMk id="33" creationId="{15728FD1-BD64-B145-2872-87990A732F6E}"/>
          </ac:spMkLst>
        </pc:spChg>
        <pc:spChg chg="del mod">
          <ac:chgData name="Aishwarya Goswami" userId="76a81e3a-e830-4125-8ea1-e1173710f023" providerId="ADAL" clId="{003BD3C6-6B60-EE40-96BA-517642216529}" dt="2023-01-18T13:45:30.983" v="3186" actId="478"/>
          <ac:spMkLst>
            <pc:docMk/>
            <pc:sldMk cId="342125183" sldId="259"/>
            <ac:spMk id="34" creationId="{DAC36191-5855-F608-E3F8-157A15B54489}"/>
          </ac:spMkLst>
        </pc:spChg>
        <pc:spChg chg="del mod">
          <ac:chgData name="Aishwarya Goswami" userId="76a81e3a-e830-4125-8ea1-e1173710f023" providerId="ADAL" clId="{003BD3C6-6B60-EE40-96BA-517642216529}" dt="2023-01-18T13:45:33.342" v="3188" actId="478"/>
          <ac:spMkLst>
            <pc:docMk/>
            <pc:sldMk cId="342125183" sldId="259"/>
            <ac:spMk id="35" creationId="{B1EBFFA8-651A-2BCC-BA86-D90BF0D8C2D6}"/>
          </ac:spMkLst>
        </pc:spChg>
        <pc:spChg chg="add mod">
          <ac:chgData name="Aishwarya Goswami" userId="76a81e3a-e830-4125-8ea1-e1173710f023" providerId="ADAL" clId="{003BD3C6-6B60-EE40-96BA-517642216529}" dt="2023-01-18T13:19:05.110" v="2571" actId="14100"/>
          <ac:spMkLst>
            <pc:docMk/>
            <pc:sldMk cId="342125183" sldId="259"/>
            <ac:spMk id="44" creationId="{1C6B49FE-868F-A416-11DE-C40CA1B36DBB}"/>
          </ac:spMkLst>
        </pc:spChg>
        <pc:spChg chg="del">
          <ac:chgData name="Aishwarya Goswami" userId="76a81e3a-e830-4125-8ea1-e1173710f023" providerId="ADAL" clId="{003BD3C6-6B60-EE40-96BA-517642216529}" dt="2023-01-18T10:21:17.237" v="2163" actId="478"/>
          <ac:spMkLst>
            <pc:docMk/>
            <pc:sldMk cId="342125183" sldId="259"/>
            <ac:spMk id="45" creationId="{F9B45566-285A-D7CE-D5FE-04F6AE0B2436}"/>
          </ac:spMkLst>
        </pc:spChg>
        <pc:spChg chg="del">
          <ac:chgData name="Aishwarya Goswami" userId="76a81e3a-e830-4125-8ea1-e1173710f023" providerId="ADAL" clId="{003BD3C6-6B60-EE40-96BA-517642216529}" dt="2023-01-18T10:21:22.937" v="2166" actId="478"/>
          <ac:spMkLst>
            <pc:docMk/>
            <pc:sldMk cId="342125183" sldId="259"/>
            <ac:spMk id="46" creationId="{98D920B4-87E0-8251-BE82-9A4861200DD7}"/>
          </ac:spMkLst>
        </pc:spChg>
        <pc:spChg chg="add del mod">
          <ac:chgData name="Aishwarya Goswami" userId="76a81e3a-e830-4125-8ea1-e1173710f023" providerId="ADAL" clId="{003BD3C6-6B60-EE40-96BA-517642216529}" dt="2023-01-18T13:45:42.751" v="3191" actId="478"/>
          <ac:spMkLst>
            <pc:docMk/>
            <pc:sldMk cId="342125183" sldId="259"/>
            <ac:spMk id="47" creationId="{353EE6AE-9E57-1CA3-4C76-FC309EB99DFA}"/>
          </ac:spMkLst>
        </pc:spChg>
        <pc:spChg chg="mod">
          <ac:chgData name="Aishwarya Goswami" userId="76a81e3a-e830-4125-8ea1-e1173710f023" providerId="ADAL" clId="{003BD3C6-6B60-EE40-96BA-517642216529}" dt="2023-01-18T13:29:40.297" v="2830" actId="1076"/>
          <ac:spMkLst>
            <pc:docMk/>
            <pc:sldMk cId="342125183" sldId="259"/>
            <ac:spMk id="50" creationId="{FB3313D8-C8CE-F616-3FFC-ECF900391818}"/>
          </ac:spMkLst>
        </pc:spChg>
        <pc:spChg chg="del mod">
          <ac:chgData name="Aishwarya Goswami" userId="76a81e3a-e830-4125-8ea1-e1173710f023" providerId="ADAL" clId="{003BD3C6-6B60-EE40-96BA-517642216529}" dt="2023-01-18T13:26:04.304" v="2659" actId="478"/>
          <ac:spMkLst>
            <pc:docMk/>
            <pc:sldMk cId="342125183" sldId="259"/>
            <ac:spMk id="51" creationId="{72F8CD27-0AEA-2522-0A88-F9084D4D3795}"/>
          </ac:spMkLst>
        </pc:spChg>
        <pc:spChg chg="add mod">
          <ac:chgData name="Aishwarya Goswami" userId="76a81e3a-e830-4125-8ea1-e1173710f023" providerId="ADAL" clId="{003BD3C6-6B60-EE40-96BA-517642216529}" dt="2023-01-18T13:28:46.102" v="2813" actId="20577"/>
          <ac:spMkLst>
            <pc:docMk/>
            <pc:sldMk cId="342125183" sldId="259"/>
            <ac:spMk id="52" creationId="{BD61FA1B-204A-A240-F09A-EB4A4D39E062}"/>
          </ac:spMkLst>
        </pc:spChg>
        <pc:spChg chg="add mod">
          <ac:chgData name="Aishwarya Goswami" userId="76a81e3a-e830-4125-8ea1-e1173710f023" providerId="ADAL" clId="{003BD3C6-6B60-EE40-96BA-517642216529}" dt="2023-01-18T13:30:02.156" v="2865" actId="1076"/>
          <ac:spMkLst>
            <pc:docMk/>
            <pc:sldMk cId="342125183" sldId="259"/>
            <ac:spMk id="55" creationId="{1C24D77A-31A6-38B0-CCC8-32AAA34E66D3}"/>
          </ac:spMkLst>
        </pc:spChg>
        <pc:spChg chg="add mod">
          <ac:chgData name="Aishwarya Goswami" userId="76a81e3a-e830-4125-8ea1-e1173710f023" providerId="ADAL" clId="{003BD3C6-6B60-EE40-96BA-517642216529}" dt="2023-01-18T13:32:03.938" v="2968" actId="1076"/>
          <ac:spMkLst>
            <pc:docMk/>
            <pc:sldMk cId="342125183" sldId="259"/>
            <ac:spMk id="59" creationId="{5678FECC-9364-EA59-3849-43980B5C9912}"/>
          </ac:spMkLst>
        </pc:spChg>
        <pc:spChg chg="add mod">
          <ac:chgData name="Aishwarya Goswami" userId="76a81e3a-e830-4125-8ea1-e1173710f023" providerId="ADAL" clId="{003BD3C6-6B60-EE40-96BA-517642216529}" dt="2023-01-18T13:32:48.405" v="2987" actId="1076"/>
          <ac:spMkLst>
            <pc:docMk/>
            <pc:sldMk cId="342125183" sldId="259"/>
            <ac:spMk id="62" creationId="{0B183B57-619A-56A0-3EFF-70025EE42A5C}"/>
          </ac:spMkLst>
        </pc:spChg>
        <pc:spChg chg="mod">
          <ac:chgData name="Aishwarya Goswami" userId="76a81e3a-e830-4125-8ea1-e1173710f023" providerId="ADAL" clId="{003BD3C6-6B60-EE40-96BA-517642216529}" dt="2023-01-18T13:15:57.996" v="2521" actId="1076"/>
          <ac:spMkLst>
            <pc:docMk/>
            <pc:sldMk cId="342125183" sldId="259"/>
            <ac:spMk id="64" creationId="{5CAB27A9-2EFE-89F1-BA20-BD36DE34747A}"/>
          </ac:spMkLst>
        </pc:spChg>
        <pc:spChg chg="mod">
          <ac:chgData name="Aishwarya Goswami" userId="76a81e3a-e830-4125-8ea1-e1173710f023" providerId="ADAL" clId="{003BD3C6-6B60-EE40-96BA-517642216529}" dt="2023-01-18T13:39:26.548" v="3073" actId="1076"/>
          <ac:spMkLst>
            <pc:docMk/>
            <pc:sldMk cId="342125183" sldId="259"/>
            <ac:spMk id="66" creationId="{FC373F83-7B8A-A513-F149-30FECDEA2E15}"/>
          </ac:spMkLst>
        </pc:spChg>
        <pc:spChg chg="add mod">
          <ac:chgData name="Aishwarya Goswami" userId="76a81e3a-e830-4125-8ea1-e1173710f023" providerId="ADAL" clId="{003BD3C6-6B60-EE40-96BA-517642216529}" dt="2023-01-18T13:37:27.517" v="3039" actId="1076"/>
          <ac:spMkLst>
            <pc:docMk/>
            <pc:sldMk cId="342125183" sldId="259"/>
            <ac:spMk id="69" creationId="{CBFA40BB-7D26-9CC8-595F-DC7ED417BC0C}"/>
          </ac:spMkLst>
        </pc:spChg>
        <pc:spChg chg="mod">
          <ac:chgData name="Aishwarya Goswami" userId="76a81e3a-e830-4125-8ea1-e1173710f023" providerId="ADAL" clId="{003BD3C6-6B60-EE40-96BA-517642216529}" dt="2023-01-18T13:29:08.693" v="2825" actId="14100"/>
          <ac:spMkLst>
            <pc:docMk/>
            <pc:sldMk cId="342125183" sldId="259"/>
            <ac:spMk id="75" creationId="{4EF61FF9-5A9C-E274-F02C-CD6EE3A8A501}"/>
          </ac:spMkLst>
        </pc:spChg>
        <pc:spChg chg="del">
          <ac:chgData name="Aishwarya Goswami" userId="76a81e3a-e830-4125-8ea1-e1173710f023" providerId="ADAL" clId="{003BD3C6-6B60-EE40-96BA-517642216529}" dt="2023-01-18T13:30:09.296" v="2866" actId="478"/>
          <ac:spMkLst>
            <pc:docMk/>
            <pc:sldMk cId="342125183" sldId="259"/>
            <ac:spMk id="94" creationId="{49C6907C-BBF2-F6A9-89BF-287657652216}"/>
          </ac:spMkLst>
        </pc:spChg>
        <pc:spChg chg="add mod">
          <ac:chgData name="Aishwarya Goswami" userId="76a81e3a-e830-4125-8ea1-e1173710f023" providerId="ADAL" clId="{003BD3C6-6B60-EE40-96BA-517642216529}" dt="2023-01-18T13:43:43.965" v="3078" actId="1076"/>
          <ac:spMkLst>
            <pc:docMk/>
            <pc:sldMk cId="342125183" sldId="259"/>
            <ac:spMk id="97" creationId="{00CC4732-CBA2-32E1-E0CF-27C4E9CA4D0C}"/>
          </ac:spMkLst>
        </pc:spChg>
        <pc:spChg chg="add mod">
          <ac:chgData name="Aishwarya Goswami" userId="76a81e3a-e830-4125-8ea1-e1173710f023" providerId="ADAL" clId="{003BD3C6-6B60-EE40-96BA-517642216529}" dt="2023-01-18T13:44:10.043" v="3121" actId="20577"/>
          <ac:spMkLst>
            <pc:docMk/>
            <pc:sldMk cId="342125183" sldId="259"/>
            <ac:spMk id="98" creationId="{45C2D7EF-B00B-0C4C-F8D6-E7B041B5D245}"/>
          </ac:spMkLst>
        </pc:spChg>
        <pc:spChg chg="mod">
          <ac:chgData name="Aishwarya Goswami" userId="76a81e3a-e830-4125-8ea1-e1173710f023" providerId="ADAL" clId="{003BD3C6-6B60-EE40-96BA-517642216529}" dt="2023-01-18T13:30:56.657" v="2873" actId="1076"/>
          <ac:spMkLst>
            <pc:docMk/>
            <pc:sldMk cId="342125183" sldId="259"/>
            <ac:spMk id="99" creationId="{5B59A155-EAE7-619A-9FB2-2B7D80051956}"/>
          </ac:spMkLst>
        </pc:spChg>
        <pc:spChg chg="add mod">
          <ac:chgData name="Aishwarya Goswami" userId="76a81e3a-e830-4125-8ea1-e1173710f023" providerId="ADAL" clId="{003BD3C6-6B60-EE40-96BA-517642216529}" dt="2023-01-18T13:44:53.313" v="3185" actId="1076"/>
          <ac:spMkLst>
            <pc:docMk/>
            <pc:sldMk cId="342125183" sldId="259"/>
            <ac:spMk id="112" creationId="{D539C6DB-0CE1-A164-E008-AB984448BFF5}"/>
          </ac:spMkLst>
        </pc:spChg>
        <pc:spChg chg="del">
          <ac:chgData name="Aishwarya Goswami" userId="76a81e3a-e830-4125-8ea1-e1173710f023" providerId="ADAL" clId="{003BD3C6-6B60-EE40-96BA-517642216529}" dt="2023-01-18T13:29:12.112" v="2826" actId="478"/>
          <ac:spMkLst>
            <pc:docMk/>
            <pc:sldMk cId="342125183" sldId="259"/>
            <ac:spMk id="115" creationId="{E0758720-9DBB-DAD3-DAF1-64292FA6B04F}"/>
          </ac:spMkLst>
        </pc:spChg>
        <pc:spChg chg="mod">
          <ac:chgData name="Aishwarya Goswami" userId="76a81e3a-e830-4125-8ea1-e1173710f023" providerId="ADAL" clId="{003BD3C6-6B60-EE40-96BA-517642216529}" dt="2023-01-18T13:28:55.741" v="2822" actId="1038"/>
          <ac:spMkLst>
            <pc:docMk/>
            <pc:sldMk cId="342125183" sldId="259"/>
            <ac:spMk id="116" creationId="{FB7F9B64-0100-FB46-08B4-E3E5440F042D}"/>
          </ac:spMkLst>
        </pc:spChg>
        <pc:spChg chg="mod">
          <ac:chgData name="Aishwarya Goswami" userId="76a81e3a-e830-4125-8ea1-e1173710f023" providerId="ADAL" clId="{003BD3C6-6B60-EE40-96BA-517642216529}" dt="2023-01-18T13:48:37.398" v="3259" actId="1076"/>
          <ac:spMkLst>
            <pc:docMk/>
            <pc:sldMk cId="342125183" sldId="259"/>
            <ac:spMk id="117" creationId="{E475FC88-87B7-F1A0-586B-2ED79A7F7524}"/>
          </ac:spMkLst>
        </pc:spChg>
        <pc:spChg chg="del">
          <ac:chgData name="Aishwarya Goswami" userId="76a81e3a-e830-4125-8ea1-e1173710f023" providerId="ADAL" clId="{003BD3C6-6B60-EE40-96BA-517642216529}" dt="2023-01-18T12:51:21.772" v="2395" actId="478"/>
          <ac:spMkLst>
            <pc:docMk/>
            <pc:sldMk cId="342125183" sldId="259"/>
            <ac:spMk id="119" creationId="{BAC75583-1F7F-4E81-AF6C-1616ECCD2E6E}"/>
          </ac:spMkLst>
        </pc:spChg>
        <pc:spChg chg="add mod">
          <ac:chgData name="Aishwarya Goswami" userId="76a81e3a-e830-4125-8ea1-e1173710f023" providerId="ADAL" clId="{003BD3C6-6B60-EE40-96BA-517642216529}" dt="2023-01-18T13:46:14.585" v="3209" actId="20577"/>
          <ac:spMkLst>
            <pc:docMk/>
            <pc:sldMk cId="342125183" sldId="259"/>
            <ac:spMk id="120" creationId="{257B8333-2E18-E28A-9BF8-731660F1DAA0}"/>
          </ac:spMkLst>
        </pc:spChg>
        <pc:spChg chg="add mod">
          <ac:chgData name="Aishwarya Goswami" userId="76a81e3a-e830-4125-8ea1-e1173710f023" providerId="ADAL" clId="{003BD3C6-6B60-EE40-96BA-517642216529}" dt="2023-01-18T13:46:50.880" v="3218" actId="14100"/>
          <ac:spMkLst>
            <pc:docMk/>
            <pc:sldMk cId="342125183" sldId="259"/>
            <ac:spMk id="123" creationId="{E8384CD9-2FBF-2FDD-3FEE-D133B8BC404F}"/>
          </ac:spMkLst>
        </pc:spChg>
        <pc:spChg chg="add mod">
          <ac:chgData name="Aishwarya Goswami" userId="76a81e3a-e830-4125-8ea1-e1173710f023" providerId="ADAL" clId="{003BD3C6-6B60-EE40-96BA-517642216529}" dt="2023-01-18T13:46:56.329" v="3223" actId="1076"/>
          <ac:spMkLst>
            <pc:docMk/>
            <pc:sldMk cId="342125183" sldId="259"/>
            <ac:spMk id="125" creationId="{78EDC81B-785E-F8C8-E841-AB89F1097C61}"/>
          </ac:spMkLst>
        </pc:spChg>
        <pc:spChg chg="add mod">
          <ac:chgData name="Aishwarya Goswami" userId="76a81e3a-e830-4125-8ea1-e1173710f023" providerId="ADAL" clId="{003BD3C6-6B60-EE40-96BA-517642216529}" dt="2023-01-18T13:47:12.015" v="3258" actId="20577"/>
          <ac:spMkLst>
            <pc:docMk/>
            <pc:sldMk cId="342125183" sldId="259"/>
            <ac:spMk id="127" creationId="{7EE07386-547D-06C4-8F90-4E54F046354A}"/>
          </ac:spMkLst>
        </pc:spChg>
        <pc:grpChg chg="mod">
          <ac:chgData name="Aishwarya Goswami" userId="76a81e3a-e830-4125-8ea1-e1173710f023" providerId="ADAL" clId="{003BD3C6-6B60-EE40-96BA-517642216529}" dt="2023-01-18T13:29:06.092" v="2824" actId="1076"/>
          <ac:grpSpMkLst>
            <pc:docMk/>
            <pc:sldMk cId="342125183" sldId="259"/>
            <ac:grpSpMk id="8" creationId="{A72DCB50-10E2-8F50-B9FC-27C74B63CAEB}"/>
          </ac:grpSpMkLst>
        </pc:grpChg>
        <pc:grpChg chg="add mod">
          <ac:chgData name="Aishwarya Goswami" userId="76a81e3a-e830-4125-8ea1-e1173710f023" providerId="ADAL" clId="{003BD3C6-6B60-EE40-96BA-517642216529}" dt="2023-01-18T13:38:34.983" v="3044" actId="1076"/>
          <ac:grpSpMkLst>
            <pc:docMk/>
            <pc:sldMk cId="342125183" sldId="259"/>
            <ac:grpSpMk id="10" creationId="{8A2B8335-3423-752A-20B2-83173E69FD1C}"/>
          </ac:grpSpMkLst>
        </pc:grpChg>
        <pc:grpChg chg="del">
          <ac:chgData name="Aishwarya Goswami" userId="76a81e3a-e830-4125-8ea1-e1173710f023" providerId="ADAL" clId="{003BD3C6-6B60-EE40-96BA-517642216529}" dt="2023-01-18T10:21:12.079" v="2161" actId="478"/>
          <ac:grpSpMkLst>
            <pc:docMk/>
            <pc:sldMk cId="342125183" sldId="259"/>
            <ac:grpSpMk id="86" creationId="{18197EE0-B2A9-2E67-656B-022591E4F723}"/>
          </ac:grpSpMkLst>
        </pc:grpChg>
        <pc:grpChg chg="mod">
          <ac:chgData name="Aishwarya Goswami" userId="76a81e3a-e830-4125-8ea1-e1173710f023" providerId="ADAL" clId="{003BD3C6-6B60-EE40-96BA-517642216529}" dt="2023-01-18T13:48:37.398" v="3259" actId="1076"/>
          <ac:grpSpMkLst>
            <pc:docMk/>
            <pc:sldMk cId="342125183" sldId="259"/>
            <ac:grpSpMk id="100" creationId="{68F632A9-EE87-2BE8-C60A-352C348D8766}"/>
          </ac:grpSpMkLst>
        </pc:grpChg>
        <pc:grpChg chg="mod">
          <ac:chgData name="Aishwarya Goswami" userId="76a81e3a-e830-4125-8ea1-e1173710f023" providerId="ADAL" clId="{003BD3C6-6B60-EE40-96BA-517642216529}" dt="2023-01-18T13:48:37.398" v="3259" actId="1076"/>
          <ac:grpSpMkLst>
            <pc:docMk/>
            <pc:sldMk cId="342125183" sldId="259"/>
            <ac:grpSpMk id="103" creationId="{E5DA17B9-ACBA-348C-E2A4-AA33FBD34303}"/>
          </ac:grpSpMkLst>
        </pc:grpChg>
        <pc:grpChg chg="mod">
          <ac:chgData name="Aishwarya Goswami" userId="76a81e3a-e830-4125-8ea1-e1173710f023" providerId="ADAL" clId="{003BD3C6-6B60-EE40-96BA-517642216529}" dt="2023-01-18T13:48:37.398" v="3259" actId="1076"/>
          <ac:grpSpMkLst>
            <pc:docMk/>
            <pc:sldMk cId="342125183" sldId="259"/>
            <ac:grpSpMk id="106" creationId="{E7854086-2A53-0015-B04A-4A22EA6196BE}"/>
          </ac:grpSpMkLst>
        </pc:grpChg>
        <pc:grpChg chg="add">
          <ac:chgData name="Aishwarya Goswami" userId="76a81e3a-e830-4125-8ea1-e1173710f023" providerId="ADAL" clId="{003BD3C6-6B60-EE40-96BA-517642216529}" dt="2023-01-18T13:48:43.181" v="3260" actId="164"/>
          <ac:grpSpMkLst>
            <pc:docMk/>
            <pc:sldMk cId="342125183" sldId="259"/>
            <ac:grpSpMk id="129" creationId="{4C0A6E12-4BD5-5F79-FF85-35728F852536}"/>
          </ac:grpSpMkLst>
        </pc:grpChg>
        <pc:picChg chg="add del mod">
          <ac:chgData name="Aishwarya Goswami" userId="76a81e3a-e830-4125-8ea1-e1173710f023" providerId="ADAL" clId="{003BD3C6-6B60-EE40-96BA-517642216529}" dt="2023-01-18T13:21:52.927" v="2648" actId="478"/>
          <ac:picMkLst>
            <pc:docMk/>
            <pc:sldMk cId="342125183" sldId="259"/>
            <ac:picMk id="9" creationId="{CFE37CDB-21DF-7466-95F6-C8500FE7175F}"/>
          </ac:picMkLst>
        </pc:picChg>
        <pc:picChg chg="add mod">
          <ac:chgData name="Aishwarya Goswami" userId="76a81e3a-e830-4125-8ea1-e1173710f023" providerId="ADAL" clId="{003BD3C6-6B60-EE40-96BA-517642216529}" dt="2023-01-18T13:17:39.623" v="2554" actId="1076"/>
          <ac:picMkLst>
            <pc:docMk/>
            <pc:sldMk cId="342125183" sldId="259"/>
            <ac:picMk id="23" creationId="{27F03A51-0D51-7233-FA4B-17A32F74DC05}"/>
          </ac:picMkLst>
        </pc:picChg>
        <pc:picChg chg="add mod">
          <ac:chgData name="Aishwarya Goswami" userId="76a81e3a-e830-4125-8ea1-e1173710f023" providerId="ADAL" clId="{003BD3C6-6B60-EE40-96BA-517642216529}" dt="2023-01-18T13:17:52.154" v="2558" actId="1076"/>
          <ac:picMkLst>
            <pc:docMk/>
            <pc:sldMk cId="342125183" sldId="259"/>
            <ac:picMk id="31" creationId="{7933D054-748B-39AE-6F10-91E4EF5B3678}"/>
          </ac:picMkLst>
        </pc:picChg>
        <pc:picChg chg="add mod">
          <ac:chgData name="Aishwarya Goswami" userId="76a81e3a-e830-4125-8ea1-e1173710f023" providerId="ADAL" clId="{003BD3C6-6B60-EE40-96BA-517642216529}" dt="2023-01-18T13:19:02.527" v="2570" actId="1076"/>
          <ac:picMkLst>
            <pc:docMk/>
            <pc:sldMk cId="342125183" sldId="259"/>
            <ac:picMk id="36" creationId="{E715330B-B08E-2DC6-A199-AAA117242194}"/>
          </ac:picMkLst>
        </pc:picChg>
        <pc:picChg chg="del mod">
          <ac:chgData name="Aishwarya Goswami" userId="76a81e3a-e830-4125-8ea1-e1173710f023" providerId="ADAL" clId="{003BD3C6-6B60-EE40-96BA-517642216529}" dt="2023-01-18T13:45:32.194" v="3187" actId="478"/>
          <ac:picMkLst>
            <pc:docMk/>
            <pc:sldMk cId="342125183" sldId="259"/>
            <ac:picMk id="37" creationId="{A9A32209-39E8-C2B8-54AB-EA21044A718B}"/>
          </ac:picMkLst>
        </pc:picChg>
        <pc:picChg chg="add mod">
          <ac:chgData name="Aishwarya Goswami" userId="76a81e3a-e830-4125-8ea1-e1173710f023" providerId="ADAL" clId="{003BD3C6-6B60-EE40-96BA-517642216529}" dt="2023-01-18T13:18:19.994" v="2561" actId="1076"/>
          <ac:picMkLst>
            <pc:docMk/>
            <pc:sldMk cId="342125183" sldId="259"/>
            <ac:picMk id="39" creationId="{B869AC74-56D8-7891-60CD-B1224A5717F7}"/>
          </ac:picMkLst>
        </pc:picChg>
        <pc:picChg chg="del">
          <ac:chgData name="Aishwarya Goswami" userId="76a81e3a-e830-4125-8ea1-e1173710f023" providerId="ADAL" clId="{003BD3C6-6B60-EE40-96BA-517642216529}" dt="2023-01-18T10:20:31.766" v="2157" actId="478"/>
          <ac:picMkLst>
            <pc:docMk/>
            <pc:sldMk cId="342125183" sldId="259"/>
            <ac:picMk id="76" creationId="{E81BA1C5-EED4-69DF-9D50-1528540F55A5}"/>
          </ac:picMkLst>
        </pc:picChg>
        <pc:picChg chg="del mod">
          <ac:chgData name="Aishwarya Goswami" userId="76a81e3a-e830-4125-8ea1-e1173710f023" providerId="ADAL" clId="{003BD3C6-6B60-EE40-96BA-517642216529}" dt="2023-01-18T10:20:33.277" v="2158" actId="478"/>
          <ac:picMkLst>
            <pc:docMk/>
            <pc:sldMk cId="342125183" sldId="259"/>
            <ac:picMk id="77" creationId="{2457073F-A126-12CB-62CD-2C477C080027}"/>
          </ac:picMkLst>
        </pc:picChg>
        <pc:picChg chg="mod">
          <ac:chgData name="Aishwarya Goswami" userId="76a81e3a-e830-4125-8ea1-e1173710f023" providerId="ADAL" clId="{003BD3C6-6B60-EE40-96BA-517642216529}" dt="2023-01-18T13:29:06.092" v="2824" actId="1076"/>
          <ac:picMkLst>
            <pc:docMk/>
            <pc:sldMk cId="342125183" sldId="259"/>
            <ac:picMk id="78" creationId="{8A4E1F2A-5893-CEF6-452F-EE7FD23084C3}"/>
          </ac:picMkLst>
        </pc:picChg>
        <pc:picChg chg="del mod">
          <ac:chgData name="Aishwarya Goswami" userId="76a81e3a-e830-4125-8ea1-e1173710f023" providerId="ADAL" clId="{003BD3C6-6B60-EE40-96BA-517642216529}" dt="2023-01-18T13:29:01.999" v="2823" actId="478"/>
          <ac:picMkLst>
            <pc:docMk/>
            <pc:sldMk cId="342125183" sldId="259"/>
            <ac:picMk id="79" creationId="{EB0B60E9-FADC-7390-BEE1-5B274C562C7E}"/>
          </ac:picMkLst>
        </pc:picChg>
        <pc:picChg chg="del">
          <ac:chgData name="Aishwarya Goswami" userId="76a81e3a-e830-4125-8ea1-e1173710f023" providerId="ADAL" clId="{003BD3C6-6B60-EE40-96BA-517642216529}" dt="2023-01-18T12:48:43.135" v="2391" actId="478"/>
          <ac:picMkLst>
            <pc:docMk/>
            <pc:sldMk cId="342125183" sldId="259"/>
            <ac:picMk id="124" creationId="{F9BD3CD5-1B72-4339-96D0-F6931C59961E}"/>
          </ac:picMkLst>
        </pc:picChg>
        <pc:picChg chg="mod">
          <ac:chgData name="Aishwarya Goswami" userId="76a81e3a-e830-4125-8ea1-e1173710f023" providerId="ADAL" clId="{003BD3C6-6B60-EE40-96BA-517642216529}" dt="2023-01-18T13:30:32.509" v="2870" actId="1076"/>
          <ac:picMkLst>
            <pc:docMk/>
            <pc:sldMk cId="342125183" sldId="259"/>
            <ac:picMk id="126" creationId="{400751F8-2D23-C530-8BD3-55F02617DB79}"/>
          </ac:picMkLst>
        </pc:picChg>
        <pc:picChg chg="del mod">
          <ac:chgData name="Aishwarya Goswami" userId="76a81e3a-e830-4125-8ea1-e1173710f023" providerId="ADAL" clId="{003BD3C6-6B60-EE40-96BA-517642216529}" dt="2023-01-18T13:30:35.382" v="2871" actId="478"/>
          <ac:picMkLst>
            <pc:docMk/>
            <pc:sldMk cId="342125183" sldId="259"/>
            <ac:picMk id="128" creationId="{48A20783-60B9-D0D2-9485-F756ED9CF318}"/>
          </ac:picMkLst>
        </pc:picChg>
        <pc:picChg chg="add mod">
          <ac:chgData name="Aishwarya Goswami" userId="76a81e3a-e830-4125-8ea1-e1173710f023" providerId="ADAL" clId="{003BD3C6-6B60-EE40-96BA-517642216529}" dt="2023-01-18T14:01:39.907" v="3264" actId="1076"/>
          <ac:picMkLst>
            <pc:docMk/>
            <pc:sldMk cId="342125183" sldId="259"/>
            <ac:picMk id="131" creationId="{F85D0665-A1E2-31AF-21E9-83872F680586}"/>
          </ac:picMkLst>
        </pc:picChg>
        <pc:picChg chg="mod">
          <ac:chgData name="Aishwarya Goswami" userId="76a81e3a-e830-4125-8ea1-e1173710f023" providerId="ADAL" clId="{003BD3C6-6B60-EE40-96BA-517642216529}" dt="2023-01-18T13:29:06.092" v="2824" actId="1076"/>
          <ac:picMkLst>
            <pc:docMk/>
            <pc:sldMk cId="342125183" sldId="259"/>
            <ac:picMk id="1028" creationId="{04CF7D28-E639-D1CE-DA2A-083C9BA51839}"/>
          </ac:picMkLst>
        </pc:picChg>
        <pc:picChg chg="add mod">
          <ac:chgData name="Aishwarya Goswami" userId="76a81e3a-e830-4125-8ea1-e1173710f023" providerId="ADAL" clId="{003BD3C6-6B60-EE40-96BA-517642216529}" dt="2023-01-18T13:16:49.662" v="2551" actId="1076"/>
          <ac:picMkLst>
            <pc:docMk/>
            <pc:sldMk cId="342125183" sldId="259"/>
            <ac:picMk id="2050" creationId="{8DD453F9-81E9-5149-E3CC-D84F3E24E0B6}"/>
          </ac:picMkLst>
        </pc:picChg>
        <pc:picChg chg="add mod">
          <ac:chgData name="Aishwarya Goswami" userId="76a81e3a-e830-4125-8ea1-e1173710f023" providerId="ADAL" clId="{003BD3C6-6B60-EE40-96BA-517642216529}" dt="2023-01-18T13:46:46.367" v="3216" actId="1076"/>
          <ac:picMkLst>
            <pc:docMk/>
            <pc:sldMk cId="342125183" sldId="259"/>
            <ac:picMk id="2052" creationId="{BCE1158B-7E92-F5D6-C29E-0D1A914E2133}"/>
          </ac:picMkLst>
        </pc:picChg>
        <pc:cxnChg chg="del mod">
          <ac:chgData name="Aishwarya Goswami" userId="76a81e3a-e830-4125-8ea1-e1173710f023" providerId="ADAL" clId="{003BD3C6-6B60-EE40-96BA-517642216529}" dt="2023-01-18T13:26:17.369" v="2664" actId="478"/>
          <ac:cxnSpMkLst>
            <pc:docMk/>
            <pc:sldMk cId="342125183" sldId="259"/>
            <ac:cxnSpMk id="17" creationId="{EB275688-D529-099D-9FA0-23045994E9F2}"/>
          </ac:cxnSpMkLst>
        </pc:cxnChg>
        <pc:cxnChg chg="del mod">
          <ac:chgData name="Aishwarya Goswami" userId="76a81e3a-e830-4125-8ea1-e1173710f023" providerId="ADAL" clId="{003BD3C6-6B60-EE40-96BA-517642216529}" dt="2023-01-18T13:26:11.589" v="2662" actId="478"/>
          <ac:cxnSpMkLst>
            <pc:docMk/>
            <pc:sldMk cId="342125183" sldId="259"/>
            <ac:cxnSpMk id="22" creationId="{46783781-ACA4-7A5A-A745-E1A1DFAF72FA}"/>
          </ac:cxnSpMkLst>
        </pc:cxnChg>
        <pc:cxnChg chg="mod">
          <ac:chgData name="Aishwarya Goswami" userId="76a81e3a-e830-4125-8ea1-e1173710f023" providerId="ADAL" clId="{003BD3C6-6B60-EE40-96BA-517642216529}" dt="2023-01-18T13:45:53.048" v="3194" actId="14100"/>
          <ac:cxnSpMkLst>
            <pc:docMk/>
            <pc:sldMk cId="342125183" sldId="259"/>
            <ac:cxnSpMk id="28" creationId="{C232EAC5-20D6-1E25-5A7D-6161960E40BE}"/>
          </ac:cxnSpMkLst>
        </pc:cxnChg>
        <pc:cxnChg chg="del">
          <ac:chgData name="Aishwarya Goswami" userId="76a81e3a-e830-4125-8ea1-e1173710f023" providerId="ADAL" clId="{003BD3C6-6B60-EE40-96BA-517642216529}" dt="2023-01-18T13:26:07.662" v="2661" actId="478"/>
          <ac:cxnSpMkLst>
            <pc:docMk/>
            <pc:sldMk cId="342125183" sldId="259"/>
            <ac:cxnSpMk id="30" creationId="{C4DC45C1-90A1-9C4D-F22F-B822DAFBFD78}"/>
          </ac:cxnSpMkLst>
        </pc:cxnChg>
        <pc:cxnChg chg="add mod">
          <ac:chgData name="Aishwarya Goswami" userId="76a81e3a-e830-4125-8ea1-e1173710f023" providerId="ADAL" clId="{003BD3C6-6B60-EE40-96BA-517642216529}" dt="2023-01-18T13:18:45.466" v="2567" actId="14100"/>
          <ac:cxnSpMkLst>
            <pc:docMk/>
            <pc:sldMk cId="342125183" sldId="259"/>
            <ac:cxnSpMk id="40" creationId="{5387A4C1-D974-BDCC-9AFD-8304D732DA91}"/>
          </ac:cxnSpMkLst>
        </pc:cxnChg>
        <pc:cxnChg chg="del mod">
          <ac:chgData name="Aishwarya Goswami" userId="76a81e3a-e830-4125-8ea1-e1173710f023" providerId="ADAL" clId="{003BD3C6-6B60-EE40-96BA-517642216529}" dt="2023-01-18T10:21:24.401" v="2167" actId="478"/>
          <ac:cxnSpMkLst>
            <pc:docMk/>
            <pc:sldMk cId="342125183" sldId="259"/>
            <ac:cxnSpMk id="41" creationId="{D4A97958-75D8-CDD1-8AC4-D8C074ED9C1D}"/>
          </ac:cxnSpMkLst>
        </pc:cxnChg>
        <pc:cxnChg chg="add mod">
          <ac:chgData name="Aishwarya Goswami" userId="76a81e3a-e830-4125-8ea1-e1173710f023" providerId="ADAL" clId="{003BD3C6-6B60-EE40-96BA-517642216529}" dt="2023-01-18T13:27:41.211" v="2686" actId="14100"/>
          <ac:cxnSpMkLst>
            <pc:docMk/>
            <pc:sldMk cId="342125183" sldId="259"/>
            <ac:cxnSpMk id="48" creationId="{510991C0-E394-2C22-F362-1318A09C0965}"/>
          </ac:cxnSpMkLst>
        </pc:cxnChg>
        <pc:cxnChg chg="add mod">
          <ac:chgData name="Aishwarya Goswami" userId="76a81e3a-e830-4125-8ea1-e1173710f023" providerId="ADAL" clId="{003BD3C6-6B60-EE40-96BA-517642216529}" dt="2023-01-18T13:29:36.208" v="2829" actId="14100"/>
          <ac:cxnSpMkLst>
            <pc:docMk/>
            <pc:sldMk cId="342125183" sldId="259"/>
            <ac:cxnSpMk id="53" creationId="{29B5EE83-DC25-C090-2FD8-3C5C343A0896}"/>
          </ac:cxnSpMkLst>
        </pc:cxnChg>
        <pc:cxnChg chg="del">
          <ac:chgData name="Aishwarya Goswami" userId="76a81e3a-e830-4125-8ea1-e1173710f023" providerId="ADAL" clId="{003BD3C6-6B60-EE40-96BA-517642216529}" dt="2023-01-18T12:48:50.052" v="2392" actId="478"/>
          <ac:cxnSpMkLst>
            <pc:docMk/>
            <pc:sldMk cId="342125183" sldId="259"/>
            <ac:cxnSpMk id="56" creationId="{9EEEB192-8025-383A-FDE8-197E32F11FC9}"/>
          </ac:cxnSpMkLst>
        </pc:cxnChg>
        <pc:cxnChg chg="add">
          <ac:chgData name="Aishwarya Goswami" userId="76a81e3a-e830-4125-8ea1-e1173710f023" providerId="ADAL" clId="{003BD3C6-6B60-EE40-96BA-517642216529}" dt="2023-01-18T13:31:34.183" v="2874" actId="11529"/>
          <ac:cxnSpMkLst>
            <pc:docMk/>
            <pc:sldMk cId="342125183" sldId="259"/>
            <ac:cxnSpMk id="58" creationId="{7DC95542-B8E7-AD4A-3F41-D7DECA7C9AB2}"/>
          </ac:cxnSpMkLst>
        </pc:cxnChg>
        <pc:cxnChg chg="add mod">
          <ac:chgData name="Aishwarya Goswami" userId="76a81e3a-e830-4125-8ea1-e1173710f023" providerId="ADAL" clId="{003BD3C6-6B60-EE40-96BA-517642216529}" dt="2023-01-18T13:32:58.337" v="2989" actId="14100"/>
          <ac:cxnSpMkLst>
            <pc:docMk/>
            <pc:sldMk cId="342125183" sldId="259"/>
            <ac:cxnSpMk id="60" creationId="{705CBC25-7601-4AED-0A3D-8BA9A3CD602C}"/>
          </ac:cxnSpMkLst>
        </pc:cxnChg>
        <pc:cxnChg chg="del">
          <ac:chgData name="Aishwarya Goswami" userId="76a81e3a-e830-4125-8ea1-e1173710f023" providerId="ADAL" clId="{003BD3C6-6B60-EE40-96BA-517642216529}" dt="2023-01-18T13:21:39.536" v="2646" actId="478"/>
          <ac:cxnSpMkLst>
            <pc:docMk/>
            <pc:sldMk cId="342125183" sldId="259"/>
            <ac:cxnSpMk id="61" creationId="{BBAAFE07-AD4A-6E46-3E03-8864B5F9D71B}"/>
          </ac:cxnSpMkLst>
        </pc:cxnChg>
        <pc:cxnChg chg="add mod">
          <ac:chgData name="Aishwarya Goswami" userId="76a81e3a-e830-4125-8ea1-e1173710f023" providerId="ADAL" clId="{003BD3C6-6B60-EE40-96BA-517642216529}" dt="2023-01-18T13:37:56.783" v="3043" actId="14100"/>
          <ac:cxnSpMkLst>
            <pc:docMk/>
            <pc:sldMk cId="342125183" sldId="259"/>
            <ac:cxnSpMk id="71" creationId="{5AC3CF46-E81F-AF3C-5E14-67D921E6643E}"/>
          </ac:cxnSpMkLst>
        </pc:cxnChg>
        <pc:cxnChg chg="add mod">
          <ac:chgData name="Aishwarya Goswami" userId="76a81e3a-e830-4125-8ea1-e1173710f023" providerId="ADAL" clId="{003BD3C6-6B60-EE40-96BA-517642216529}" dt="2023-01-18T13:38:47.459" v="3048" actId="14100"/>
          <ac:cxnSpMkLst>
            <pc:docMk/>
            <pc:sldMk cId="342125183" sldId="259"/>
            <ac:cxnSpMk id="84" creationId="{05C0C770-1BCB-8669-F7F5-213E8E8F56BD}"/>
          </ac:cxnSpMkLst>
        </pc:cxnChg>
        <pc:cxnChg chg="del">
          <ac:chgData name="Aishwarya Goswami" userId="76a81e3a-e830-4125-8ea1-e1173710f023" providerId="ADAL" clId="{003BD3C6-6B60-EE40-96BA-517642216529}" dt="2023-01-18T10:21:13.543" v="2162" actId="478"/>
          <ac:cxnSpMkLst>
            <pc:docMk/>
            <pc:sldMk cId="342125183" sldId="259"/>
            <ac:cxnSpMk id="88" creationId="{256EC3FC-81D5-1F63-A18D-754EF1644E77}"/>
          </ac:cxnSpMkLst>
        </pc:cxnChg>
        <pc:cxnChg chg="add mod">
          <ac:chgData name="Aishwarya Goswami" userId="76a81e3a-e830-4125-8ea1-e1173710f023" providerId="ADAL" clId="{003BD3C6-6B60-EE40-96BA-517642216529}" dt="2023-01-18T13:38:58.333" v="3052" actId="14100"/>
          <ac:cxnSpMkLst>
            <pc:docMk/>
            <pc:sldMk cId="342125183" sldId="259"/>
            <ac:cxnSpMk id="90" creationId="{74C80B11-5FAE-359D-F972-EF7746702742}"/>
          </ac:cxnSpMkLst>
        </pc:cxnChg>
        <pc:cxnChg chg="add mod">
          <ac:chgData name="Aishwarya Goswami" userId="76a81e3a-e830-4125-8ea1-e1173710f023" providerId="ADAL" clId="{003BD3C6-6B60-EE40-96BA-517642216529}" dt="2023-01-18T13:43:34.180" v="3076" actId="14100"/>
          <ac:cxnSpMkLst>
            <pc:docMk/>
            <pc:sldMk cId="342125183" sldId="259"/>
            <ac:cxnSpMk id="93" creationId="{912F8A17-81D5-0EDB-E845-D71653A08A25}"/>
          </ac:cxnSpMkLst>
        </pc:cxnChg>
        <pc:cxnChg chg="del mod">
          <ac:chgData name="Aishwarya Goswami" userId="76a81e3a-e830-4125-8ea1-e1173710f023" providerId="ADAL" clId="{003BD3C6-6B60-EE40-96BA-517642216529}" dt="2023-01-18T13:45:34.705" v="3189" actId="478"/>
          <ac:cxnSpMkLst>
            <pc:docMk/>
            <pc:sldMk cId="342125183" sldId="259"/>
            <ac:cxnSpMk id="95" creationId="{275CF9BF-C8A5-8AE1-7ACD-FB5C341473EE}"/>
          </ac:cxnSpMkLst>
        </pc:cxnChg>
        <pc:cxnChg chg="add mod">
          <ac:chgData name="Aishwarya Goswami" userId="76a81e3a-e830-4125-8ea1-e1173710f023" providerId="ADAL" clId="{003BD3C6-6B60-EE40-96BA-517642216529}" dt="2023-01-18T13:44:28.148" v="3125" actId="14100"/>
          <ac:cxnSpMkLst>
            <pc:docMk/>
            <pc:sldMk cId="342125183" sldId="259"/>
            <ac:cxnSpMk id="109" creationId="{4CC7D368-FEEA-3074-4B4C-AB685977AE87}"/>
          </ac:cxnSpMkLst>
        </pc:cxnChg>
        <pc:cxnChg chg="del">
          <ac:chgData name="Aishwarya Goswami" userId="76a81e3a-e830-4125-8ea1-e1173710f023" providerId="ADAL" clId="{003BD3C6-6B60-EE40-96BA-517642216529}" dt="2023-01-18T13:15:48.943" v="2520" actId="478"/>
          <ac:cxnSpMkLst>
            <pc:docMk/>
            <pc:sldMk cId="342125183" sldId="259"/>
            <ac:cxnSpMk id="118" creationId="{669962AB-C291-F1DC-C6F9-AD7A2BAC280D}"/>
          </ac:cxnSpMkLst>
        </pc:cxnChg>
        <pc:cxnChg chg="add mod">
          <ac:chgData name="Aishwarya Goswami" userId="76a81e3a-e830-4125-8ea1-e1173710f023" providerId="ADAL" clId="{003BD3C6-6B60-EE40-96BA-517642216529}" dt="2023-01-18T13:46:38.733" v="3213" actId="14100"/>
          <ac:cxnSpMkLst>
            <pc:docMk/>
            <pc:sldMk cId="342125183" sldId="259"/>
            <ac:cxnSpMk id="121" creationId="{1639408E-0C92-24F0-8F53-8450A9D5C466}"/>
          </ac:cxnSpMkLst>
        </pc:cxnChg>
      </pc:sldChg>
      <pc:sldMasterChg chg="add del addSldLayout delSldLayout">
        <pc:chgData name="Aishwarya Goswami" userId="76a81e3a-e830-4125-8ea1-e1173710f023" providerId="ADAL" clId="{003BD3C6-6B60-EE40-96BA-517642216529}" dt="2023-01-17T09:22:42.385" v="10" actId="26606"/>
        <pc:sldMasterMkLst>
          <pc:docMk/>
          <pc:sldMasterMk cId="3378741649" sldId="2147483648"/>
        </pc:sldMasterMkLst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2407923071" sldId="2147483649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211380830" sldId="2147483650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2831278418" sldId="2147483651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163221330" sldId="2147483652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924243737" sldId="2147483653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849129117" sldId="2147483654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482848781" sldId="2147483655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392218731" sldId="2147483656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216048439" sldId="2147483657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844066359" sldId="2147483658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3378741649" sldId="2147483648"/>
            <pc:sldLayoutMk cId="3027826007" sldId="2147483659"/>
          </pc:sldLayoutMkLst>
        </pc:sldLayoutChg>
      </pc:sldMasterChg>
      <pc:sldMasterChg chg="add del replId addSldLayout delSldLayout">
        <pc:chgData name="Aishwarya Goswami" userId="76a81e3a-e830-4125-8ea1-e1173710f023" providerId="ADAL" clId="{003BD3C6-6B60-EE40-96BA-517642216529}" dt="2023-01-17T09:17:58.112" v="1" actId="26606"/>
        <pc:sldMasterMkLst>
          <pc:docMk/>
          <pc:sldMasterMk cId="2294347319" sldId="2147483660"/>
        </pc:sldMasterMkLst>
        <pc:sldLayoutChg chg="add del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3343916478" sldId="2147483661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3573487545" sldId="2147483662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2094449480" sldId="2147483663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974590949" sldId="2147483664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3552918261" sldId="2147483665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837837493" sldId="2147483666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61406822" sldId="2147483667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1262044379" sldId="2147483668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1221519929" sldId="2147483669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1178612732" sldId="2147483670"/>
          </pc:sldLayoutMkLst>
        </pc:sldLayoutChg>
        <pc:sldLayoutChg chg="add del replId">
          <pc:chgData name="Aishwarya Goswami" userId="76a81e3a-e830-4125-8ea1-e1173710f023" providerId="ADAL" clId="{003BD3C6-6B60-EE40-96BA-517642216529}" dt="2023-01-17T09:17:58.112" v="1" actId="26606"/>
          <pc:sldLayoutMkLst>
            <pc:docMk/>
            <pc:sldMasterMk cId="2294347319" sldId="2147483660"/>
            <pc:sldLayoutMk cId="2459553005" sldId="2147483671"/>
          </pc:sldLayoutMkLst>
        </pc:sldLayoutChg>
      </pc:sldMasterChg>
      <pc:sldMasterChg chg="add del addSldLayout delSldLayout">
        <pc:chgData name="Aishwarya Goswami" userId="76a81e3a-e830-4125-8ea1-e1173710f023" providerId="ADAL" clId="{003BD3C6-6B60-EE40-96BA-517642216529}" dt="2023-01-17T09:18:00.614" v="3" actId="26606"/>
        <pc:sldMasterMkLst>
          <pc:docMk/>
          <pc:sldMasterMk cId="1728774274" sldId="2147483673"/>
        </pc:sldMasterMkLst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2299525185" sldId="2147483662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4265428760" sldId="2147483663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3621329114" sldId="2147483664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510625459" sldId="2147483665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1027483819" sldId="2147483666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4030055602" sldId="2147483667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2485726329" sldId="2147483668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622738574" sldId="2147483669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3117316033" sldId="2147483670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3856891739" sldId="2147483671"/>
          </pc:sldLayoutMkLst>
        </pc:sldLayoutChg>
        <pc:sldLayoutChg chg="add del">
          <pc:chgData name="Aishwarya Goswami" userId="76a81e3a-e830-4125-8ea1-e1173710f023" providerId="ADAL" clId="{003BD3C6-6B60-EE40-96BA-517642216529}" dt="2023-01-17T09:18:00.614" v="3" actId="26606"/>
          <pc:sldLayoutMkLst>
            <pc:docMk/>
            <pc:sldMasterMk cId="1728774274" sldId="2147483673"/>
            <pc:sldLayoutMk cId="3728856203" sldId="2147483672"/>
          </pc:sldLayoutMkLst>
        </pc:sldLayoutChg>
      </pc:sldMasterChg>
      <pc:sldMasterChg chg="add del addSldLayout delSldLayout">
        <pc:chgData name="Aishwarya Goswami" userId="76a81e3a-e830-4125-8ea1-e1173710f023" providerId="ADAL" clId="{003BD3C6-6B60-EE40-96BA-517642216529}" dt="2023-01-17T09:22:37.565" v="5" actId="26606"/>
        <pc:sldMasterMkLst>
          <pc:docMk/>
          <pc:sldMasterMk cId="2532883760" sldId="2147483686"/>
        </pc:sldMasterMkLst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1214677248" sldId="2147483675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3490198283" sldId="2147483676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2402341891" sldId="2147483677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3335943548" sldId="2147483678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1012751759" sldId="2147483679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408873662" sldId="2147483680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2590001147" sldId="2147483681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2161090665" sldId="2147483682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2380334034" sldId="2147483683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1582407459" sldId="2147483684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7.565" v="5" actId="26606"/>
          <pc:sldLayoutMkLst>
            <pc:docMk/>
            <pc:sldMasterMk cId="2532883760" sldId="2147483686"/>
            <pc:sldLayoutMk cId="852490106" sldId="2147483685"/>
          </pc:sldLayoutMkLst>
        </pc:sldLayoutChg>
      </pc:sldMasterChg>
      <pc:sldMasterChg chg="add addSldLayout">
        <pc:chgData name="Aishwarya Goswami" userId="76a81e3a-e830-4125-8ea1-e1173710f023" providerId="ADAL" clId="{003BD3C6-6B60-EE40-96BA-517642216529}" dt="2023-01-17T09:22:42.385" v="10" actId="26606"/>
        <pc:sldMasterMkLst>
          <pc:docMk/>
          <pc:sldMasterMk cId="2566306977" sldId="2147483700"/>
        </pc:sldMasterMkLst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3729592928" sldId="2147483688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639468745" sldId="2147483689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1650179436" sldId="2147483690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4290202985" sldId="2147483691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3348724012" sldId="2147483692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946462671" sldId="2147483693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4292281001" sldId="2147483694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3676740103" sldId="2147483695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2800687372" sldId="2147483696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2604213156" sldId="2147483697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2591640693" sldId="2147483698"/>
          </pc:sldLayoutMkLst>
        </pc:sldLayoutChg>
        <pc:sldLayoutChg chg="add">
          <pc:chgData name="Aishwarya Goswami" userId="76a81e3a-e830-4125-8ea1-e1173710f023" providerId="ADAL" clId="{003BD3C6-6B60-EE40-96BA-517642216529}" dt="2023-01-17T09:22:42.385" v="10" actId="26606"/>
          <pc:sldLayoutMkLst>
            <pc:docMk/>
            <pc:sldMasterMk cId="2566306977" sldId="2147483700"/>
            <pc:sldLayoutMk cId="1135339090" sldId="2147483699"/>
          </pc:sldLayoutMkLst>
        </pc:sldLayoutChg>
      </pc:sldMasterChg>
      <pc:sldMasterChg chg="add del addSldLayout delSldLayout">
        <pc:chgData name="Aishwarya Goswami" userId="76a81e3a-e830-4125-8ea1-e1173710f023" providerId="ADAL" clId="{003BD3C6-6B60-EE40-96BA-517642216529}" dt="2023-01-17T09:22:39.816" v="7" actId="26606"/>
        <pc:sldMasterMkLst>
          <pc:docMk/>
          <pc:sldMasterMk cId="3173831233" sldId="2147483713"/>
        </pc:sldMasterMkLst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3374831243" sldId="2147483702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3816403018" sldId="2147483703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1362514174" sldId="2147483704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681992779" sldId="2147483705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2396144396" sldId="2147483706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3820329850" sldId="2147483707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2208961984" sldId="2147483708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3208446048" sldId="2147483709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2861368409" sldId="2147483710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2570911198" sldId="2147483711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39.816" v="7" actId="26606"/>
          <pc:sldLayoutMkLst>
            <pc:docMk/>
            <pc:sldMasterMk cId="3173831233" sldId="2147483713"/>
            <pc:sldLayoutMk cId="585710541" sldId="2147483712"/>
          </pc:sldLayoutMkLst>
        </pc:sldLayoutChg>
      </pc:sldMasterChg>
      <pc:sldMasterChg chg="add del addSldLayout delSldLayout">
        <pc:chgData name="Aishwarya Goswami" userId="76a81e3a-e830-4125-8ea1-e1173710f023" providerId="ADAL" clId="{003BD3C6-6B60-EE40-96BA-517642216529}" dt="2023-01-17T09:22:42.349" v="9" actId="26606"/>
        <pc:sldMasterMkLst>
          <pc:docMk/>
          <pc:sldMasterMk cId="1803614197" sldId="2147483726"/>
        </pc:sldMasterMkLst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2722322998" sldId="2147483715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1804598972" sldId="2147483716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2675976644" sldId="2147483717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3126980523" sldId="2147483718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454264052" sldId="2147483719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3365260412" sldId="2147483720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680200458" sldId="2147483721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2883946977" sldId="2147483722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3857948420" sldId="2147483723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556636060" sldId="2147483724"/>
          </pc:sldLayoutMkLst>
        </pc:sldLayoutChg>
        <pc:sldLayoutChg chg="add del">
          <pc:chgData name="Aishwarya Goswami" userId="76a81e3a-e830-4125-8ea1-e1173710f023" providerId="ADAL" clId="{003BD3C6-6B60-EE40-96BA-517642216529}" dt="2023-01-17T09:22:42.349" v="9" actId="26606"/>
          <pc:sldLayoutMkLst>
            <pc:docMk/>
            <pc:sldMasterMk cId="1803614197" sldId="2147483726"/>
            <pc:sldLayoutMk cId="3134622876" sldId="2147483725"/>
          </pc:sldLayoutMkLst>
        </pc:sldLayoutChg>
      </pc:sldMasterChg>
      <pc:sldMasterChg chg="add addSldLayout">
        <pc:chgData name="Aishwarya Goswami" userId="76a81e3a-e830-4125-8ea1-e1173710f023" providerId="ADAL" clId="{003BD3C6-6B60-EE40-96BA-517642216529}" dt="2023-01-17T09:24:53.295" v="92" actId="26606"/>
        <pc:sldMasterMkLst>
          <pc:docMk/>
          <pc:sldMasterMk cId="3577238093" sldId="2147483763"/>
        </pc:sldMasterMkLst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609942214" sldId="2147483752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3147530189" sldId="2147483753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519006067" sldId="2147483754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580731651" sldId="2147483755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1807267285" sldId="2147483756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79669686" sldId="2147483757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405243405" sldId="2147483758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465820547" sldId="2147483759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1183370226" sldId="2147483760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1055733598" sldId="2147483761"/>
          </pc:sldLayoutMkLst>
        </pc:sldLayoutChg>
        <pc:sldLayoutChg chg="add">
          <pc:chgData name="Aishwarya Goswami" userId="76a81e3a-e830-4125-8ea1-e1173710f023" providerId="ADAL" clId="{003BD3C6-6B60-EE40-96BA-517642216529}" dt="2023-01-17T09:24:53.295" v="92" actId="26606"/>
          <pc:sldLayoutMkLst>
            <pc:docMk/>
            <pc:sldMasterMk cId="3577238093" sldId="2147483763"/>
            <pc:sldLayoutMk cId="3891162170" sldId="2147483762"/>
          </pc:sldLayoutMkLst>
        </pc:sldLayoutChg>
      </pc:sldMasterChg>
    </pc:docChg>
  </pc:docChgLst>
  <pc:docChgLst>
    <pc:chgData name="Sowmya Shalini" userId="S::sowmya.shalini@aspiredigital.com::9222770c-5c94-4066-94f7-f1bd9c735eb2" providerId="AD" clId="Web-{EF45DBD1-8803-4938-A1FD-0626F527D0FB}"/>
    <pc:docChg chg="modSld">
      <pc:chgData name="Sowmya Shalini" userId="S::sowmya.shalini@aspiredigital.com::9222770c-5c94-4066-94f7-f1bd9c735eb2" providerId="AD" clId="Web-{EF45DBD1-8803-4938-A1FD-0626F527D0FB}" dt="2023-01-18T10:13:17.113" v="0" actId="1076"/>
      <pc:docMkLst>
        <pc:docMk/>
      </pc:docMkLst>
      <pc:sldChg chg="modSp">
        <pc:chgData name="Sowmya Shalini" userId="S::sowmya.shalini@aspiredigital.com::9222770c-5c94-4066-94f7-f1bd9c735eb2" providerId="AD" clId="Web-{EF45DBD1-8803-4938-A1FD-0626F527D0FB}" dt="2023-01-18T10:13:17.113" v="0" actId="1076"/>
        <pc:sldMkLst>
          <pc:docMk/>
          <pc:sldMk cId="1463334121" sldId="258"/>
        </pc:sldMkLst>
        <pc:cxnChg chg="mod">
          <ac:chgData name="Sowmya Shalini" userId="S::sowmya.shalini@aspiredigital.com::9222770c-5c94-4066-94f7-f1bd9c735eb2" providerId="AD" clId="Web-{EF45DBD1-8803-4938-A1FD-0626F527D0FB}" dt="2023-01-18T10:13:17.113" v="0" actId="1076"/>
          <ac:cxnSpMkLst>
            <pc:docMk/>
            <pc:sldMk cId="1463334121" sldId="258"/>
            <ac:cxnSpMk id="118" creationId="{669962AB-C291-F1DC-C6F9-AD7A2BAC280D}"/>
          </ac:cxnSpMkLst>
        </pc:cxnChg>
      </pc:sldChg>
    </pc:docChg>
  </pc:docChgLst>
  <pc:docChgLst>
    <pc:chgData name="Abimanyu G" userId="b896e73c-8ed7-4126-a95b-a2e9094efef1" providerId="ADAL" clId="{260D4BDD-EF40-4732-BACA-5CC79AB1ADD4}"/>
    <pc:docChg chg="custSel modSld">
      <pc:chgData name="Abimanyu G" userId="b896e73c-8ed7-4126-a95b-a2e9094efef1" providerId="ADAL" clId="{260D4BDD-EF40-4732-BACA-5CC79AB1ADD4}" dt="2023-01-23T15:35:02.977" v="23"/>
      <pc:docMkLst>
        <pc:docMk/>
      </pc:docMkLst>
      <pc:sldChg chg="addCm delCm modCm">
        <pc:chgData name="Abimanyu G" userId="b896e73c-8ed7-4126-a95b-a2e9094efef1" providerId="ADAL" clId="{260D4BDD-EF40-4732-BACA-5CC79AB1ADD4}" dt="2023-01-23T13:16:54.363" v="11" actId="1592"/>
        <pc:sldMkLst>
          <pc:docMk/>
          <pc:sldMk cId="1826150389" sldId="257"/>
        </pc:sldMkLst>
      </pc:sldChg>
      <pc:sldChg chg="addCm delCm modCm">
        <pc:chgData name="Abimanyu G" userId="b896e73c-8ed7-4126-a95b-a2e9094efef1" providerId="ADAL" clId="{260D4BDD-EF40-4732-BACA-5CC79AB1ADD4}" dt="2023-01-23T15:35:02.977" v="23"/>
        <pc:sldMkLst>
          <pc:docMk/>
          <pc:sldMk cId="1463334121" sldId="25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3T18:37:50.157" idx="2">
    <p:pos x="4266" y="2202"/>
    <p:text>1. If its an existing account, then automatically ph. call will added under that account.</p:text>
    <p:extLst>
      <p:ext uri="{C676402C-5697-4E1C-873F-D02D1690AC5C}">
        <p15:threadingInfo xmlns:p15="http://schemas.microsoft.com/office/powerpoint/2012/main" timeZoneBias="-330"/>
      </p:ext>
    </p:extLst>
  </p:cm>
  <p:cm authorId="1" dt="2023-01-23T18:45:32.559" idx="3">
    <p:pos x="3492" y="2376"/>
    <p:text>Feasible</p:text>
    <p:extLst>
      <p:ext uri="{C676402C-5697-4E1C-873F-D02D1690AC5C}">
        <p15:threadingInfo xmlns:p15="http://schemas.microsoft.com/office/powerpoint/2012/main" timeZoneBias="-330"/>
      </p:ext>
    </p:extLst>
  </p:cm>
  <p:cm authorId="1" dt="2023-01-23T18:45:47.326" idx="4">
    <p:pos x="3984" y="1860"/>
    <p:text>We can add approval to all the transactinal data also (if needed).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3T18:47:30.565" idx="6">
    <p:pos x="2971" y="1360"/>
    <p:text>We can also have a option "Convert to Account". suppose user is not intreseted bying now, but later they will buy for sure, we can convert that lead as account for now</p:text>
    <p:extLst>
      <p:ext uri="{C676402C-5697-4E1C-873F-D02D1690AC5C}">
        <p15:threadingInfo xmlns:p15="http://schemas.microsoft.com/office/powerpoint/2012/main" timeZoneBias="-330"/>
      </p:ext>
    </p:extLst>
  </p:cm>
  <p:cm authorId="1" dt="2023-01-23T18:50:28.745" idx="7">
    <p:pos x="5018" y="1454"/>
    <p:text>Adding signature in the form can be done and send to customer directly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8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0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2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4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2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jpe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comments" Target="../comments/commen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9.jpeg"/><Relationship Id="rId26" Type="http://schemas.openxmlformats.org/officeDocument/2006/relationships/image" Target="../media/image35.svg"/><Relationship Id="rId3" Type="http://schemas.openxmlformats.org/officeDocument/2006/relationships/image" Target="../media/image5.svg"/><Relationship Id="rId21" Type="http://schemas.openxmlformats.org/officeDocument/2006/relationships/image" Target="../media/image22.pn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17" Type="http://schemas.openxmlformats.org/officeDocument/2006/relationships/image" Target="../media/image28.png"/><Relationship Id="rId25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26.jpeg"/><Relationship Id="rId20" Type="http://schemas.openxmlformats.org/officeDocument/2006/relationships/image" Target="../media/image31.sv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24" Type="http://schemas.openxmlformats.org/officeDocument/2006/relationships/image" Target="../media/image33.svg"/><Relationship Id="rId5" Type="http://schemas.openxmlformats.org/officeDocument/2006/relationships/image" Target="../media/image7.svg"/><Relationship Id="rId15" Type="http://schemas.openxmlformats.org/officeDocument/2006/relationships/image" Target="../media/image21.sv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3.sv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E295-3C2F-574D-CAE7-A2431BAB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406" y="1199288"/>
            <a:ext cx="5450958" cy="3520350"/>
          </a:xfrm>
        </p:spPr>
        <p:txBody>
          <a:bodyPr anchor="t">
            <a:normAutofit/>
          </a:bodyPr>
          <a:lstStyle/>
          <a:p>
            <a:pPr algn="r"/>
            <a:r>
              <a:rPr lang="en-US" sz="5100"/>
              <a:t>SAP Customer Experience Solution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81F4-BFFA-E012-B4E3-DE31A74DC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564" y="4927600"/>
            <a:ext cx="4495800" cy="116993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Sales cloud &amp; service cloud</a:t>
            </a:r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10013" y="-8965"/>
            <a:ext cx="708298" cy="68699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401236"/>
            <a:ext cx="4011413" cy="345676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A colourful light bulb with business icons">
            <a:extLst>
              <a:ext uri="{FF2B5EF4-FFF2-40B4-BE49-F238E27FC236}">
                <a16:creationId xmlns:a16="http://schemas.microsoft.com/office/drawing/2014/main" id="{385FBD04-1317-692D-1904-6D60E179E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23662" b="1"/>
          <a:stretch/>
        </p:blipFill>
        <p:spPr>
          <a:xfrm>
            <a:off x="533400" y="689039"/>
            <a:ext cx="4764606" cy="54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8131-0CB5-3700-F65F-D80A9879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Features to be included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D9854-8832-FA9E-80C8-477FE3CEF284}"/>
              </a:ext>
            </a:extLst>
          </p:cNvPr>
          <p:cNvSpPr txBox="1"/>
          <p:nvPr/>
        </p:nvSpPr>
        <p:spPr>
          <a:xfrm>
            <a:off x="1294410" y="2090057"/>
            <a:ext cx="9048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Visualizing opportunity pipeline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Using ISE for opportunity ratings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Creating leads directly from external systems (Web portal, Marketing portal, Social media)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Adding approvals for discounts &amp; profit margins in CRM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Mobile apps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Creation of Ph call activity directly &amp; associate with accounts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New KANBAN style tiles for MY opportunities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New </a:t>
            </a:r>
            <a:r>
              <a:rPr lang="en-US" dirty="0" err="1"/>
              <a:t>Safira</a:t>
            </a:r>
            <a:r>
              <a:rPr lang="en-US" dirty="0"/>
              <a:t> theme (check &amp; report back)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Pipeline flow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Forecasting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Integration with external systems (LinkedIn, Social Media, Outlook, MS Teams)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BD16-463C-3AD1-562D-C211898B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Architecture (Sales Cloud)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75075B-F984-2310-C23F-E07EF978F9CE}"/>
              </a:ext>
            </a:extLst>
          </p:cNvPr>
          <p:cNvSpPr/>
          <p:nvPr/>
        </p:nvSpPr>
        <p:spPr>
          <a:xfrm>
            <a:off x="974559" y="1926635"/>
            <a:ext cx="649704" cy="226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Inquiry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010EF-FB29-D308-C079-92B167B908E5}"/>
              </a:ext>
            </a:extLst>
          </p:cNvPr>
          <p:cNvSpPr/>
          <p:nvPr/>
        </p:nvSpPr>
        <p:spPr>
          <a:xfrm>
            <a:off x="830179" y="1684421"/>
            <a:ext cx="10479505" cy="427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09077-E3DA-BACD-B320-39B14F0FC0F1}"/>
              </a:ext>
            </a:extLst>
          </p:cNvPr>
          <p:cNvSpPr/>
          <p:nvPr/>
        </p:nvSpPr>
        <p:spPr>
          <a:xfrm>
            <a:off x="2129589" y="1842588"/>
            <a:ext cx="7585112" cy="395487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7B742-DF55-A52B-816B-5D339B9EDAB1}"/>
              </a:ext>
            </a:extLst>
          </p:cNvPr>
          <p:cNvSpPr/>
          <p:nvPr/>
        </p:nvSpPr>
        <p:spPr>
          <a:xfrm>
            <a:off x="2418347" y="2021305"/>
            <a:ext cx="757990" cy="28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Lead Creation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A275F-9D65-EAD3-2B28-830FC14D878C}"/>
              </a:ext>
            </a:extLst>
          </p:cNvPr>
          <p:cNvSpPr txBox="1"/>
          <p:nvPr/>
        </p:nvSpPr>
        <p:spPr>
          <a:xfrm>
            <a:off x="2477299" y="234195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Lead reports</a:t>
            </a:r>
          </a:p>
          <a:p>
            <a:r>
              <a:rPr lang="en-US" sz="800" dirty="0"/>
              <a:t>Lead scoring</a:t>
            </a: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C48FAFBC-0529-0B63-41A6-396186EF5859}"/>
              </a:ext>
            </a:extLst>
          </p:cNvPr>
          <p:cNvSpPr/>
          <p:nvPr/>
        </p:nvSpPr>
        <p:spPr>
          <a:xfrm>
            <a:off x="2477299" y="2391775"/>
            <a:ext cx="647934" cy="26553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1935185-1F9A-3CC9-F6FD-EF4CA50D358E}"/>
              </a:ext>
            </a:extLst>
          </p:cNvPr>
          <p:cNvSpPr/>
          <p:nvPr/>
        </p:nvSpPr>
        <p:spPr>
          <a:xfrm>
            <a:off x="3477126" y="1974448"/>
            <a:ext cx="998621" cy="35741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275688-D529-099D-9FA0-23045994E9F2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3176337" y="2153157"/>
            <a:ext cx="300789" cy="1252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60D229-09C2-94E7-0EA2-72735C528176}"/>
              </a:ext>
            </a:extLst>
          </p:cNvPr>
          <p:cNvSpPr txBox="1"/>
          <p:nvPr/>
        </p:nvSpPr>
        <p:spPr>
          <a:xfrm>
            <a:off x="3583910" y="193011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Email</a:t>
            </a:r>
          </a:p>
          <a:p>
            <a:r>
              <a:rPr lang="en-US" sz="800" dirty="0"/>
              <a:t>Appointments</a:t>
            </a:r>
          </a:p>
          <a:p>
            <a:r>
              <a:rPr lang="en-US" sz="800" dirty="0"/>
              <a:t>Visits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45AE7A3E-C2C5-C4D8-0600-E6D78962C959}"/>
              </a:ext>
            </a:extLst>
          </p:cNvPr>
          <p:cNvSpPr/>
          <p:nvPr/>
        </p:nvSpPr>
        <p:spPr>
          <a:xfrm>
            <a:off x="3969307" y="2415713"/>
            <a:ext cx="527912" cy="2784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02DD7-11E6-5F09-611F-547B405811AF}"/>
              </a:ext>
            </a:extLst>
          </p:cNvPr>
          <p:cNvSpPr txBox="1"/>
          <p:nvPr/>
        </p:nvSpPr>
        <p:spPr>
          <a:xfrm>
            <a:off x="3969685" y="2426027"/>
            <a:ext cx="616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Activities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783781-ACA4-7A5A-A745-E1A1DFAF72F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4475747" y="2153157"/>
            <a:ext cx="90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412BD7-8026-F375-6079-3B154BE1E20B}"/>
              </a:ext>
            </a:extLst>
          </p:cNvPr>
          <p:cNvSpPr txBox="1"/>
          <p:nvPr/>
        </p:nvSpPr>
        <p:spPr>
          <a:xfrm>
            <a:off x="4391527" y="1926635"/>
            <a:ext cx="6124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Convert to opportunity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79FA7-B701-27E0-24C0-14F7F4861CB2}"/>
              </a:ext>
            </a:extLst>
          </p:cNvPr>
          <p:cNvSpPr/>
          <p:nvPr/>
        </p:nvSpPr>
        <p:spPr>
          <a:xfrm>
            <a:off x="5388109" y="1926635"/>
            <a:ext cx="1158572" cy="64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F430F-1DF4-E98B-8F4F-DEB6B09D3285}"/>
              </a:ext>
            </a:extLst>
          </p:cNvPr>
          <p:cNvSpPr txBox="1"/>
          <p:nvPr/>
        </p:nvSpPr>
        <p:spPr>
          <a:xfrm>
            <a:off x="5438275" y="1972357"/>
            <a:ext cx="1093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Opportunity info</a:t>
            </a:r>
          </a:p>
          <a:p>
            <a:r>
              <a:rPr lang="en-US" sz="1000" dirty="0"/>
              <a:t>Opportunity phases</a:t>
            </a:r>
          </a:p>
          <a:p>
            <a:r>
              <a:rPr lang="en-US" sz="1000" dirty="0"/>
              <a:t>Opportunity scoring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32EAC5-20D6-1E25-5A7D-6161960E40BE}"/>
              </a:ext>
            </a:extLst>
          </p:cNvPr>
          <p:cNvCxnSpPr/>
          <p:nvPr/>
        </p:nvCxnSpPr>
        <p:spPr>
          <a:xfrm>
            <a:off x="6546118" y="2234019"/>
            <a:ext cx="90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B5C3FB-5370-CBBD-779F-9904A64C51C4}"/>
              </a:ext>
            </a:extLst>
          </p:cNvPr>
          <p:cNvSpPr txBox="1"/>
          <p:nvPr/>
        </p:nvSpPr>
        <p:spPr>
          <a:xfrm>
            <a:off x="6737685" y="2007497"/>
            <a:ext cx="6124072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C45C1-90A1-9C4D-F22F-B822DAFBFD78}"/>
              </a:ext>
            </a:extLst>
          </p:cNvPr>
          <p:cNvCxnSpPr>
            <a:cxnSpLocks/>
          </p:cNvCxnSpPr>
          <p:nvPr/>
        </p:nvCxnSpPr>
        <p:spPr>
          <a:xfrm>
            <a:off x="5967395" y="2499883"/>
            <a:ext cx="0" cy="49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728FD1-BD64-B145-2872-87990A732F6E}"/>
              </a:ext>
            </a:extLst>
          </p:cNvPr>
          <p:cNvSpPr txBox="1"/>
          <p:nvPr/>
        </p:nvSpPr>
        <p:spPr>
          <a:xfrm rot="16200000">
            <a:off x="5602312" y="2334096"/>
            <a:ext cx="9352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DAC36191-5855-F608-E3F8-157A15B54489}"/>
              </a:ext>
            </a:extLst>
          </p:cNvPr>
          <p:cNvSpPr/>
          <p:nvPr/>
        </p:nvSpPr>
        <p:spPr>
          <a:xfrm>
            <a:off x="7447380" y="1926635"/>
            <a:ext cx="998621" cy="798021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BFFA8-651A-2BCC-BA86-D90BF0D8C2D6}"/>
              </a:ext>
            </a:extLst>
          </p:cNvPr>
          <p:cNvSpPr txBox="1"/>
          <p:nvPr/>
        </p:nvSpPr>
        <p:spPr>
          <a:xfrm>
            <a:off x="7423261" y="1884664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Document Generation </a:t>
            </a:r>
          </a:p>
          <a:p>
            <a:r>
              <a:rPr lang="en-US" sz="800" dirty="0"/>
              <a:t>from CRM </a:t>
            </a:r>
          </a:p>
          <a:p>
            <a:r>
              <a:rPr lang="en-US" sz="800" dirty="0"/>
              <a:t>i.e., Offer letter etc.</a:t>
            </a:r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A9A32209-39E8-C2B8-54AB-EA21044A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5437" y="2417384"/>
            <a:ext cx="214313" cy="214313"/>
          </a:xfrm>
          <a:prstGeom prst="rect">
            <a:avLst/>
          </a:prstGeom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4A97958-75D8-CDD1-8AC4-D8C074ED9C1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546118" y="2402009"/>
            <a:ext cx="3391966" cy="556418"/>
          </a:xfrm>
          <a:prstGeom prst="bentConnector3">
            <a:avLst>
              <a:gd name="adj1" fmla="val 251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B45566-285A-D7CE-D5FE-04F6AE0B2436}"/>
              </a:ext>
            </a:extLst>
          </p:cNvPr>
          <p:cNvSpPr/>
          <p:nvPr/>
        </p:nvSpPr>
        <p:spPr>
          <a:xfrm>
            <a:off x="9938084" y="2572075"/>
            <a:ext cx="1110916" cy="772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D920B4-87E0-8251-BE82-9A4861200DD7}"/>
              </a:ext>
            </a:extLst>
          </p:cNvPr>
          <p:cNvSpPr txBox="1"/>
          <p:nvPr/>
        </p:nvSpPr>
        <p:spPr>
          <a:xfrm>
            <a:off x="10214810" y="27737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EE6AE-9E57-1CA3-4C76-FC309EB99DFA}"/>
              </a:ext>
            </a:extLst>
          </p:cNvPr>
          <p:cNvSpPr txBox="1"/>
          <p:nvPr/>
        </p:nvSpPr>
        <p:spPr>
          <a:xfrm>
            <a:off x="7395838" y="2717777"/>
            <a:ext cx="6124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Opportunity information pushed to CPQ for Quote Generation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B3313D8-C8CE-F616-3FFC-ECF900391818}"/>
              </a:ext>
            </a:extLst>
          </p:cNvPr>
          <p:cNvSpPr/>
          <p:nvPr/>
        </p:nvSpPr>
        <p:spPr>
          <a:xfrm>
            <a:off x="5533405" y="3033381"/>
            <a:ext cx="903307" cy="526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F8CD27-0AEA-2522-0A88-F9084D4D3795}"/>
              </a:ext>
            </a:extLst>
          </p:cNvPr>
          <p:cNvSpPr txBox="1"/>
          <p:nvPr/>
        </p:nvSpPr>
        <p:spPr>
          <a:xfrm>
            <a:off x="5680327" y="3070396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Notes</a:t>
            </a:r>
          </a:p>
          <a:p>
            <a:r>
              <a:rPr lang="en-US" sz="800" dirty="0"/>
              <a:t>Information</a:t>
            </a:r>
          </a:p>
          <a:p>
            <a:r>
              <a:rPr lang="en-US" sz="800" dirty="0"/>
              <a:t>Reasons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EEEB192-8025-383A-FDE8-197E32F11FC9}"/>
              </a:ext>
            </a:extLst>
          </p:cNvPr>
          <p:cNvCxnSpPr>
            <a:cxnSpLocks/>
          </p:cNvCxnSpPr>
          <p:nvPr/>
        </p:nvCxnSpPr>
        <p:spPr>
          <a:xfrm rot="10800000">
            <a:off x="3934327" y="2271455"/>
            <a:ext cx="1599078" cy="953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AAFE07-AD4A-6E46-3E03-8864B5F9D71B}"/>
              </a:ext>
            </a:extLst>
          </p:cNvPr>
          <p:cNvCxnSpPr>
            <a:cxnSpLocks/>
          </p:cNvCxnSpPr>
          <p:nvPr/>
        </p:nvCxnSpPr>
        <p:spPr>
          <a:xfrm>
            <a:off x="2129589" y="4315427"/>
            <a:ext cx="7585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5CAB27A9-2EFE-89F1-BA20-BD36DE34747A}"/>
              </a:ext>
            </a:extLst>
          </p:cNvPr>
          <p:cNvSpPr/>
          <p:nvPr/>
        </p:nvSpPr>
        <p:spPr>
          <a:xfrm>
            <a:off x="1624263" y="2021305"/>
            <a:ext cx="505326" cy="45719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1CA6CD5-4747-69E9-EDBE-F4E52FD74615}"/>
              </a:ext>
            </a:extLst>
          </p:cNvPr>
          <p:cNvSpPr/>
          <p:nvPr/>
        </p:nvSpPr>
        <p:spPr>
          <a:xfrm>
            <a:off x="2477299" y="3143093"/>
            <a:ext cx="1360775" cy="1116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373F83-7B8A-A513-F149-30FECDEA2E15}"/>
              </a:ext>
            </a:extLst>
          </p:cNvPr>
          <p:cNvSpPr txBox="1"/>
          <p:nvPr/>
        </p:nvSpPr>
        <p:spPr>
          <a:xfrm>
            <a:off x="2416846" y="3280633"/>
            <a:ext cx="1531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Intelligent sales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Pipeline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Forecast tracker</a:t>
            </a:r>
          </a:p>
        </p:txBody>
      </p:sp>
      <p:pic>
        <p:nvPicPr>
          <p:cNvPr id="68" name="Graphic 67" descr="Statistics with solid fill">
            <a:extLst>
              <a:ext uri="{FF2B5EF4-FFF2-40B4-BE49-F238E27FC236}">
                <a16:creationId xmlns:a16="http://schemas.microsoft.com/office/drawing/2014/main" id="{70E945F1-045F-CB01-1380-FA30CBE28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721" y="3759402"/>
            <a:ext cx="324123" cy="324123"/>
          </a:xfrm>
          <a:prstGeom prst="rect">
            <a:avLst/>
          </a:prstGeom>
        </p:spPr>
      </p:pic>
      <p:pic>
        <p:nvPicPr>
          <p:cNvPr id="70" name="Graphic 69" descr="Bar chart with solid fill">
            <a:extLst>
              <a:ext uri="{FF2B5EF4-FFF2-40B4-BE49-F238E27FC236}">
                <a16:creationId xmlns:a16="http://schemas.microsoft.com/office/drawing/2014/main" id="{F57513E8-F549-B9FA-1F2A-1F2E7CD88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1644" y="3804879"/>
            <a:ext cx="324123" cy="324123"/>
          </a:xfrm>
          <a:prstGeom prst="rect">
            <a:avLst/>
          </a:prstGeom>
        </p:spPr>
      </p:pic>
      <p:pic>
        <p:nvPicPr>
          <p:cNvPr id="72" name="Graphic 71" descr="Logarithmic Graph with solid fill">
            <a:extLst>
              <a:ext uri="{FF2B5EF4-FFF2-40B4-BE49-F238E27FC236}">
                <a16:creationId xmlns:a16="http://schemas.microsoft.com/office/drawing/2014/main" id="{402490F0-8735-C70F-14F2-8E0E2DF92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729" y="3777229"/>
            <a:ext cx="324123" cy="324123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18197EE0-B2A9-2E67-656B-022591E4F723}"/>
              </a:ext>
            </a:extLst>
          </p:cNvPr>
          <p:cNvGrpSpPr/>
          <p:nvPr/>
        </p:nvGrpSpPr>
        <p:grpSpPr>
          <a:xfrm>
            <a:off x="7887016" y="4649311"/>
            <a:ext cx="1522211" cy="752354"/>
            <a:chOff x="6443409" y="4830412"/>
            <a:chExt cx="1522211" cy="7523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1019B6-2617-CE73-AD61-9B64F8EA204A}"/>
                </a:ext>
              </a:extLst>
            </p:cNvPr>
            <p:cNvGrpSpPr/>
            <p:nvPr/>
          </p:nvGrpSpPr>
          <p:grpSpPr>
            <a:xfrm>
              <a:off x="6443409" y="4830412"/>
              <a:ext cx="1522211" cy="752354"/>
              <a:chOff x="7085635" y="5382228"/>
              <a:chExt cx="1522211" cy="752354"/>
            </a:xfrm>
          </p:grpSpPr>
          <p:pic>
            <p:nvPicPr>
              <p:cNvPr id="81" name="Graphic 80" descr="Database outline">
                <a:extLst>
                  <a:ext uri="{FF2B5EF4-FFF2-40B4-BE49-F238E27FC236}">
                    <a16:creationId xmlns:a16="http://schemas.microsoft.com/office/drawing/2014/main" id="{79EB22AE-29FC-8221-4EA9-C4078A5E4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085635" y="5475790"/>
                <a:ext cx="565230" cy="565230"/>
              </a:xfrm>
              <a:prstGeom prst="rect">
                <a:avLst/>
              </a:prstGeom>
            </p:spPr>
          </p:pic>
          <p:pic>
            <p:nvPicPr>
              <p:cNvPr id="82" name="Graphic 81" descr="Database outline">
                <a:extLst>
                  <a:ext uri="{FF2B5EF4-FFF2-40B4-BE49-F238E27FC236}">
                    <a16:creationId xmlns:a16="http://schemas.microsoft.com/office/drawing/2014/main" id="{E2F14316-ED17-AA15-5433-D1BDAE63C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941151" y="5464052"/>
                <a:ext cx="565230" cy="565230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714ED72-0ABE-564E-8F3C-06958A0EF73D}"/>
                  </a:ext>
                </a:extLst>
              </p:cNvPr>
              <p:cNvSpPr/>
              <p:nvPr/>
            </p:nvSpPr>
            <p:spPr>
              <a:xfrm>
                <a:off x="7085635" y="5382228"/>
                <a:ext cx="1522211" cy="752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36EF61-F3B7-528A-CCBD-DB12640C6E37}"/>
                </a:ext>
              </a:extLst>
            </p:cNvPr>
            <p:cNvSpPr txBox="1"/>
            <p:nvPr/>
          </p:nvSpPr>
          <p:spPr>
            <a:xfrm>
              <a:off x="6942113" y="502627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ERP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6EC3FC-81D5-1F63-A18D-754EF1644E77}"/>
              </a:ext>
            </a:extLst>
          </p:cNvPr>
          <p:cNvCxnSpPr/>
          <p:nvPr/>
        </p:nvCxnSpPr>
        <p:spPr>
          <a:xfrm flipV="1">
            <a:off x="8528897" y="4000297"/>
            <a:ext cx="0" cy="613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9C6907C-BBF2-F6A9-89BF-287657652216}"/>
              </a:ext>
            </a:extLst>
          </p:cNvPr>
          <p:cNvSpPr/>
          <p:nvPr/>
        </p:nvSpPr>
        <p:spPr>
          <a:xfrm>
            <a:off x="8083859" y="3580497"/>
            <a:ext cx="938405" cy="42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Flow of customer data &amp; accounts from ERP to CRM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5CF9BF-C8A5-8AE1-7ACD-FB5C341473EE}"/>
              </a:ext>
            </a:extLst>
          </p:cNvPr>
          <p:cNvCxnSpPr>
            <a:cxnSpLocks/>
          </p:cNvCxnSpPr>
          <p:nvPr/>
        </p:nvCxnSpPr>
        <p:spPr>
          <a:xfrm flipV="1">
            <a:off x="6284103" y="4129001"/>
            <a:ext cx="0" cy="484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B59A155-EAE7-619A-9FB2-2B7D80051956}"/>
              </a:ext>
            </a:extLst>
          </p:cNvPr>
          <p:cNvSpPr txBox="1"/>
          <p:nvPr/>
        </p:nvSpPr>
        <p:spPr>
          <a:xfrm>
            <a:off x="5237749" y="4638968"/>
            <a:ext cx="21855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Out of the Box Integration with 3</a:t>
            </a:r>
            <a:r>
              <a:rPr lang="en-US" sz="800" baseline="30000" dirty="0"/>
              <a:t>rd</a:t>
            </a:r>
            <a:r>
              <a:rPr lang="en-US" sz="800" dirty="0"/>
              <a:t> Party Applications</a:t>
            </a:r>
          </a:p>
        </p:txBody>
      </p:sp>
      <p:grpSp>
        <p:nvGrpSpPr>
          <p:cNvPr id="100" name="Gruppierung 6">
            <a:extLst>
              <a:ext uri="{FF2B5EF4-FFF2-40B4-BE49-F238E27FC236}">
                <a16:creationId xmlns:a16="http://schemas.microsoft.com/office/drawing/2014/main" id="{68F632A9-EE87-2BE8-C60A-352C348D8766}"/>
              </a:ext>
            </a:extLst>
          </p:cNvPr>
          <p:cNvGrpSpPr/>
          <p:nvPr/>
        </p:nvGrpSpPr>
        <p:grpSpPr>
          <a:xfrm>
            <a:off x="2327371" y="4668633"/>
            <a:ext cx="939942" cy="779791"/>
            <a:chOff x="0" y="0"/>
            <a:chExt cx="3068740" cy="2687466"/>
          </a:xfrm>
        </p:grpSpPr>
        <p:pic>
          <p:nvPicPr>
            <p:cNvPr id="101" name="Picture 10" descr="Picture 10">
              <a:extLst>
                <a:ext uri="{FF2B5EF4-FFF2-40B4-BE49-F238E27FC236}">
                  <a16:creationId xmlns:a16="http://schemas.microsoft.com/office/drawing/2014/main" id="{A4268BA4-D7D0-5FB6-3A40-E9860C4E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b="20299"/>
            <a:stretch>
              <a:fillRect/>
            </a:stretch>
          </p:blipFill>
          <p:spPr>
            <a:xfrm>
              <a:off x="239483" y="212532"/>
              <a:ext cx="2584152" cy="157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Bild 3" descr="Bild 3">
              <a:extLst>
                <a:ext uri="{FF2B5EF4-FFF2-40B4-BE49-F238E27FC236}">
                  <a16:creationId xmlns:a16="http://schemas.microsoft.com/office/drawing/2014/main" id="{F7884C37-A740-60AC-0148-3CFC36948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3068741" cy="2687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3" name="Gruppierung 10">
            <a:extLst>
              <a:ext uri="{FF2B5EF4-FFF2-40B4-BE49-F238E27FC236}">
                <a16:creationId xmlns:a16="http://schemas.microsoft.com/office/drawing/2014/main" id="{E5DA17B9-ACBA-348C-E2A4-AA33FBD34303}"/>
              </a:ext>
            </a:extLst>
          </p:cNvPr>
          <p:cNvGrpSpPr/>
          <p:nvPr/>
        </p:nvGrpSpPr>
        <p:grpSpPr>
          <a:xfrm>
            <a:off x="2134640" y="5175742"/>
            <a:ext cx="989224" cy="715066"/>
            <a:chOff x="0" y="0"/>
            <a:chExt cx="2327704" cy="1806256"/>
          </a:xfrm>
        </p:grpSpPr>
        <p:pic>
          <p:nvPicPr>
            <p:cNvPr id="104" name="Picture 10" descr="Picture 10">
              <a:extLst>
                <a:ext uri="{FF2B5EF4-FFF2-40B4-BE49-F238E27FC236}">
                  <a16:creationId xmlns:a16="http://schemas.microsoft.com/office/drawing/2014/main" id="{C8CC9C23-0EC9-8DC3-5017-A66E395A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37842" y="218005"/>
              <a:ext cx="1597238" cy="1200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Bild 4" descr="Bild 4">
              <a:extLst>
                <a:ext uri="{FF2B5EF4-FFF2-40B4-BE49-F238E27FC236}">
                  <a16:creationId xmlns:a16="http://schemas.microsoft.com/office/drawing/2014/main" id="{F032F73A-85FD-4DE7-CBC6-8DF3C422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327705" cy="1806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6" name="Gruppierung 8">
            <a:extLst>
              <a:ext uri="{FF2B5EF4-FFF2-40B4-BE49-F238E27FC236}">
                <a16:creationId xmlns:a16="http://schemas.microsoft.com/office/drawing/2014/main" id="{E7854086-2A53-0015-B04A-4A22EA6196BE}"/>
              </a:ext>
            </a:extLst>
          </p:cNvPr>
          <p:cNvGrpSpPr/>
          <p:nvPr/>
        </p:nvGrpSpPr>
        <p:grpSpPr>
          <a:xfrm>
            <a:off x="3182520" y="5094734"/>
            <a:ext cx="604128" cy="740729"/>
            <a:chOff x="0" y="0"/>
            <a:chExt cx="1050732" cy="1498808"/>
          </a:xfrm>
        </p:grpSpPr>
        <p:pic>
          <p:nvPicPr>
            <p:cNvPr id="107" name="Bild 46" descr="Bild 46">
              <a:extLst>
                <a:ext uri="{FF2B5EF4-FFF2-40B4-BE49-F238E27FC236}">
                  <a16:creationId xmlns:a16="http://schemas.microsoft.com/office/drawing/2014/main" id="{E6EAC2A2-9C9C-A5F4-28F5-212D2F550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3521" y="209392"/>
              <a:ext cx="653339" cy="1027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Bild 109" descr="Bild 109">
              <a:extLst>
                <a:ext uri="{FF2B5EF4-FFF2-40B4-BE49-F238E27FC236}">
                  <a16:creationId xmlns:a16="http://schemas.microsoft.com/office/drawing/2014/main" id="{2792A029-0968-E30C-CD34-E5D344258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1050733" cy="1498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0758720-9DBB-DAD3-DAF1-64292FA6B04F}"/>
              </a:ext>
            </a:extLst>
          </p:cNvPr>
          <p:cNvSpPr txBox="1"/>
          <p:nvPr/>
        </p:nvSpPr>
        <p:spPr>
          <a:xfrm>
            <a:off x="3717292" y="5303330"/>
            <a:ext cx="2185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Do your tasks on the move with mobile ready applications &amp; features to increase efficiency even when mobile.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B7F9B64-0100-FB46-08B4-E3E5440F042D}"/>
              </a:ext>
            </a:extLst>
          </p:cNvPr>
          <p:cNvSpPr/>
          <p:nvPr/>
        </p:nvSpPr>
        <p:spPr>
          <a:xfrm rot="16200000">
            <a:off x="4506731" y="4555653"/>
            <a:ext cx="429350" cy="1910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bject 27">
            <a:extLst>
              <a:ext uri="{FF2B5EF4-FFF2-40B4-BE49-F238E27FC236}">
                <a16:creationId xmlns:a16="http://schemas.microsoft.com/office/drawing/2014/main" id="{E475FC88-87B7-F1A0-586B-2ED79A7F7524}"/>
              </a:ext>
            </a:extLst>
          </p:cNvPr>
          <p:cNvSpPr/>
          <p:nvPr/>
        </p:nvSpPr>
        <p:spPr>
          <a:xfrm>
            <a:off x="1362525" y="4856458"/>
            <a:ext cx="643396" cy="730095"/>
          </a:xfrm>
          <a:prstGeom prst="rect">
            <a:avLst/>
          </a:prstGeom>
          <a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69962AB-C291-F1DC-C6F9-AD7A2BAC280D}"/>
              </a:ext>
            </a:extLst>
          </p:cNvPr>
          <p:cNvCxnSpPr/>
          <p:nvPr/>
        </p:nvCxnSpPr>
        <p:spPr>
          <a:xfrm flipV="1">
            <a:off x="2340052" y="4055102"/>
            <a:ext cx="0" cy="613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C75583-1F7F-4E81-AF6C-1616ECCD2E6E}"/>
              </a:ext>
            </a:extLst>
          </p:cNvPr>
          <p:cNvSpPr txBox="1"/>
          <p:nvPr/>
        </p:nvSpPr>
        <p:spPr>
          <a:xfrm>
            <a:off x="4050189" y="2750160"/>
            <a:ext cx="1346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Approval Matrix for various tasks such as opportunity conversion &amp;  Discounts.</a:t>
            </a:r>
          </a:p>
        </p:txBody>
      </p:sp>
      <p:pic>
        <p:nvPicPr>
          <p:cNvPr id="124" name="Graphic 123" descr="Daily calendar outline">
            <a:extLst>
              <a:ext uri="{FF2B5EF4-FFF2-40B4-BE49-F238E27FC236}">
                <a16:creationId xmlns:a16="http://schemas.microsoft.com/office/drawing/2014/main" id="{F9BD3CD5-1B72-4339-96D0-F6931C5996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73702" y="2418376"/>
            <a:ext cx="173409" cy="173409"/>
          </a:xfrm>
          <a:prstGeom prst="rect">
            <a:avLst/>
          </a:prstGeom>
        </p:spPr>
      </p:pic>
      <p:pic>
        <p:nvPicPr>
          <p:cNvPr id="126" name="Graphic 125" descr="Email outline">
            <a:extLst>
              <a:ext uri="{FF2B5EF4-FFF2-40B4-BE49-F238E27FC236}">
                <a16:creationId xmlns:a16="http://schemas.microsoft.com/office/drawing/2014/main" id="{400751F8-2D23-C530-8BD3-55F02617DB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71621" y="2413178"/>
            <a:ext cx="173409" cy="173409"/>
          </a:xfrm>
          <a:prstGeom prst="rect">
            <a:avLst/>
          </a:prstGeom>
        </p:spPr>
      </p:pic>
      <p:pic>
        <p:nvPicPr>
          <p:cNvPr id="128" name="Graphic 127" descr="Receiver outline">
            <a:extLst>
              <a:ext uri="{FF2B5EF4-FFF2-40B4-BE49-F238E27FC236}">
                <a16:creationId xmlns:a16="http://schemas.microsoft.com/office/drawing/2014/main" id="{48A20783-60B9-D0D2-9485-F756ED9CF3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78518" y="2657574"/>
            <a:ext cx="196789" cy="1967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72DCB50-10E2-8F50-B9FC-27C74B63CAEB}"/>
              </a:ext>
            </a:extLst>
          </p:cNvPr>
          <p:cNvGrpSpPr/>
          <p:nvPr/>
        </p:nvGrpSpPr>
        <p:grpSpPr>
          <a:xfrm>
            <a:off x="5159216" y="3672709"/>
            <a:ext cx="2123745" cy="470157"/>
            <a:chOff x="4914735" y="3658844"/>
            <a:chExt cx="2123745" cy="4701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F61FF9-5A9C-E274-F02C-CD6EE3A8A501}"/>
                </a:ext>
              </a:extLst>
            </p:cNvPr>
            <p:cNvSpPr/>
            <p:nvPr/>
          </p:nvSpPr>
          <p:spPr>
            <a:xfrm rot="16200000">
              <a:off x="5741529" y="2832050"/>
              <a:ext cx="470157" cy="212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8" descr="ServiceNow - YouTube">
              <a:extLst>
                <a:ext uri="{FF2B5EF4-FFF2-40B4-BE49-F238E27FC236}">
                  <a16:creationId xmlns:a16="http://schemas.microsoft.com/office/drawing/2014/main" id="{E81BA1C5-EED4-69DF-9D50-1528540F5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034" y="3723042"/>
              <a:ext cx="266400" cy="26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0" descr="تويتر \ LinkedIn (LinkedIn@)">
              <a:extLst>
                <a:ext uri="{FF2B5EF4-FFF2-40B4-BE49-F238E27FC236}">
                  <a16:creationId xmlns:a16="http://schemas.microsoft.com/office/drawing/2014/main" id="{2457073F-A126-12CB-62CD-2C477C080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027" y="3722453"/>
              <a:ext cx="262855" cy="288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2" descr="Microsoft Outlook - Wikipedia">
              <a:extLst>
                <a:ext uri="{FF2B5EF4-FFF2-40B4-BE49-F238E27FC236}">
                  <a16:creationId xmlns:a16="http://schemas.microsoft.com/office/drawing/2014/main" id="{8A4E1F2A-5893-CEF6-452F-EE7FD230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376" y="3729419"/>
              <a:ext cx="262855" cy="288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6" descr="Microsoft Teams - Wikipedia">
              <a:extLst>
                <a:ext uri="{FF2B5EF4-FFF2-40B4-BE49-F238E27FC236}">
                  <a16:creationId xmlns:a16="http://schemas.microsoft.com/office/drawing/2014/main" id="{EB0B60E9-FADC-7390-BEE1-5B274C562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342" y="3725430"/>
              <a:ext cx="288316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4CF7D28-E639-D1CE-DA2A-083C9BA5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448" y="3720619"/>
              <a:ext cx="364224" cy="36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33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BD16-463C-3AD1-562D-C211898B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Architecture (Service Cloud)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75075B-F984-2310-C23F-E07EF978F9CE}"/>
              </a:ext>
            </a:extLst>
          </p:cNvPr>
          <p:cNvSpPr/>
          <p:nvPr/>
        </p:nvSpPr>
        <p:spPr>
          <a:xfrm>
            <a:off x="2043199" y="1905982"/>
            <a:ext cx="922153" cy="310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Won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010EF-FB29-D308-C079-92B167B908E5}"/>
              </a:ext>
            </a:extLst>
          </p:cNvPr>
          <p:cNvSpPr/>
          <p:nvPr/>
        </p:nvSpPr>
        <p:spPr>
          <a:xfrm>
            <a:off x="830179" y="1684421"/>
            <a:ext cx="10479505" cy="427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09077-E3DA-BACD-B320-39B14F0FC0F1}"/>
              </a:ext>
            </a:extLst>
          </p:cNvPr>
          <p:cNvSpPr/>
          <p:nvPr/>
        </p:nvSpPr>
        <p:spPr>
          <a:xfrm>
            <a:off x="3296654" y="1842588"/>
            <a:ext cx="6636415" cy="395487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7B742-DF55-A52B-816B-5D339B9EDAB1}"/>
              </a:ext>
            </a:extLst>
          </p:cNvPr>
          <p:cNvSpPr/>
          <p:nvPr/>
        </p:nvSpPr>
        <p:spPr>
          <a:xfrm>
            <a:off x="3429002" y="2021305"/>
            <a:ext cx="1024895" cy="28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Customer Engagement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79FA7-B701-27E0-24C0-14F7F4861CB2}"/>
              </a:ext>
            </a:extLst>
          </p:cNvPr>
          <p:cNvSpPr/>
          <p:nvPr/>
        </p:nvSpPr>
        <p:spPr>
          <a:xfrm>
            <a:off x="6747233" y="3118344"/>
            <a:ext cx="1158572" cy="64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32EAC5-20D6-1E25-5A7D-6161960E40BE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8844744" y="2752071"/>
            <a:ext cx="1" cy="4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B5C3FB-5370-CBBD-779F-9904A64C51C4}"/>
              </a:ext>
            </a:extLst>
          </p:cNvPr>
          <p:cNvSpPr txBox="1"/>
          <p:nvPr/>
        </p:nvSpPr>
        <p:spPr>
          <a:xfrm>
            <a:off x="3418234" y="3717237"/>
            <a:ext cx="1520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Chat Bot / Customer Service Agent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B3313D8-C8CE-F616-3FFC-ECF900391818}"/>
              </a:ext>
            </a:extLst>
          </p:cNvPr>
          <p:cNvSpPr/>
          <p:nvPr/>
        </p:nvSpPr>
        <p:spPr>
          <a:xfrm>
            <a:off x="5136907" y="3155324"/>
            <a:ext cx="903307" cy="526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5CAB27A9-2EFE-89F1-BA20-BD36DE34747A}"/>
              </a:ext>
            </a:extLst>
          </p:cNvPr>
          <p:cNvSpPr/>
          <p:nvPr/>
        </p:nvSpPr>
        <p:spPr>
          <a:xfrm>
            <a:off x="2965352" y="2042623"/>
            <a:ext cx="330002" cy="94181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2B8335-3423-752A-20B2-83173E69FD1C}"/>
              </a:ext>
            </a:extLst>
          </p:cNvPr>
          <p:cNvGrpSpPr/>
          <p:nvPr/>
        </p:nvGrpSpPr>
        <p:grpSpPr>
          <a:xfrm>
            <a:off x="5917104" y="4447224"/>
            <a:ext cx="1531349" cy="1157199"/>
            <a:chOff x="2415417" y="3101980"/>
            <a:chExt cx="1531349" cy="1157199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1CA6CD5-4747-69E9-EDBE-F4E52FD74615}"/>
                </a:ext>
              </a:extLst>
            </p:cNvPr>
            <p:cNvSpPr/>
            <p:nvPr/>
          </p:nvSpPr>
          <p:spPr>
            <a:xfrm>
              <a:off x="2477299" y="3143093"/>
              <a:ext cx="1360775" cy="11160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373F83-7B8A-A513-F149-30FECDEA2E15}"/>
                </a:ext>
              </a:extLst>
            </p:cNvPr>
            <p:cNvSpPr txBox="1"/>
            <p:nvPr/>
          </p:nvSpPr>
          <p:spPr>
            <a:xfrm>
              <a:off x="2415417" y="3101980"/>
              <a:ext cx="1531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Ticket Management reports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Ticket Status reports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Real Time Analytics</a:t>
              </a:r>
            </a:p>
          </p:txBody>
        </p:sp>
        <p:pic>
          <p:nvPicPr>
            <p:cNvPr id="68" name="Graphic 67" descr="Statistics with solid fill">
              <a:extLst>
                <a:ext uri="{FF2B5EF4-FFF2-40B4-BE49-F238E27FC236}">
                  <a16:creationId xmlns:a16="http://schemas.microsoft.com/office/drawing/2014/main" id="{70E945F1-045F-CB01-1380-FA30CBE2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6721" y="3759402"/>
              <a:ext cx="324123" cy="324123"/>
            </a:xfrm>
            <a:prstGeom prst="rect">
              <a:avLst/>
            </a:prstGeom>
          </p:spPr>
        </p:pic>
        <p:pic>
          <p:nvPicPr>
            <p:cNvPr id="70" name="Graphic 69" descr="Bar chart with solid fill">
              <a:extLst>
                <a:ext uri="{FF2B5EF4-FFF2-40B4-BE49-F238E27FC236}">
                  <a16:creationId xmlns:a16="http://schemas.microsoft.com/office/drawing/2014/main" id="{F57513E8-F549-B9FA-1F2A-1F2E7CD88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1644" y="3804879"/>
              <a:ext cx="324123" cy="324123"/>
            </a:xfrm>
            <a:prstGeom prst="rect">
              <a:avLst/>
            </a:prstGeom>
          </p:spPr>
        </p:pic>
        <p:pic>
          <p:nvPicPr>
            <p:cNvPr id="72" name="Graphic 71" descr="Logarithmic Graph with solid fill">
              <a:extLst>
                <a:ext uri="{FF2B5EF4-FFF2-40B4-BE49-F238E27FC236}">
                  <a16:creationId xmlns:a16="http://schemas.microsoft.com/office/drawing/2014/main" id="{402490F0-8735-C70F-14F2-8E0E2DF9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9729" y="3777229"/>
              <a:ext cx="324123" cy="324123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59A155-EAE7-619A-9FB2-2B7D80051956}"/>
              </a:ext>
            </a:extLst>
          </p:cNvPr>
          <p:cNvSpPr txBox="1"/>
          <p:nvPr/>
        </p:nvSpPr>
        <p:spPr>
          <a:xfrm>
            <a:off x="3361141" y="3994370"/>
            <a:ext cx="2185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CTI (computer telephony Integration) allows the service executive to make outbound/inbound calls to customers for gradiences &amp; solutions.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B7F9B64-0100-FB46-08B4-E3E5440F042D}"/>
              </a:ext>
            </a:extLst>
          </p:cNvPr>
          <p:cNvSpPr/>
          <p:nvPr/>
        </p:nvSpPr>
        <p:spPr>
          <a:xfrm rot="16200000">
            <a:off x="4454685" y="3749698"/>
            <a:ext cx="429350" cy="218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C0A6E12-4BD5-5F79-FF85-35728F852536}"/>
              </a:ext>
            </a:extLst>
          </p:cNvPr>
          <p:cNvGrpSpPr/>
          <p:nvPr/>
        </p:nvGrpSpPr>
        <p:grpSpPr>
          <a:xfrm>
            <a:off x="7486337" y="4498786"/>
            <a:ext cx="2424123" cy="1222175"/>
            <a:chOff x="7486337" y="4498786"/>
            <a:chExt cx="2424123" cy="1222175"/>
          </a:xfrm>
        </p:grpSpPr>
        <p:grpSp>
          <p:nvGrpSpPr>
            <p:cNvPr id="100" name="Gruppierung 6">
              <a:extLst>
                <a:ext uri="{FF2B5EF4-FFF2-40B4-BE49-F238E27FC236}">
                  <a16:creationId xmlns:a16="http://schemas.microsoft.com/office/drawing/2014/main" id="{68F632A9-EE87-2BE8-C60A-352C348D8766}"/>
                </a:ext>
              </a:extLst>
            </p:cNvPr>
            <p:cNvGrpSpPr/>
            <p:nvPr/>
          </p:nvGrpSpPr>
          <p:grpSpPr>
            <a:xfrm>
              <a:off x="8451183" y="4498786"/>
              <a:ext cx="939942" cy="779791"/>
              <a:chOff x="0" y="0"/>
              <a:chExt cx="3068740" cy="2687466"/>
            </a:xfrm>
          </p:grpSpPr>
          <p:pic>
            <p:nvPicPr>
              <p:cNvPr id="101" name="Picture 10" descr="Picture 10">
                <a:extLst>
                  <a:ext uri="{FF2B5EF4-FFF2-40B4-BE49-F238E27FC236}">
                    <a16:creationId xmlns:a16="http://schemas.microsoft.com/office/drawing/2014/main" id="{A4268BA4-D7D0-5FB6-3A40-E9860C4EF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0299"/>
              <a:stretch>
                <a:fillRect/>
              </a:stretch>
            </p:blipFill>
            <p:spPr>
              <a:xfrm>
                <a:off x="239483" y="212532"/>
                <a:ext cx="2584152" cy="15706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Bild 3" descr="Bild 3">
                <a:extLst>
                  <a:ext uri="{FF2B5EF4-FFF2-40B4-BE49-F238E27FC236}">
                    <a16:creationId xmlns:a16="http://schemas.microsoft.com/office/drawing/2014/main" id="{F7884C37-A740-60AC-0148-3CFC36948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3068741" cy="2687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3" name="Gruppierung 10">
              <a:extLst>
                <a:ext uri="{FF2B5EF4-FFF2-40B4-BE49-F238E27FC236}">
                  <a16:creationId xmlns:a16="http://schemas.microsoft.com/office/drawing/2014/main" id="{E5DA17B9-ACBA-348C-E2A4-AA33FBD34303}"/>
                </a:ext>
              </a:extLst>
            </p:cNvPr>
            <p:cNvGrpSpPr/>
            <p:nvPr/>
          </p:nvGrpSpPr>
          <p:grpSpPr>
            <a:xfrm>
              <a:off x="8258452" y="5005895"/>
              <a:ext cx="989224" cy="715066"/>
              <a:chOff x="0" y="0"/>
              <a:chExt cx="2327704" cy="1806256"/>
            </a:xfrm>
          </p:grpSpPr>
          <p:pic>
            <p:nvPicPr>
              <p:cNvPr id="104" name="Picture 10" descr="Picture 10">
                <a:extLst>
                  <a:ext uri="{FF2B5EF4-FFF2-40B4-BE49-F238E27FC236}">
                    <a16:creationId xmlns:a16="http://schemas.microsoft.com/office/drawing/2014/main" id="{C8CC9C23-0EC9-8DC3-5017-A66E395AC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337842" y="218005"/>
                <a:ext cx="1597238" cy="12007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Bild 4" descr="Bild 4">
                <a:extLst>
                  <a:ext uri="{FF2B5EF4-FFF2-40B4-BE49-F238E27FC236}">
                    <a16:creationId xmlns:a16="http://schemas.microsoft.com/office/drawing/2014/main" id="{F032F73A-85FD-4DE7-CBC6-8DF3C422D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2327705" cy="18062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6" name="Gruppierung 8">
              <a:extLst>
                <a:ext uri="{FF2B5EF4-FFF2-40B4-BE49-F238E27FC236}">
                  <a16:creationId xmlns:a16="http://schemas.microsoft.com/office/drawing/2014/main" id="{E7854086-2A53-0015-B04A-4A22EA6196BE}"/>
                </a:ext>
              </a:extLst>
            </p:cNvPr>
            <p:cNvGrpSpPr/>
            <p:nvPr/>
          </p:nvGrpSpPr>
          <p:grpSpPr>
            <a:xfrm>
              <a:off x="9306332" y="4924887"/>
              <a:ext cx="604128" cy="740729"/>
              <a:chOff x="0" y="0"/>
              <a:chExt cx="1050732" cy="1498808"/>
            </a:xfrm>
          </p:grpSpPr>
          <p:pic>
            <p:nvPicPr>
              <p:cNvPr id="107" name="Bild 46" descr="Bild 46">
                <a:extLst>
                  <a:ext uri="{FF2B5EF4-FFF2-40B4-BE49-F238E27FC236}">
                    <a16:creationId xmlns:a16="http://schemas.microsoft.com/office/drawing/2014/main" id="{E6EAC2A2-9C9C-A5F4-28F5-212D2F550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521" y="209392"/>
                <a:ext cx="653339" cy="10276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8" name="Bild 109" descr="Bild 109">
                <a:extLst>
                  <a:ext uri="{FF2B5EF4-FFF2-40B4-BE49-F238E27FC236}">
                    <a16:creationId xmlns:a16="http://schemas.microsoft.com/office/drawing/2014/main" id="{2792A029-0968-E30C-CD34-E5D344258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0"/>
                <a:ext cx="1050733" cy="14988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7" name="object 27">
              <a:extLst>
                <a:ext uri="{FF2B5EF4-FFF2-40B4-BE49-F238E27FC236}">
                  <a16:creationId xmlns:a16="http://schemas.microsoft.com/office/drawing/2014/main" id="{E475FC88-87B7-F1A0-586B-2ED79A7F7524}"/>
                </a:ext>
              </a:extLst>
            </p:cNvPr>
            <p:cNvSpPr/>
            <p:nvPr/>
          </p:nvSpPr>
          <p:spPr>
            <a:xfrm>
              <a:off x="7486337" y="4686611"/>
              <a:ext cx="643396" cy="730095"/>
            </a:xfrm>
            <a:prstGeom prst="rect">
              <a:avLst/>
            </a:prstGeom>
            <a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6" name="Graphic 125" descr="Email outline">
            <a:extLst>
              <a:ext uri="{FF2B5EF4-FFF2-40B4-BE49-F238E27FC236}">
                <a16:creationId xmlns:a16="http://schemas.microsoft.com/office/drawing/2014/main" id="{400751F8-2D23-C530-8BD3-55F02617DB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88123" y="3634130"/>
            <a:ext cx="412435" cy="41243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72DCB50-10E2-8F50-B9FC-27C74B63CAEB}"/>
              </a:ext>
            </a:extLst>
          </p:cNvPr>
          <p:cNvGrpSpPr/>
          <p:nvPr/>
        </p:nvGrpSpPr>
        <p:grpSpPr>
          <a:xfrm>
            <a:off x="1508330" y="4565815"/>
            <a:ext cx="1142435" cy="471600"/>
            <a:chOff x="5896050" y="3658845"/>
            <a:chExt cx="1142435" cy="4701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F61FF9-5A9C-E274-F02C-CD6EE3A8A501}"/>
                </a:ext>
              </a:extLst>
            </p:cNvPr>
            <p:cNvSpPr/>
            <p:nvPr/>
          </p:nvSpPr>
          <p:spPr>
            <a:xfrm rot="16200000">
              <a:off x="6232189" y="3322706"/>
              <a:ext cx="470157" cy="1142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12" descr="Microsoft Outlook - Wikipedia">
              <a:extLst>
                <a:ext uri="{FF2B5EF4-FFF2-40B4-BE49-F238E27FC236}">
                  <a16:creationId xmlns:a16="http://schemas.microsoft.com/office/drawing/2014/main" id="{8A4E1F2A-5893-CEF6-452F-EE7FD230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891" y="3733625"/>
              <a:ext cx="262855" cy="288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4CF7D28-E639-D1CE-DA2A-083C9BA5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448" y="3720619"/>
              <a:ext cx="364224" cy="364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9C6A0-5144-0DF8-D318-90B5B0D32ABD}"/>
              </a:ext>
            </a:extLst>
          </p:cNvPr>
          <p:cNvSpPr/>
          <p:nvPr/>
        </p:nvSpPr>
        <p:spPr>
          <a:xfrm>
            <a:off x="1210317" y="3106279"/>
            <a:ext cx="1545498" cy="948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9A29C-41A2-57C2-E180-75E2F915EF56}"/>
              </a:ext>
            </a:extLst>
          </p:cNvPr>
          <p:cNvSpPr txBox="1"/>
          <p:nvPr/>
        </p:nvSpPr>
        <p:spPr>
          <a:xfrm>
            <a:off x="1357890" y="3118345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Omnichannel Engagement</a:t>
            </a:r>
          </a:p>
        </p:txBody>
      </p:sp>
      <p:pic>
        <p:nvPicPr>
          <p:cNvPr id="2050" name="Picture 2" descr="WhatsApp - Wikipedia">
            <a:extLst>
              <a:ext uri="{FF2B5EF4-FFF2-40B4-BE49-F238E27FC236}">
                <a16:creationId xmlns:a16="http://schemas.microsoft.com/office/drawing/2014/main" id="{8DD453F9-81E9-5149-E3CC-D84F3E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27" y="3335784"/>
            <a:ext cx="344541" cy="3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Chat bubble outline">
            <a:extLst>
              <a:ext uri="{FF2B5EF4-FFF2-40B4-BE49-F238E27FC236}">
                <a16:creationId xmlns:a16="http://schemas.microsoft.com/office/drawing/2014/main" id="{27F03A51-0D51-7233-FA4B-17A32F74DC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43450" y="3361242"/>
            <a:ext cx="359865" cy="359865"/>
          </a:xfrm>
          <a:prstGeom prst="rect">
            <a:avLst/>
          </a:prstGeom>
        </p:spPr>
      </p:pic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7933D054-748B-39AE-6F10-91E4EF5B36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46387" y="3407796"/>
            <a:ext cx="290481" cy="290481"/>
          </a:xfrm>
          <a:prstGeom prst="rect">
            <a:avLst/>
          </a:prstGeom>
        </p:spPr>
      </p:pic>
      <p:pic>
        <p:nvPicPr>
          <p:cNvPr id="36" name="Graphic 35" descr="Call centre outline">
            <a:extLst>
              <a:ext uri="{FF2B5EF4-FFF2-40B4-BE49-F238E27FC236}">
                <a16:creationId xmlns:a16="http://schemas.microsoft.com/office/drawing/2014/main" id="{E715330B-B08E-2DC6-A199-AAA11724219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37429" y="3215121"/>
            <a:ext cx="359865" cy="359865"/>
          </a:xfrm>
          <a:prstGeom prst="rect">
            <a:avLst/>
          </a:prstGeom>
        </p:spPr>
      </p:pic>
      <p:pic>
        <p:nvPicPr>
          <p:cNvPr id="39" name="Graphic 38" descr="Web design outline">
            <a:extLst>
              <a:ext uri="{FF2B5EF4-FFF2-40B4-BE49-F238E27FC236}">
                <a16:creationId xmlns:a16="http://schemas.microsoft.com/office/drawing/2014/main" id="{B869AC74-56D8-7891-60CD-B1224A5717F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209" y="3369683"/>
            <a:ext cx="328594" cy="32859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87A4C1-D974-BDCC-9AFD-8304D732DA91}"/>
              </a:ext>
            </a:extLst>
          </p:cNvPr>
          <p:cNvCxnSpPr>
            <a:cxnSpLocks/>
          </p:cNvCxnSpPr>
          <p:nvPr/>
        </p:nvCxnSpPr>
        <p:spPr>
          <a:xfrm flipH="1">
            <a:off x="2738250" y="3407796"/>
            <a:ext cx="690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C6B49FE-868F-A416-11DE-C40CA1B36DBB}"/>
              </a:ext>
            </a:extLst>
          </p:cNvPr>
          <p:cNvSpPr/>
          <p:nvPr/>
        </p:nvSpPr>
        <p:spPr>
          <a:xfrm>
            <a:off x="3471226" y="3138776"/>
            <a:ext cx="1124842" cy="526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hatbot Best Practices: 8 Tips &amp; Tricks You Can Benefit From Today">
            <a:extLst>
              <a:ext uri="{FF2B5EF4-FFF2-40B4-BE49-F238E27FC236}">
                <a16:creationId xmlns:a16="http://schemas.microsoft.com/office/drawing/2014/main" id="{BCE1158B-7E92-F5D6-C29E-0D1A914E2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08" y="3197986"/>
            <a:ext cx="476490" cy="4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0991C0-E394-2C22-F362-1318A09C0965}"/>
              </a:ext>
            </a:extLst>
          </p:cNvPr>
          <p:cNvCxnSpPr>
            <a:cxnSpLocks/>
          </p:cNvCxnSpPr>
          <p:nvPr/>
        </p:nvCxnSpPr>
        <p:spPr>
          <a:xfrm flipH="1">
            <a:off x="2650765" y="4833362"/>
            <a:ext cx="8204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61FA1B-204A-A240-F09A-EB4A4D39E062}"/>
              </a:ext>
            </a:extLst>
          </p:cNvPr>
          <p:cNvSpPr txBox="1"/>
          <p:nvPr/>
        </p:nvSpPr>
        <p:spPr>
          <a:xfrm>
            <a:off x="3549643" y="4649628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Creation of tickets directly from MS Outlook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Integration with 3</a:t>
            </a:r>
            <a:r>
              <a:rPr lang="en-US" sz="800" baseline="30000" dirty="0"/>
              <a:t>rd</a:t>
            </a:r>
            <a:r>
              <a:rPr lang="en-US" sz="800" dirty="0"/>
              <a:t> party BI tools for Service reports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B5EE83-DC25-C090-2FD8-3C5C343A0896}"/>
              </a:ext>
            </a:extLst>
          </p:cNvPr>
          <p:cNvCxnSpPr>
            <a:cxnSpLocks/>
          </p:cNvCxnSpPr>
          <p:nvPr/>
        </p:nvCxnSpPr>
        <p:spPr>
          <a:xfrm>
            <a:off x="4596068" y="3399931"/>
            <a:ext cx="541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24D77A-31A6-38B0-CCC8-32AAA34E66D3}"/>
              </a:ext>
            </a:extLst>
          </p:cNvPr>
          <p:cNvSpPr txBox="1"/>
          <p:nvPr/>
        </p:nvSpPr>
        <p:spPr>
          <a:xfrm>
            <a:off x="5148144" y="32339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Ticket creation/</a:t>
            </a:r>
          </a:p>
          <a:p>
            <a:r>
              <a:rPr lang="en-US" sz="900" dirty="0"/>
              <a:t> Service Order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DC95542-B8E7-AD4A-3F41-D7DECA7C9AB2}"/>
              </a:ext>
            </a:extLst>
          </p:cNvPr>
          <p:cNvCxnSpPr>
            <a:stCxn id="50" idx="0"/>
            <a:endCxn id="16" idx="0"/>
          </p:cNvCxnSpPr>
          <p:nvPr/>
        </p:nvCxnSpPr>
        <p:spPr>
          <a:xfrm rot="16200000" flipV="1">
            <a:off x="3773414" y="1340176"/>
            <a:ext cx="36979" cy="3593317"/>
          </a:xfrm>
          <a:prstGeom prst="bentConnector3">
            <a:avLst>
              <a:gd name="adj1" fmla="val 71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78FECC-9364-EA59-3849-43980B5C9912}"/>
              </a:ext>
            </a:extLst>
          </p:cNvPr>
          <p:cNvSpPr txBox="1"/>
          <p:nvPr/>
        </p:nvSpPr>
        <p:spPr>
          <a:xfrm>
            <a:off x="3273249" y="2557000"/>
            <a:ext cx="1520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Notification sent to customer through preferred medium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5CBC25-7601-4AED-0A3D-8BA9A3CD602C}"/>
              </a:ext>
            </a:extLst>
          </p:cNvPr>
          <p:cNvCxnSpPr>
            <a:cxnSpLocks/>
          </p:cNvCxnSpPr>
          <p:nvPr/>
        </p:nvCxnSpPr>
        <p:spPr>
          <a:xfrm>
            <a:off x="6040214" y="3432015"/>
            <a:ext cx="707019" cy="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183B57-619A-56A0-3EFF-70025EE42A5C}"/>
              </a:ext>
            </a:extLst>
          </p:cNvPr>
          <p:cNvSpPr txBox="1"/>
          <p:nvPr/>
        </p:nvSpPr>
        <p:spPr>
          <a:xfrm>
            <a:off x="5986835" y="3559650"/>
            <a:ext cx="1520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SLA Assigned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FA40BB-7D26-9CC8-595F-DC7ED417BC0C}"/>
              </a:ext>
            </a:extLst>
          </p:cNvPr>
          <p:cNvSpPr txBox="1"/>
          <p:nvPr/>
        </p:nvSpPr>
        <p:spPr>
          <a:xfrm>
            <a:off x="6707602" y="326033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Ticket completed </a:t>
            </a:r>
          </a:p>
          <a:p>
            <a:r>
              <a:rPr lang="en-US" sz="900" dirty="0"/>
              <a:t>Service Order confirmation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AC3CF46-E81F-AF3C-5E14-67D921E6643E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6017871" y="1809696"/>
            <a:ext cx="229809" cy="2387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C0C770-1BCB-8669-F7F5-213E8E8F56BD}"/>
              </a:ext>
            </a:extLst>
          </p:cNvPr>
          <p:cNvCxnSpPr>
            <a:cxnSpLocks/>
            <a:stCxn id="50" idx="2"/>
            <a:endCxn id="65" idx="0"/>
          </p:cNvCxnSpPr>
          <p:nvPr/>
        </p:nvCxnSpPr>
        <p:spPr>
          <a:xfrm>
            <a:off x="5588561" y="3681863"/>
            <a:ext cx="1070813" cy="80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C80B11-5FAE-359D-F972-EF7746702742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659374" y="3771663"/>
            <a:ext cx="698406" cy="7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2F8A17-81D5-0EDB-E845-D71653A08A25}"/>
              </a:ext>
            </a:extLst>
          </p:cNvPr>
          <p:cNvCxnSpPr>
            <a:cxnSpLocks/>
          </p:cNvCxnSpPr>
          <p:nvPr/>
        </p:nvCxnSpPr>
        <p:spPr>
          <a:xfrm>
            <a:off x="7909128" y="3438954"/>
            <a:ext cx="47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CC4732-CBA2-32E1-E0CF-27C4E9CA4D0C}"/>
              </a:ext>
            </a:extLst>
          </p:cNvPr>
          <p:cNvSpPr/>
          <p:nvPr/>
        </p:nvSpPr>
        <p:spPr>
          <a:xfrm>
            <a:off x="8393091" y="3174794"/>
            <a:ext cx="903307" cy="526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C2D7EF-B00B-0C4C-F8D6-E7B041B5D245}"/>
              </a:ext>
            </a:extLst>
          </p:cNvPr>
          <p:cNvSpPr txBox="1"/>
          <p:nvPr/>
        </p:nvSpPr>
        <p:spPr>
          <a:xfrm>
            <a:off x="8339260" y="3270940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Service billing created </a:t>
            </a:r>
          </a:p>
          <a:p>
            <a:r>
              <a:rPr lang="en-US" sz="800" dirty="0"/>
              <a:t>(If applicable)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CC7D368-FEEA-3074-4B4C-AB685977AE87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>
            <a:off x="5655649" y="794319"/>
            <a:ext cx="282083" cy="6096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539C6DB-0CE1-A164-E008-AB984448BFF5}"/>
              </a:ext>
            </a:extLst>
          </p:cNvPr>
          <p:cNvSpPr txBox="1"/>
          <p:nvPr/>
        </p:nvSpPr>
        <p:spPr>
          <a:xfrm>
            <a:off x="7277770" y="3950103"/>
            <a:ext cx="1520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Service Invoice sent to the customer for Payment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57B8333-2E18-E28A-9BF8-731660F1DAA0}"/>
              </a:ext>
            </a:extLst>
          </p:cNvPr>
          <p:cNvSpPr/>
          <p:nvPr/>
        </p:nvSpPr>
        <p:spPr>
          <a:xfrm>
            <a:off x="8332296" y="2449066"/>
            <a:ext cx="1024895" cy="28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Ticket Closed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39408E-0C92-24F0-8F53-8450A9D5C466}"/>
              </a:ext>
            </a:extLst>
          </p:cNvPr>
          <p:cNvCxnSpPr>
            <a:cxnSpLocks/>
          </p:cNvCxnSpPr>
          <p:nvPr/>
        </p:nvCxnSpPr>
        <p:spPr>
          <a:xfrm>
            <a:off x="9296398" y="3445004"/>
            <a:ext cx="92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8384CD9-2FBF-2FDD-3FEE-D133B8BC404F}"/>
              </a:ext>
            </a:extLst>
          </p:cNvPr>
          <p:cNvSpPr/>
          <p:nvPr/>
        </p:nvSpPr>
        <p:spPr>
          <a:xfrm>
            <a:off x="10225427" y="3155324"/>
            <a:ext cx="939942" cy="526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EDC81B-785E-F8C8-E841-AB89F1097C61}"/>
              </a:ext>
            </a:extLst>
          </p:cNvPr>
          <p:cNvSpPr txBox="1"/>
          <p:nvPr/>
        </p:nvSpPr>
        <p:spPr>
          <a:xfrm>
            <a:off x="10420355" y="32603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07386-547D-06C4-8F90-4E54F046354A}"/>
              </a:ext>
            </a:extLst>
          </p:cNvPr>
          <p:cNvSpPr txBox="1"/>
          <p:nvPr/>
        </p:nvSpPr>
        <p:spPr>
          <a:xfrm>
            <a:off x="9897156" y="3840030"/>
            <a:ext cx="1520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Billing information moved to ERP</a:t>
            </a:r>
          </a:p>
        </p:txBody>
      </p:sp>
      <p:pic>
        <p:nvPicPr>
          <p:cNvPr id="131" name="Graphic 130" descr="Receipt outline">
            <a:extLst>
              <a:ext uri="{FF2B5EF4-FFF2-40B4-BE49-F238E27FC236}">
                <a16:creationId xmlns:a16="http://schemas.microsoft.com/office/drawing/2014/main" id="{F85D0665-A1E2-31AF-21E9-83872F68058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54392" y="4042578"/>
            <a:ext cx="340186" cy="3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518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310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Univers Condensed Light</vt:lpstr>
      <vt:lpstr>Walbaum Display Light</vt:lpstr>
      <vt:lpstr>Wingdings</vt:lpstr>
      <vt:lpstr>AngleLinesVTI</vt:lpstr>
      <vt:lpstr>BrushVTI</vt:lpstr>
      <vt:lpstr>SAP Customer Experience Solution Design</vt:lpstr>
      <vt:lpstr>Features to be included</vt:lpstr>
      <vt:lpstr>Architecture (Sales Cloud)</vt:lpstr>
      <vt:lpstr>Architecture (Service Cloud)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Goswami</dc:creator>
  <cp:lastModifiedBy>Abimanyu G</cp:lastModifiedBy>
  <cp:revision>2</cp:revision>
  <dcterms:created xsi:type="dcterms:W3CDTF">2023-01-17T09:16:00Z</dcterms:created>
  <dcterms:modified xsi:type="dcterms:W3CDTF">2023-01-23T15:35:21Z</dcterms:modified>
</cp:coreProperties>
</file>