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nux/library/l-libvirt/" TargetMode="External"/><Relationship Id="rId2" Type="http://schemas.openxmlformats.org/officeDocument/2006/relationships/hyperlink" Target="http://libvir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组内交流材料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王盼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Libvirt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虚拟机配置文件存放路径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持久化：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/instance-0000008c.xml</a:t>
            </a:r>
          </a:p>
          <a:p>
            <a:pPr lvl="1"/>
            <a:r>
              <a:rPr lang="zh-CN" altLang="en-US" dirty="0" smtClean="0"/>
              <a:t>运行时：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/run/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/instance-0000008c.xml</a:t>
            </a:r>
          </a:p>
          <a:p>
            <a:pPr lvl="1"/>
            <a:r>
              <a:rPr lang="zh-CN" altLang="en-US" dirty="0" smtClean="0"/>
              <a:t>自启动：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autostart</a:t>
            </a:r>
            <a:r>
              <a:rPr lang="en-US" altLang="zh-CN" dirty="0" smtClean="0"/>
              <a:t>/instance-0000008c.xml</a:t>
            </a:r>
          </a:p>
          <a:p>
            <a:r>
              <a:rPr lang="zh-CN" altLang="en-US" dirty="0" smtClean="0"/>
              <a:t>日志路径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/*</a:t>
            </a:r>
          </a:p>
          <a:p>
            <a:r>
              <a:rPr lang="zh-CN" altLang="en-US" dirty="0" smtClean="0"/>
              <a:t>命令行用法示例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命令行模式、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err="1" smtClean="0"/>
              <a:t>Libvirtd</a:t>
            </a:r>
            <a:r>
              <a:rPr lang="zh-CN" altLang="en-US" dirty="0" smtClean="0"/>
              <a:t>及其配置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/etc/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/etc/default/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-bin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http://libvirt.org/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http://www.ibm.com/developerworks/linux/library/l-libvirt/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M3</a:t>
            </a:r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代码分析及功能验证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跟踪及修复</a:t>
            </a:r>
            <a:endParaRPr lang="en-US" altLang="zh-CN" dirty="0" smtClean="0"/>
          </a:p>
          <a:p>
            <a:r>
              <a:rPr lang="zh-CN" altLang="en-US" dirty="0" smtClean="0"/>
              <a:t>云硬盘挂载、卸载、扩容接口开发</a:t>
            </a:r>
            <a:endParaRPr lang="en-US" altLang="zh-CN" dirty="0" smtClean="0"/>
          </a:p>
          <a:p>
            <a:r>
              <a:rPr lang="zh-CN" altLang="en-US" dirty="0" smtClean="0"/>
              <a:t>云硬盘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镜像快照流程优化</a:t>
            </a:r>
            <a:endParaRPr lang="en-US" altLang="zh-CN" dirty="0" smtClean="0"/>
          </a:p>
          <a:p>
            <a:r>
              <a:rPr lang="en-US" altLang="zh-CN" dirty="0" smtClean="0"/>
              <a:t>Resize SSH/SCP</a:t>
            </a:r>
            <a:r>
              <a:rPr lang="zh-CN" altLang="en-US" dirty="0" smtClean="0"/>
              <a:t>优化为</a:t>
            </a:r>
            <a:r>
              <a:rPr lang="en-US" altLang="zh-CN" dirty="0" err="1" smtClean="0"/>
              <a:t>rsync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云硬盘相关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挂载、卸载、扩容接口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无法在线挂载问题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挂载内外设备名不一致问题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挂载导致</a:t>
            </a:r>
            <a:r>
              <a:rPr lang="en-US" altLang="zh-CN" dirty="0" err="1" smtClean="0"/>
              <a:t>libvirtd</a:t>
            </a:r>
            <a:r>
              <a:rPr lang="zh-CN" altLang="en-US" dirty="0" smtClean="0"/>
              <a:t>进程异常退出问题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虚拟机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卷后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卷，然后再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卷到相同的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虚拟机挂载卸载云硬盘的时候概率性出现虚拟机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云硬盘相关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封装云硬盘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供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describe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Terminate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增加删除云硬盘选项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napshot-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80112" y="1340768"/>
            <a:ext cx="3377811" cy="535597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快照优化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 smtClean="0"/>
              <a:t>分开保存快照和</a:t>
            </a:r>
            <a:r>
              <a:rPr lang="en-US" altLang="zh-CN" sz="2800" dirty="0" smtClean="0"/>
              <a:t>base</a:t>
            </a:r>
            <a:r>
              <a:rPr lang="zh-CN" altLang="en-US" sz="2800" dirty="0" smtClean="0"/>
              <a:t>镜像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 smtClean="0"/>
              <a:t>打快照只上传</a:t>
            </a:r>
            <a:r>
              <a:rPr lang="en-US" altLang="zh-CN" sz="2800" dirty="0" smtClean="0"/>
              <a:t>COW</a:t>
            </a:r>
            <a:r>
              <a:rPr lang="zh-CN" altLang="en-US" sz="2800" dirty="0" smtClean="0"/>
              <a:t>部分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 smtClean="0"/>
              <a:t>下载的时候先下载</a:t>
            </a:r>
            <a:r>
              <a:rPr lang="en-US" altLang="zh-CN" sz="2800" dirty="0" smtClean="0"/>
              <a:t>COW</a:t>
            </a:r>
            <a:r>
              <a:rPr lang="zh-CN" altLang="en-US" sz="2800" dirty="0" smtClean="0"/>
              <a:t>部分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 smtClean="0"/>
              <a:t>根据</a:t>
            </a:r>
            <a:r>
              <a:rPr lang="en-US" altLang="zh-CN" sz="2800" dirty="0" smtClean="0"/>
              <a:t>COW</a:t>
            </a:r>
            <a:r>
              <a:rPr lang="zh-CN" altLang="en-US" sz="2800" dirty="0" smtClean="0"/>
              <a:t>部分的</a:t>
            </a:r>
            <a:r>
              <a:rPr lang="en-US" altLang="zh-CN" sz="2800" dirty="0" err="1" smtClean="0"/>
              <a:t>backing_file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下载</a:t>
            </a:r>
            <a:r>
              <a:rPr lang="en-US" altLang="zh-CN" sz="2800" dirty="0" smtClean="0"/>
              <a:t>base</a:t>
            </a:r>
            <a:r>
              <a:rPr lang="zh-CN" altLang="en-US" sz="2800" dirty="0" smtClean="0"/>
              <a:t>部分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dirty="0" smtClean="0"/>
              <a:t>Rebase COW</a:t>
            </a:r>
            <a:r>
              <a:rPr lang="zh-CN" altLang="en-US" sz="2800" dirty="0" smtClean="0"/>
              <a:t>部分到</a:t>
            </a:r>
            <a:r>
              <a:rPr lang="en-US" altLang="zh-CN" sz="2800" dirty="0" smtClean="0"/>
              <a:t>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Libvirt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760"/>
            <a:ext cx="8943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Libvirt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1122" y="188640"/>
            <a:ext cx="316287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068960"/>
            <a:ext cx="65844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Libvirt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Driver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763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76872"/>
            <a:ext cx="9429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The libvirt driver architec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-387424"/>
            <a:ext cx="6802637" cy="5256584"/>
          </a:xfrm>
          <a:prstGeom prst="rect">
            <a:avLst/>
          </a:prstGeom>
          <a:noFill/>
        </p:spPr>
      </p:pic>
      <p:pic>
        <p:nvPicPr>
          <p:cNvPr id="1030" name="Picture 6" descr="The libvirt daemon and remote architectu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9264" y="2852936"/>
            <a:ext cx="6624736" cy="5119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Libvirt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语言支持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0" y="4063298"/>
            <a:ext cx="6912770" cy="26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556792"/>
            <a:ext cx="5112762" cy="333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227</Words>
  <Application>Microsoft Office PowerPoint</Application>
  <PresentationFormat>全屏显示(4:3)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组内交流材料</vt:lpstr>
      <vt:lpstr>M3工作总结</vt:lpstr>
      <vt:lpstr>云硬盘相关-1</vt:lpstr>
      <vt:lpstr>云硬盘相关-2</vt:lpstr>
      <vt:lpstr>快照优化</vt:lpstr>
      <vt:lpstr>Libvirt相关</vt:lpstr>
      <vt:lpstr>Libvirt相关</vt:lpstr>
      <vt:lpstr>Libvirt相关</vt:lpstr>
      <vt:lpstr>Libvirt相关</vt:lpstr>
      <vt:lpstr>Libvirt相关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组内交流材料</dc:title>
  <dc:creator>Aspirer</dc:creator>
  <cp:lastModifiedBy>王盼</cp:lastModifiedBy>
  <cp:revision>51</cp:revision>
  <dcterms:created xsi:type="dcterms:W3CDTF">2012-09-19T06:28:25Z</dcterms:created>
  <dcterms:modified xsi:type="dcterms:W3CDTF">2012-09-20T07:31:46Z</dcterms:modified>
</cp:coreProperties>
</file>