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73" r:id="rId7"/>
    <p:sldId id="274" r:id="rId8"/>
    <p:sldId id="276" r:id="rId9"/>
    <p:sldId id="277" r:id="rId10"/>
    <p:sldId id="275" r:id="rId11"/>
    <p:sldId id="278" r:id="rId12"/>
    <p:sldId id="280" r:id="rId13"/>
    <p:sldId id="279" r:id="rId14"/>
    <p:sldId id="271" r:id="rId15"/>
    <p:sldId id="282" r:id="rId16"/>
    <p:sldId id="28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2" autoAdjust="0"/>
  </p:normalViewPr>
  <p:slideViewPr>
    <p:cSldViewPr>
      <p:cViewPr>
        <p:scale>
          <a:sx n="100" d="100"/>
          <a:sy n="100" d="100"/>
        </p:scale>
        <p:origin x="-171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9BF99-C7F7-4005-867C-1351E8F2F46A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4031A-98A8-42C9-B2B6-6274DB4BC4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举例来说，我们</a:t>
            </a:r>
            <a:r>
              <a:rPr lang="en-US" altLang="zh-CN" dirty="0" err="1" smtClean="0"/>
              <a:t>kvm</a:t>
            </a:r>
            <a:r>
              <a:rPr lang="zh-CN" altLang="en-US" baseline="0" dirty="0" smtClean="0"/>
              <a:t>虚拟机线程就是一个任务，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一个虚拟机的几个</a:t>
            </a:r>
            <a:r>
              <a:rPr lang="en-US" altLang="zh-CN" baseline="0" dirty="0" err="1" smtClean="0"/>
              <a:t>kvm</a:t>
            </a:r>
            <a:r>
              <a:rPr lang="zh-CN" altLang="en-US" baseline="0" dirty="0" smtClean="0"/>
              <a:t>线程属于该虚拟机的控制族群（以</a:t>
            </a:r>
            <a:r>
              <a:rPr lang="en-US" altLang="zh-CN" baseline="0" dirty="0" smtClean="0"/>
              <a:t>instance</a:t>
            </a:r>
            <a:r>
              <a:rPr lang="zh-CN" altLang="en-US" baseline="0" dirty="0" smtClean="0"/>
              <a:t>名字为</a:t>
            </a:r>
            <a:r>
              <a:rPr lang="en-US" altLang="zh-CN" baseline="0" dirty="0" err="1" smtClean="0"/>
              <a:t>cgroup</a:t>
            </a:r>
            <a:r>
              <a:rPr lang="zh-CN" altLang="en-US" baseline="0" dirty="0" smtClean="0"/>
              <a:t>名），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多个虚拟机</a:t>
            </a:r>
            <a:r>
              <a:rPr lang="en-US" altLang="zh-CN" baseline="0" dirty="0" err="1" smtClean="0"/>
              <a:t>cgroup</a:t>
            </a:r>
            <a:r>
              <a:rPr lang="zh-CN" altLang="en-US" baseline="0" dirty="0" smtClean="0"/>
              <a:t>又可以归属到</a:t>
            </a:r>
            <a:r>
              <a:rPr lang="en-US" altLang="zh-CN" baseline="0" dirty="0" err="1" smtClean="0"/>
              <a:t>libvirt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cgroup</a:t>
            </a:r>
            <a:r>
              <a:rPr lang="zh-CN" altLang="en-US" baseline="0" dirty="0" smtClean="0"/>
              <a:t>下，</a:t>
            </a:r>
            <a:r>
              <a:rPr lang="en-US" altLang="zh-CN" baseline="0" dirty="0" err="1" smtClean="0"/>
              <a:t>libvirt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cgroup</a:t>
            </a:r>
            <a:r>
              <a:rPr lang="zh-CN" altLang="en-US" baseline="0" dirty="0" smtClean="0"/>
              <a:t>和虚拟机</a:t>
            </a:r>
            <a:r>
              <a:rPr lang="en-US" altLang="zh-CN" baseline="0" dirty="0" err="1" smtClean="0"/>
              <a:t>cgroup</a:t>
            </a:r>
            <a:r>
              <a:rPr lang="zh-CN" altLang="en-US" baseline="0" dirty="0" smtClean="0"/>
              <a:t>间就是一个层级关系。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我们把</a:t>
            </a:r>
            <a:r>
              <a:rPr lang="en-US" altLang="zh-CN" baseline="0" dirty="0" err="1" smtClean="0"/>
              <a:t>cpu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blkio</a:t>
            </a:r>
            <a:r>
              <a:rPr lang="zh-CN" altLang="en-US" baseline="0" dirty="0" smtClean="0"/>
              <a:t>等子系统附加到</a:t>
            </a:r>
            <a:r>
              <a:rPr lang="en-US" altLang="zh-CN" baseline="0" dirty="0" err="1" smtClean="0"/>
              <a:t>cgroup</a:t>
            </a:r>
            <a:r>
              <a:rPr lang="zh-CN" altLang="en-US" baseline="0" dirty="0" smtClean="0"/>
              <a:t>某一层级上，就可以控制该层级下所有</a:t>
            </a:r>
            <a:r>
              <a:rPr lang="en-US" altLang="zh-CN" baseline="0" dirty="0" err="1" smtClean="0"/>
              <a:t>cgroup</a:t>
            </a:r>
            <a:r>
              <a:rPr lang="zh-CN" altLang="en-US" baseline="0" dirty="0" smtClean="0"/>
              <a:t>子系统的资源。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945450"/>
          </a:xfrm>
        </p:spPr>
        <p:txBody>
          <a:bodyPr/>
          <a:lstStyle/>
          <a:p>
            <a:r>
              <a:rPr lang="en-US" altLang="zh-CN" dirty="0" smtClean="0"/>
              <a:t>CPU 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8344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王盼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81329"/>
            <a:ext cx="8064896" cy="453995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&lt;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cputune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&lt;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shares&gt;4096&lt;/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shares&gt;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&lt;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quota&gt;57499&lt;/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quota&gt;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&lt;period&gt;100000&lt;/period&gt;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&lt;/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cputune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</a:t>
            </a:r>
            <a:r>
              <a:rPr lang="en-US" altLang="zh-CN" sz="3300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cpu.cfs_period_us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marL="0">
              <a:buNone/>
            </a:pPr>
            <a:r>
              <a:rPr lang="en-US" altLang="zh-CN" sz="33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 100000</a:t>
            </a:r>
            <a:endParaRPr lang="en-US" altLang="zh-CN" sz="3300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</a:t>
            </a:r>
            <a:r>
              <a:rPr lang="en-US" altLang="zh-CN" sz="3300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cpu.cfs_quota_us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marL="0">
              <a:buNone/>
            </a:pPr>
            <a:r>
              <a:rPr lang="en-US" altLang="zh-CN" sz="33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 114998</a:t>
            </a:r>
            <a:endParaRPr lang="en-US" altLang="zh-CN" sz="3300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vcpu0/</a:t>
            </a:r>
            <a:r>
              <a:rPr lang="en-US" altLang="zh-CN" sz="3300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cpu.shares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marL="0">
              <a:buNone/>
            </a:pPr>
            <a:r>
              <a:rPr lang="en-US" altLang="zh-CN" sz="33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 1024</a:t>
            </a:r>
            <a:endParaRPr lang="en-US" altLang="zh-CN" sz="3300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vcpu0/</a:t>
            </a:r>
            <a:r>
              <a:rPr lang="en-US" altLang="zh-CN" sz="3300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cpu.cfs_period_us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marL="0">
              <a:buNone/>
            </a:pPr>
            <a:r>
              <a:rPr lang="en-US" altLang="zh-CN" sz="33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 100000</a:t>
            </a:r>
            <a:endParaRPr lang="en-US" altLang="zh-CN" sz="3300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vcpu0/</a:t>
            </a:r>
            <a:r>
              <a:rPr lang="en-US" altLang="zh-CN" sz="3300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cpu.cfs_quota_us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marL="0">
              <a:buNone/>
            </a:pPr>
            <a:r>
              <a:rPr lang="en-US" altLang="zh-CN" sz="33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 57499</a:t>
            </a:r>
            <a:endParaRPr lang="en-US" altLang="zh-CN" sz="3300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vcpu1/</a:t>
            </a:r>
            <a:r>
              <a:rPr lang="en-US" altLang="zh-CN" sz="3300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cpu.shares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</a:t>
            </a:r>
          </a:p>
          <a:p>
            <a:pPr marL="0">
              <a:buNone/>
            </a:pPr>
            <a:r>
              <a:rPr lang="en-US" altLang="zh-CN" sz="33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 1024</a:t>
            </a:r>
            <a:endParaRPr lang="en-US" altLang="zh-CN" sz="3300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</a:t>
            </a:r>
            <a:r>
              <a:rPr lang="en-US" altLang="zh-CN" sz="3300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cpu.shares</a:t>
            </a:r>
            <a:r>
              <a:rPr lang="en-US" altLang="zh-CN" sz="33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marL="0">
              <a:buNone/>
            </a:pPr>
            <a:r>
              <a:rPr lang="en-US" altLang="zh-CN" sz="33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 4096</a:t>
            </a:r>
            <a:endParaRPr lang="zh-CN" altLang="en-US" sz="3300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子系统简介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VCPU-PCPU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：一一绑定，不允许宿主机内核进行调度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调度器增加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EcuFilter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过滤器：过滤掉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资源不足的计算节点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compute_best_pin_first_cost_fn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：对过滤后的计算节点安装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VCPU-PCPU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绑定关系的优劣进行排序，有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条规则作为优劣的准则，并把计算到的绑定关系传给计算节点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在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nova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数据库中保存每个云主机的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VCPU-PCPU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绑定关系和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使用量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计算节点要再次检查调度器传入的绑定关系是否可用，以及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资源是否充足，如果不足还需要再次查找最优的绑定关系（规则与调度器中相同）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如果存在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资源碎片，则需要进行整理，通过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动态修改需要迁移到其他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的绑定关系，并同时更新数据库中的绑定关系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driver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负责根据绑定关系和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Flavor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生成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xml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中的相关配置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增加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的配额管理以及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资源相关统计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M4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存在的问题：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实现难度大，代码量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3000LOC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（含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UT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对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现有的代码改动较多，比如无法新增权重函数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在绑定关系设置不好的情况下一一绑定的性能较差，并且无法自我修复（绑定关系好坏与虚拟机内部应用也有关系）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逻辑不清晰（到处插代码，控制各种流程比如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resize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revert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等），数据结构复杂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与社区目前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实现的差异太大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M4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53136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[{"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3,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[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0]},     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</a:p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4,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[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1]},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</a:p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5,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[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2]}, </a:t>
            </a:r>
            <a:endParaRPr lang="en-US" altLang="zh-CN" sz="12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12,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[3]}, </a:t>
            </a:r>
            <a:endParaRPr lang="en-US" altLang="zh-CN" sz="12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13,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[4]}, </a:t>
            </a:r>
            <a:endParaRPr lang="en-US" altLang="zh-CN" sz="12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14,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[5]}, </a:t>
            </a:r>
            <a:endParaRPr lang="en-US" altLang="zh-CN" sz="12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15,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[6]}, </a:t>
            </a:r>
            <a:endParaRPr lang="en-US" altLang="zh-CN" sz="12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ecu_usage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4, "id": 16, 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vcpu_set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 [7]}]</a:t>
            </a:r>
            <a:endParaRPr lang="zh-CN" altLang="en-US" sz="12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4293096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numa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”: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[{“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”: 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     [{“siblings”: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12,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“id”: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0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},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       {“siblings”: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13,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“id”:1},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       ……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       {"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siblings": 5, "id": 17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}]},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{"</a:t>
            </a:r>
            <a:r>
              <a:rPr lang="en-US" altLang="zh-CN" sz="1200" dirty="0" err="1" smtClean="0">
                <a:latin typeface="仿宋" pitchFamily="49" charset="-122"/>
                <a:ea typeface="仿宋" pitchFamily="49" charset="-122"/>
              </a:rPr>
              <a:t>cpu_set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":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     [{"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siblings": 18, "id": 6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},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       ……</a:t>
            </a:r>
          </a:p>
          <a:p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               {"siblings":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20,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"id": 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8</a:t>
            </a:r>
            <a:r>
              <a:rPr lang="en-US" altLang="zh-CN" sz="1200" dirty="0" smtClean="0">
                <a:latin typeface="仿宋" pitchFamily="49" charset="-122"/>
                <a:ea typeface="仿宋" pitchFamily="49" charset="-122"/>
              </a:rPr>
              <a:t>}]}]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VCPU-PCPU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：范围绑定，允许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宿主机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内核根据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负载进行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调度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调度器增加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EcuFilter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过滤器：过滤掉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资源不足的计算节点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根据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Flavor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确定每个云主机及宿主机的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使用情况（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resource tracker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增加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的资源上报）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driver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负责根据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Flavor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生成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xml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中的相关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配置（不再查找保存绑定关系），社区已经有几乎一样的实现，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copy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过来即可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不需要到处插代码维护绑定关系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不存在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资源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碎片，由宿主机进行动态调度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保留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M4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实现的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的配额管理以及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资源相关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统计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代码量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400LOC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（含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UT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，不含配额相关）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M5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绑定关系性能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99592" y="2204864"/>
          <a:ext cx="7252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09"/>
                <a:gridCol w="1724660"/>
                <a:gridCol w="1566101"/>
                <a:gridCol w="1675448"/>
                <a:gridCol w="157185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虚拟机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0-5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号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vcpu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分别绑定的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cpu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200" dirty="0">
                          <a:latin typeface="Calibri"/>
                          <a:ea typeface="宋体"/>
                          <a:cs typeface="Times New Roman"/>
                        </a:rPr>
                        <a:t>测试结果（</a:t>
                      </a:r>
                      <a:r>
                        <a:rPr lang="en-US" sz="1200" dirty="0" err="1">
                          <a:latin typeface="Calibri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dirty="0">
                          <a:latin typeface="Calibri"/>
                          <a:ea typeface="宋体"/>
                          <a:cs typeface="Times New Roman"/>
                        </a:rPr>
                        <a:t>分数）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0-5</a:t>
                      </a: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号</a:t>
                      </a:r>
                      <a:r>
                        <a:rPr lang="en-US" sz="1100" dirty="0" err="1">
                          <a:latin typeface="Calibri"/>
                          <a:ea typeface="宋体"/>
                          <a:cs typeface="Times New Roman"/>
                        </a:rPr>
                        <a:t>vcpu</a:t>
                      </a: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分别绑定的</a:t>
                      </a:r>
                      <a:r>
                        <a:rPr lang="en-US" sz="1100" dirty="0" err="1">
                          <a:latin typeface="Calibri"/>
                          <a:ea typeface="宋体"/>
                          <a:cs typeface="Times New Roman"/>
                        </a:rPr>
                        <a:t>cpu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200">
                          <a:latin typeface="Calibri"/>
                          <a:ea typeface="宋体"/>
                          <a:cs typeface="Times New Roman"/>
                        </a:rPr>
                        <a:t>测试结果（</a:t>
                      </a:r>
                      <a:r>
                        <a:rPr lang="en-US" sz="1200">
                          <a:latin typeface="Calibri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>
                          <a:latin typeface="Calibri"/>
                          <a:ea typeface="宋体"/>
                          <a:cs typeface="Times New Roman"/>
                        </a:rPr>
                        <a:t>分数）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Vm1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48.8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/ 49.1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4 - 31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61.8 / 57.1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Vm2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48.7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/ 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49.6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4 - 31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57.0 / 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56.2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Vm3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49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/ 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49.5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4 - 31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59.4 / 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59.6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Vm4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48.5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/ 49.9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4 - 31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56.6 / 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55.9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7784" y="1772816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zh-CN" dirty="0" smtClean="0"/>
              <a:t>台虚拟机（</a:t>
            </a:r>
            <a:r>
              <a:rPr lang="en-US" altLang="zh-CN" dirty="0" smtClean="0"/>
              <a:t>6vcpu</a:t>
            </a:r>
            <a:r>
              <a:rPr lang="zh-CN" altLang="zh-CN" dirty="0" smtClean="0"/>
              <a:t>、</a:t>
            </a:r>
            <a:r>
              <a:rPr lang="en-US" altLang="zh-CN" dirty="0" smtClean="0"/>
              <a:t>32G</a:t>
            </a:r>
            <a:r>
              <a:rPr lang="zh-CN" altLang="zh-CN" dirty="0" smtClean="0"/>
              <a:t>内存）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QoS</a:t>
            </a:r>
            <a:r>
              <a:rPr lang="zh-CN" altLang="en-US" dirty="0" smtClean="0"/>
              <a:t>限制效果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861048"/>
            <a:ext cx="851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301208"/>
            <a:ext cx="741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068960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509120"/>
            <a:ext cx="7467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39752" y="141277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cputune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&lt;shares&gt;4096&lt;/shares&gt;</a:t>
            </a:r>
          </a:p>
          <a:p>
            <a:r>
              <a:rPr lang="en-US" altLang="zh-CN" dirty="0" smtClean="0"/>
              <a:t>    &lt;period&gt;100000&lt;/period&gt;</a:t>
            </a:r>
          </a:p>
          <a:p>
            <a:r>
              <a:rPr lang="en-US" altLang="zh-CN" dirty="0" smtClean="0"/>
              <a:t>    &lt;quota&gt;57499&lt;/quota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cputune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8448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云主机规格：</a:t>
            </a:r>
            <a:r>
              <a:rPr lang="en-US" altLang="zh-CN" dirty="0" smtClean="0"/>
              <a:t>2V</a:t>
            </a:r>
            <a:r>
              <a:rPr lang="zh-CN" altLang="en-US" dirty="0" smtClean="0"/>
              <a:t>*</a:t>
            </a:r>
            <a:r>
              <a:rPr lang="en-US" altLang="zh-CN" dirty="0" smtClean="0"/>
              <a:t>2E</a:t>
            </a:r>
            <a:endParaRPr lang="en-US" altLang="zh-CN" dirty="0" smtClean="0"/>
          </a:p>
        </p:txBody>
      </p:sp>
      <p:sp>
        <p:nvSpPr>
          <p:cNvPr id="10" name="线形标注 1 9"/>
          <p:cNvSpPr/>
          <p:nvPr/>
        </p:nvSpPr>
        <p:spPr>
          <a:xfrm>
            <a:off x="6084168" y="2420888"/>
            <a:ext cx="9144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7812360" y="2420888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238433"/>
              <a:gd name="adj4" fmla="val -10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宿主机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084168" y="4221088"/>
            <a:ext cx="9144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7812360" y="4221088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238433"/>
              <a:gd name="adj4" fmla="val -10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宿主机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提交社区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Ecu</a:t>
            </a:r>
            <a:r>
              <a:rPr lang="zh-CN" altLang="en-US" dirty="0" smtClean="0"/>
              <a:t>资源上报部分需要稍作修改</a:t>
            </a:r>
            <a:endParaRPr lang="en-US" altLang="zh-CN" dirty="0" smtClean="0"/>
          </a:p>
          <a:p>
            <a:r>
              <a:rPr lang="zh-CN" altLang="en-US" dirty="0" smtClean="0"/>
              <a:t>优化绑定关系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感知</a:t>
            </a:r>
            <a:r>
              <a:rPr lang="en-US" altLang="zh-CN" dirty="0" err="1" smtClean="0"/>
              <a:t>numa</a:t>
            </a:r>
            <a:r>
              <a:rPr lang="zh-CN" altLang="en-US" dirty="0" smtClean="0"/>
              <a:t>关系的绑定（社区已有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继续</a:t>
            </a:r>
            <a:r>
              <a:rPr lang="zh-CN" altLang="en-US" dirty="0" smtClean="0"/>
              <a:t>调优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各参数的</a:t>
            </a:r>
            <a:r>
              <a:rPr lang="zh-CN" altLang="en-US" dirty="0" smtClean="0"/>
              <a:t>设置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CPU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简介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子系统简介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CPU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实现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测试数据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后续工作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909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基本概念：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800" dirty="0" err="1" smtClean="0">
                <a:latin typeface="仿宋" pitchFamily="49" charset="-122"/>
                <a:ea typeface="仿宋" pitchFamily="49" charset="-122"/>
              </a:rPr>
              <a:t>QoS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服务质量保证，承诺给用户多少计算资源，用户就可以随时使用到多少资源（注意是保证上限即最大计算能力）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：弹性计算单元，一种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计算能力的衡量单位，目前是使用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speccpu2006 Benchmark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工具对物理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进行测试，根据结果得出每种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支持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多少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CPU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QoS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	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CPU </a:t>
            </a:r>
            <a:r>
              <a:rPr lang="en-US" altLang="zh-CN" sz="1800" dirty="0" err="1" smtClean="0">
                <a:latin typeface="仿宋" pitchFamily="49" charset="-122"/>
                <a:ea typeface="仿宋" pitchFamily="49" charset="-122"/>
              </a:rPr>
              <a:t>QoS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主要是用来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保障云主机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的计算能力，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需达成如下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目标：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云主机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计算能力与规格（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数量）相符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云主机不会抢占宿主机的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（反之目前还未实现，可以通过修改内核启动参数来实现）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云主机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之间计算能力与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其规格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成正比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不同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数量间具有的计算能力与其数量成正比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对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ECU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数量较少的规格的云主机实行计算能力的免费提升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将计算能力作为一种资源进行管理（具有配额、使用量、可调整等属性）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 smtClean="0">
                <a:latin typeface="仿宋" pitchFamily="49" charset="-122"/>
                <a:ea typeface="仿宋" pitchFamily="49" charset="-122"/>
              </a:rPr>
              <a:t>Cgroups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是</a:t>
            </a:r>
            <a:r>
              <a:rPr lang="en-US" sz="2000" dirty="0" smtClean="0">
                <a:latin typeface="仿宋" pitchFamily="49" charset="-122"/>
                <a:ea typeface="仿宋" pitchFamily="49" charset="-122"/>
              </a:rPr>
              <a:t>control groups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的缩写，是</a:t>
            </a:r>
            <a:r>
              <a:rPr lang="en-US" sz="2000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内核提供的一种可以限制、记录、隔离进程组（</a:t>
            </a:r>
            <a:r>
              <a:rPr lang="en-US" sz="2000" dirty="0" smtClean="0">
                <a:latin typeface="仿宋" pitchFamily="49" charset="-122"/>
                <a:ea typeface="仿宋" pitchFamily="49" charset="-122"/>
              </a:rPr>
              <a:t>process groups）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所使用的物理资源（如：</a:t>
            </a:r>
            <a:r>
              <a:rPr lang="en-US" sz="2000" dirty="0" err="1" smtClean="0">
                <a:latin typeface="仿宋" pitchFamily="49" charset="-122"/>
                <a:ea typeface="仿宋" pitchFamily="49" charset="-122"/>
              </a:rPr>
              <a:t>cpu,memory,IO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等等）的机制。最初由</a:t>
            </a:r>
            <a:r>
              <a:rPr lang="en-US" sz="2000" dirty="0" err="1" smtClean="0">
                <a:latin typeface="仿宋" pitchFamily="49" charset="-122"/>
                <a:ea typeface="仿宋" pitchFamily="49" charset="-122"/>
              </a:rPr>
              <a:t>google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的工程师提出，后来被整合进</a:t>
            </a:r>
            <a:r>
              <a:rPr lang="en-US" sz="2000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内核。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Cgroups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几个概念：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任务（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task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），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cgroups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中任务就是系统的一个进程。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控制族群（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control group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）控制族群就是一组按照某种标准划分的进程。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Cgroups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中的资源控制都是以控制族群为单位实现。一个进程可以加入到某个控制族群，也从一个进程组迁移到另一个控制族群。一个进程组的进程可以使用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cgroups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以控制族群为单位分配的资源，同时受到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cgroups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以控制族群为单位设定的限制。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层级（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hierarchy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）。控制族群可以组织成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hierarchical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的形式，既一颗控制族群树。控制族群树上的子节点控制族群是父节点控制族群的孩子，继承父控制族群的特定的属性。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子系统（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subsytem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）。一个子系统就是一个资源控制器，比如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子系统就是控制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时间分配的一个控制器。子系统必须附加（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attach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）到一个层级上才能起作用，一个子系统附加到某个层级以后，这个层级上的所有控制族群都受到这个子系统的控制。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Cgroups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的子系统有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blkio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cpuacct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devices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freezer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memorynet_cls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等。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</a:t>
            </a:r>
            <a:r>
              <a:rPr lang="en-US" altLang="zh-CN" dirty="0" err="1" smtClean="0"/>
              <a:t>groups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blkio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这个子系统为块设备设定输入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输出限制，比如物理设备（磁盘，固态硬盘，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USB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等等）。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这个子系统使用调度程序提供对 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CPU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任务访问。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cpuacct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这个子系统自动生成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中任务所使用的 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CPU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报告。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这个子系统为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中的任务分配独立 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（在多核系统）和内存节点。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devices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这个子系统可允许或者拒绝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中的任务访问设备。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freezer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这个子系统挂起或者恢复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中的任务。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memory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这个子系统设定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中任务使用的内存限制，并自动生成由那些任务使用的内存资源报告。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net_cls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这个子系统使用等级识别符（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classid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）标记网络数据包，可允许 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Linux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流量控制程序（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tc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）识别从具体 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中生成的数据包。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ns -- 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名称空间子系统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Cgroups</a:t>
            </a:r>
            <a:r>
              <a:rPr lang="zh-CN" altLang="en-US" dirty="0" smtClean="0"/>
              <a:t>子系统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-----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--------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lxc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-------------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instance-XXX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                 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tasks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kvm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进程号）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                     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cpu.cfs_period_us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                    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……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                    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vcpu0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/1/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…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                         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tasks</a:t>
            </a:r>
            <a:r>
              <a:rPr lang="zh-CN" altLang="en-US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kvm</a:t>
            </a:r>
            <a:r>
              <a:rPr lang="zh-CN" altLang="en-US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进程号）</a:t>
            </a:r>
            <a:endParaRPr lang="en-US" altLang="zh-CN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                     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</a:t>
            </a:r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cpu.cfs_period_us</a:t>
            </a:r>
            <a:endParaRPr lang="en-US" altLang="zh-CN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                               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……</a:t>
            </a:r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</a:t>
            </a:r>
            <a:r>
              <a:rPr lang="en-US" altLang="zh-CN" dirty="0" err="1" smtClean="0"/>
              <a:t>groups</a:t>
            </a:r>
            <a:r>
              <a:rPr lang="zh-CN" altLang="en-US" dirty="0" smtClean="0"/>
              <a:t>层级关系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子系统简介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cpuset.cpus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0-23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cat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cpuset.mems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0-1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taskset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-cp 2476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2476's current affinity list: 4-23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taskset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-cp 2478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2478's current affinity list: 4-23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taskset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-cp 2479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2479's current affinity list: 4-23</a:t>
            </a:r>
          </a:p>
          <a:p>
            <a:pPr>
              <a:buNone/>
            </a:pP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u="sng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zh-CN" altLang="en-US" u="sng" dirty="0" smtClean="0">
                <a:latin typeface="仿宋" pitchFamily="49" charset="-122"/>
                <a:ea typeface="仿宋" pitchFamily="49" charset="-122"/>
              </a:rPr>
              <a:t>子系统没有生效，</a:t>
            </a:r>
            <a:r>
              <a:rPr lang="en-US" altLang="zh-CN" u="sng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zh-CN" altLang="en-US" u="sng" dirty="0" smtClean="0">
                <a:latin typeface="仿宋" pitchFamily="49" charset="-122"/>
                <a:ea typeface="仿宋" pitchFamily="49" charset="-122"/>
              </a:rPr>
              <a:t>是通过</a:t>
            </a:r>
            <a:r>
              <a:rPr lang="en-US" altLang="zh-CN" u="sng" dirty="0" err="1" smtClean="0">
                <a:latin typeface="仿宋" pitchFamily="49" charset="-122"/>
                <a:ea typeface="仿宋" pitchFamily="49" charset="-122"/>
              </a:rPr>
              <a:t>sched_setaffinity</a:t>
            </a:r>
            <a:r>
              <a:rPr lang="zh-CN" altLang="en-US" u="sng" dirty="0" smtClean="0">
                <a:latin typeface="仿宋" pitchFamily="49" charset="-122"/>
                <a:ea typeface="仿宋" pitchFamily="49" charset="-122"/>
              </a:rPr>
              <a:t>系统</a:t>
            </a:r>
            <a:r>
              <a:rPr lang="en-US" altLang="zh-CN" u="sng" dirty="0" smtClean="0">
                <a:latin typeface="仿宋" pitchFamily="49" charset="-122"/>
                <a:ea typeface="仿宋" pitchFamily="49" charset="-122"/>
              </a:rPr>
              <a:t>API</a:t>
            </a:r>
            <a:r>
              <a:rPr lang="zh-CN" altLang="en-US" u="sng" dirty="0" smtClean="0">
                <a:latin typeface="仿宋" pitchFamily="49" charset="-122"/>
                <a:ea typeface="仿宋" pitchFamily="49" charset="-122"/>
              </a:rPr>
              <a:t>来实现</a:t>
            </a:r>
            <a:r>
              <a:rPr lang="en-US" altLang="zh-CN" u="sng" dirty="0" err="1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en-US" altLang="zh-CN" u="sng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u="sng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zh-CN" altLang="en-US" u="sng" dirty="0" smtClean="0">
                <a:latin typeface="仿宋" pitchFamily="49" charset="-122"/>
                <a:ea typeface="仿宋" pitchFamily="49" charset="-122"/>
              </a:rPr>
              <a:t>进程绑定的。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&lt;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cputune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 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&lt;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vcpupin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="0"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=“1,3,5,7"/&gt;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&lt;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vcpupin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=“1"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=“2,4,6,8"/&gt;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&lt;/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cputune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 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for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in `cat tasks`; do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taskset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-cp $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; done 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24968's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current affinity list: 0-23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24970's current affinity list: 1,3,5,7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24971's current affinity list: 2,4,6,8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26905's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current affinity list: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0-23</a:t>
            </a:r>
          </a:p>
          <a:p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&lt;</a:t>
            </a:r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emulatorpin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="1-3</a:t>
            </a:r>
            <a:r>
              <a:rPr lang="en-US" altLang="zh-CN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"/&gt;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&lt;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emulator_period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&gt;1000000&lt;/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emulator_period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&lt;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emulator_quota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&gt;-1&lt;/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emulator_quota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</a:t>
            </a:r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VCPU</a:t>
            </a:r>
            <a:r>
              <a:rPr lang="zh-CN" altLang="en-US" dirty="0" smtClean="0"/>
              <a:t>绑定关系设置方式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&lt;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=“6,7,8”&gt;2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&lt;/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vcpu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&gt;</a:t>
            </a: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$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:/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sys/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cpuset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/instance-000001df$ 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for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in `cat tasks`; do 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taskset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-cp $</a:t>
            </a:r>
            <a:r>
              <a:rPr lang="en-US" altLang="zh-CN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; done 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27637's current affinity list: 6-8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27639's current affinity list: 6-8</a:t>
            </a:r>
          </a:p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pid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27640's current affinity list: 6-8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VCPU</a:t>
            </a:r>
            <a:r>
              <a:rPr lang="zh-CN" altLang="en-US" dirty="0" smtClean="0"/>
              <a:t>绑定关系设置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CCE8C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19608</TotalTime>
  <Words>1342</Words>
  <Application>Microsoft Office PowerPoint</Application>
  <PresentationFormat>全屏显示(4:3)</PresentationFormat>
  <Paragraphs>200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聚合</vt:lpstr>
      <vt:lpstr>CPU QoS介绍</vt:lpstr>
      <vt:lpstr>提纲</vt:lpstr>
      <vt:lpstr>CPU QoS简介</vt:lpstr>
      <vt:lpstr>Cgroups</vt:lpstr>
      <vt:lpstr>Cgroups子系统</vt:lpstr>
      <vt:lpstr>Cgroups层级关系</vt:lpstr>
      <vt:lpstr>Cpuset Cgroup子系统简介</vt:lpstr>
      <vt:lpstr>VCPU绑定关系设置方式(1)</vt:lpstr>
      <vt:lpstr>VCPU绑定关系设置方式(2)</vt:lpstr>
      <vt:lpstr>Cpu Cgroup子系统简介</vt:lpstr>
      <vt:lpstr>CPU QoS的M4实现(1)</vt:lpstr>
      <vt:lpstr>CPU QoS的M4实现(2)</vt:lpstr>
      <vt:lpstr>CPU QoS的M5实现</vt:lpstr>
      <vt:lpstr>绑定关系性能测试结果</vt:lpstr>
      <vt:lpstr>QoS限制效果</vt:lpstr>
      <vt:lpstr>后续工作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实例存储QoS介绍</dc:title>
  <dc:creator>HIH-D-1289</dc:creator>
  <cp:lastModifiedBy>王盼</cp:lastModifiedBy>
  <cp:revision>1769</cp:revision>
  <dcterms:created xsi:type="dcterms:W3CDTF">2013-03-29T07:07:54Z</dcterms:created>
  <dcterms:modified xsi:type="dcterms:W3CDTF">2013-06-26T04:06:20Z</dcterms:modified>
</cp:coreProperties>
</file>