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C1DA-5795-40D7-9EA1-F1D01694893E}" type="datetimeFigureOut">
              <a:rPr lang="he-IL" smtClean="0"/>
              <a:pPr/>
              <a:t>ח'/תשרי/תשע"ד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6DB5-541C-4DD1-94EE-BACC9CC4304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192879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35755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50043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64330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78618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00049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3571868" y="464344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28625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14337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3571868" y="464344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28625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28624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3571868" y="464344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28625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42912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3571868" y="464344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28625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592933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2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57200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3571868" y="464344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428625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2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592933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2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65556E-6 L -0.11336 -0.0957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78631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585789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אליפסה 6"/>
          <p:cNvSpPr/>
          <p:nvPr/>
        </p:nvSpPr>
        <p:spPr>
          <a:xfrm>
            <a:off x="4357686" y="4500570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407194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07167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rot="5400000">
            <a:off x="1964116" y="5321710"/>
            <a:ext cx="714380" cy="3579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92919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585789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אליפסה 6"/>
          <p:cNvSpPr/>
          <p:nvPr/>
        </p:nvSpPr>
        <p:spPr>
          <a:xfrm>
            <a:off x="4357686" y="4500570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407194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07206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2928926" y="4286256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585789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4357686" y="4500570"/>
            <a:ext cx="35719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2643174" y="391692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1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407194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1802" y="61436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2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3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686" y="557214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3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728" y="113084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rgbClr val="FF0000"/>
                </a:solidFill>
              </a:rPr>
              <a:t>3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553E-6 L -0.05052 -0.033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-0.03377 L -0.18437 0.0291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21494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35781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57213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71500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5286380" y="292893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25717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585788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5286380" y="292893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25717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2066" y="43576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00076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607220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5286380" y="292893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257174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43576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792E-6 L 0.01163 -0.243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14363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35795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21454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50082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64370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78657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635795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285749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692945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635795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285749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07233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635795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671514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285749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7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795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7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286644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442913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6072198" y="17144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635795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6715140" y="185736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8" y="135729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6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2198" y="2857496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016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5918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7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7950" y="14880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7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2264" y="284535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22" name="מחבר חץ ישר 21"/>
          <p:cNvCxnSpPr/>
          <p:nvPr/>
        </p:nvCxnSpPr>
        <p:spPr>
          <a:xfrm rot="10800000">
            <a:off x="2500298" y="1643050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0298" y="2139727"/>
            <a:ext cx="171451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200" dirty="0" smtClean="0"/>
              <a:t>ואם היה נשאר ריק כשהיה עובר?...היינו מעבירים את </a:t>
            </a:r>
            <a:r>
              <a:rPr lang="he-IL" sz="1200" dirty="0" err="1" smtClean="0"/>
              <a:t>הסטופ</a:t>
            </a:r>
            <a:r>
              <a:rPr lang="he-IL" sz="1200" dirty="0" smtClean="0"/>
              <a:t> לנקודה 5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20773E-6 L 0.17708 -0.245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2452 L 0.12188 -0.2243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19" grpId="1"/>
      <p:bldP spid="20" grpId="1"/>
      <p:bldP spid="20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42952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285749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57239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723872" y="285749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אליפסה 4"/>
          <p:cNvSpPr/>
          <p:nvPr/>
        </p:nvSpPr>
        <p:spPr>
          <a:xfrm>
            <a:off x="7215206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6" y="8572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71527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7215206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723872" y="285749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6" y="8572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785814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7215206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723872" y="285749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7500958" y="1285860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6" y="8572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9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768" y="92867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9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428860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807246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/>
          <p:cNvSpPr/>
          <p:nvPr/>
        </p:nvSpPr>
        <p:spPr>
          <a:xfrm>
            <a:off x="7215206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ישר 4"/>
          <p:cNvCxnSpPr/>
          <p:nvPr/>
        </p:nvCxnSpPr>
        <p:spPr>
          <a:xfrm flipV="1">
            <a:off x="723872" y="2857496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אליפסה 5"/>
          <p:cNvSpPr/>
          <p:nvPr/>
        </p:nvSpPr>
        <p:spPr>
          <a:xfrm>
            <a:off x="7500958" y="1285860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7786710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214414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16" y="85723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9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768" y="92867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9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7356" y="78579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10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0958" y="84509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10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0166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4414" y="1142984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6644" y="1928802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he-I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2586E-6 L 0.25573 -0.131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1" animBg="1"/>
      <p:bldP spid="12" grpId="0"/>
      <p:bldP spid="13" grpId="0"/>
      <p:bldP spid="14" grpId="0"/>
      <p:bldP spid="15" grpId="0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821533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/>
          <p:cNvSpPr/>
          <p:nvPr/>
        </p:nvSpPr>
        <p:spPr>
          <a:xfrm>
            <a:off x="7786710" y="121442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/>
          <p:cNvCxnSpPr/>
          <p:nvPr/>
        </p:nvCxnSpPr>
        <p:spPr>
          <a:xfrm flipV="1">
            <a:off x="723872" y="192880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rot="10800000" flipV="1">
            <a:off x="8286776" y="857232"/>
            <a:ext cx="1285884" cy="1000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rot="5400000">
            <a:off x="1964116" y="5321710"/>
            <a:ext cx="714380" cy="3579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V="1">
            <a:off x="714348" y="5929330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rot="16200000" flipH="1">
            <a:off x="6465107" y="3893347"/>
            <a:ext cx="3857652" cy="7143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272" y="3702610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solidFill>
                  <a:schemeClr val="tx2"/>
                </a:solidFill>
              </a:rPr>
              <a:t>0.39</a:t>
            </a:r>
            <a:endParaRPr lang="he-IL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571736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71461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285748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071802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25" t="15714" r="70089" b="49285"/>
          <a:stretch>
            <a:fillRect/>
          </a:stretch>
        </p:blipFill>
        <p:spPr bwMode="auto">
          <a:xfrm>
            <a:off x="142844" y="142852"/>
            <a:ext cx="8786874" cy="665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3214678" y="-71462"/>
            <a:ext cx="9072626" cy="714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/>
          <p:cNvCxnSpPr/>
          <p:nvPr/>
        </p:nvCxnSpPr>
        <p:spPr>
          <a:xfrm flipV="1">
            <a:off x="571472" y="6572272"/>
            <a:ext cx="9501254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140</Words>
  <Application>Microsoft Office PowerPoint</Application>
  <PresentationFormat>‫הצגה על המסך (4:3)</PresentationFormat>
  <Paragraphs>128</Paragraphs>
  <Slides>41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2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  <vt:lpstr>שקופית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Or</dc:creator>
  <cp:lastModifiedBy>Or</cp:lastModifiedBy>
  <cp:revision>12</cp:revision>
  <dcterms:created xsi:type="dcterms:W3CDTF">2013-09-11T20:48:58Z</dcterms:created>
  <dcterms:modified xsi:type="dcterms:W3CDTF">2013-09-12T19:55:35Z</dcterms:modified>
</cp:coreProperties>
</file>