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7"/>
  </p:notesMasterIdLst>
  <p:sldIdLst>
    <p:sldId id="256" r:id="rId2"/>
    <p:sldId id="319" r:id="rId3"/>
    <p:sldId id="262" r:id="rId4"/>
    <p:sldId id="279" r:id="rId5"/>
    <p:sldId id="282" r:id="rId6"/>
    <p:sldId id="284" r:id="rId7"/>
    <p:sldId id="285" r:id="rId8"/>
    <p:sldId id="267" r:id="rId9"/>
    <p:sldId id="299" r:id="rId10"/>
    <p:sldId id="326" r:id="rId11"/>
    <p:sldId id="286" r:id="rId12"/>
    <p:sldId id="301" r:id="rId13"/>
    <p:sldId id="300" r:id="rId14"/>
    <p:sldId id="288" r:id="rId15"/>
    <p:sldId id="289" r:id="rId16"/>
    <p:sldId id="320" r:id="rId17"/>
    <p:sldId id="269" r:id="rId18"/>
    <p:sldId id="272" r:id="rId19"/>
    <p:sldId id="321" r:id="rId20"/>
    <p:sldId id="293" r:id="rId21"/>
    <p:sldId id="292" r:id="rId22"/>
    <p:sldId id="276" r:id="rId23"/>
    <p:sldId id="307" r:id="rId24"/>
    <p:sldId id="323" r:id="rId25"/>
    <p:sldId id="271" r:id="rId26"/>
    <p:sldId id="324" r:id="rId27"/>
    <p:sldId id="274" r:id="rId28"/>
    <p:sldId id="275" r:id="rId29"/>
    <p:sldId id="278" r:id="rId30"/>
    <p:sldId id="277" r:id="rId31"/>
    <p:sldId id="294" r:id="rId32"/>
    <p:sldId id="273" r:id="rId33"/>
    <p:sldId id="328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8" r:id="rId43"/>
    <p:sldId id="316" r:id="rId44"/>
    <p:sldId id="317" r:id="rId45"/>
    <p:sldId id="296" r:id="rId46"/>
    <p:sldId id="302" r:id="rId47"/>
    <p:sldId id="287" r:id="rId48"/>
    <p:sldId id="303" r:id="rId49"/>
    <p:sldId id="305" r:id="rId50"/>
    <p:sldId id="304" r:id="rId51"/>
    <p:sldId id="306" r:id="rId52"/>
    <p:sldId id="290" r:id="rId53"/>
    <p:sldId id="327" r:id="rId54"/>
    <p:sldId id="297" r:id="rId55"/>
    <p:sldId id="325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7060" autoAdjust="0"/>
  </p:normalViewPr>
  <p:slideViewPr>
    <p:cSldViewPr snapToGrid="0">
      <p:cViewPr varScale="1">
        <p:scale>
          <a:sx n="97" d="100"/>
          <a:sy n="97" d="100"/>
        </p:scale>
        <p:origin x="9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411A7-8236-4D84-B491-9BE14CA8B32C}" type="datetimeFigureOut">
              <a:rPr lang="en-CA" smtClean="0"/>
              <a:t>2022-02-23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38585-593C-4036-BE6A-C0080C4A29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1444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Thorsten Hans hat </a:t>
            </a:r>
            <a:r>
              <a:rPr lang="en-CH" dirty="0" err="1"/>
              <a:t>gestern</a:t>
            </a:r>
            <a:r>
              <a:rPr lang="en-CH" dirty="0"/>
              <a:t> </a:t>
            </a:r>
            <a:r>
              <a:rPr lang="en-CH" dirty="0" err="1"/>
              <a:t>schon</a:t>
            </a:r>
            <a:r>
              <a:rPr lang="en-CH" dirty="0"/>
              <a:t> </a:t>
            </a:r>
            <a:r>
              <a:rPr lang="en-CH" dirty="0" err="1"/>
              <a:t>erzählt</a:t>
            </a:r>
            <a:r>
              <a:rPr lang="en-CH" dirty="0"/>
              <a:t> </a:t>
            </a:r>
            <a:r>
              <a:rPr lang="en-CH" dirty="0" err="1"/>
              <a:t>wie</a:t>
            </a:r>
            <a:r>
              <a:rPr lang="en-CH" dirty="0"/>
              <a:t> </a:t>
            </a:r>
            <a:r>
              <a:rPr lang="en-CH" dirty="0" err="1"/>
              <a:t>kompliziert</a:t>
            </a:r>
            <a:r>
              <a:rPr lang="en-CH" dirty="0"/>
              <a:t> K8s sein </a:t>
            </a:r>
            <a:r>
              <a:rPr lang="en-CH" dirty="0" err="1"/>
              <a:t>kann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38585-593C-4036-BE6A-C0080C4A2998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4649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 err="1"/>
              <a:t>Keine</a:t>
            </a:r>
            <a:r>
              <a:rPr lang="en-CH" dirty="0"/>
              <a:t> CPU </a:t>
            </a:r>
            <a:r>
              <a:rPr lang="en-CH" dirty="0" err="1"/>
              <a:t>zu</a:t>
            </a:r>
            <a:r>
              <a:rPr lang="en-CH" dirty="0"/>
              <a:t> </a:t>
            </a:r>
            <a:r>
              <a:rPr lang="en-CH" dirty="0" err="1"/>
              <a:t>Verfügung</a:t>
            </a:r>
            <a:r>
              <a:rPr lang="en-CH" dirty="0"/>
              <a:t> </a:t>
            </a:r>
            <a:r>
              <a:rPr lang="en-CH" dirty="0" err="1"/>
              <a:t>haben</a:t>
            </a:r>
            <a:r>
              <a:rPr lang="en-CH" dirty="0"/>
              <a:t> </a:t>
            </a:r>
            <a:r>
              <a:rPr lang="en-CH" dirty="0" err="1"/>
              <a:t>ist</a:t>
            </a:r>
            <a:r>
              <a:rPr lang="en-CH" dirty="0"/>
              <a:t> </a:t>
            </a:r>
            <a:r>
              <a:rPr lang="en-CH" dirty="0" err="1"/>
              <a:t>kein</a:t>
            </a:r>
            <a:r>
              <a:rPr lang="en-CH" dirty="0"/>
              <a:t> KEDA </a:t>
            </a:r>
            <a:r>
              <a:rPr lang="en-CH" dirty="0" err="1"/>
              <a:t>spezifisches</a:t>
            </a:r>
            <a:r>
              <a:rPr lang="en-CH" dirty="0"/>
              <a:t> Problem, </a:t>
            </a:r>
            <a:r>
              <a:rPr lang="en-CH" dirty="0" err="1"/>
              <a:t>aber</a:t>
            </a:r>
            <a:r>
              <a:rPr lang="en-CH" dirty="0"/>
              <a:t> </a:t>
            </a:r>
            <a:r>
              <a:rPr lang="en-CH" dirty="0" err="1"/>
              <a:t>immer</a:t>
            </a:r>
            <a:r>
              <a:rPr lang="en-CH" dirty="0"/>
              <a:t> </a:t>
            </a:r>
            <a:r>
              <a:rPr lang="en-CH" dirty="0" err="1"/>
              <a:t>etwas</a:t>
            </a:r>
            <a:r>
              <a:rPr lang="en-CH" dirty="0"/>
              <a:t> das </a:t>
            </a:r>
            <a:r>
              <a:rPr lang="en-CH" dirty="0" err="1"/>
              <a:t>beachtet</a:t>
            </a:r>
            <a:r>
              <a:rPr lang="en-CH" dirty="0"/>
              <a:t> </a:t>
            </a:r>
            <a:r>
              <a:rPr lang="en-CH" dirty="0" err="1"/>
              <a:t>werden</a:t>
            </a:r>
            <a:r>
              <a:rPr lang="en-CH" dirty="0"/>
              <a:t> </a:t>
            </a:r>
            <a:r>
              <a:rPr lang="en-CH" dirty="0" err="1"/>
              <a:t>sollte</a:t>
            </a:r>
            <a:r>
              <a:rPr lang="en-CH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38585-593C-4036-BE6A-C0080C4A2998}" type="slidenum">
              <a:rPr lang="en-CA" smtClean="0"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1022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 err="1"/>
              <a:t>Über</a:t>
            </a:r>
            <a:r>
              <a:rPr lang="en-CH" dirty="0"/>
              <a:t> die Azure Container A</a:t>
            </a:r>
            <a:r>
              <a:rPr lang="de-DE" dirty="0"/>
              <a:t>p</a:t>
            </a:r>
            <a:r>
              <a:rPr lang="en-CH" dirty="0" err="1"/>
              <a:t>ps</a:t>
            </a:r>
            <a:r>
              <a:rPr lang="en-CH" dirty="0"/>
              <a:t> gab es </a:t>
            </a:r>
            <a:r>
              <a:rPr lang="en-CH" dirty="0" err="1"/>
              <a:t>gestern</a:t>
            </a:r>
            <a:r>
              <a:rPr lang="en-CH" dirty="0"/>
              <a:t> </a:t>
            </a:r>
            <a:r>
              <a:rPr lang="en-CH" dirty="0" err="1"/>
              <a:t>eine</a:t>
            </a:r>
            <a:r>
              <a:rPr lang="en-CH" dirty="0"/>
              <a:t> </a:t>
            </a:r>
            <a:r>
              <a:rPr lang="en-CH" dirty="0" err="1"/>
              <a:t>sehr</a:t>
            </a:r>
            <a:r>
              <a:rPr lang="en-CH" dirty="0"/>
              <a:t> </a:t>
            </a:r>
            <a:r>
              <a:rPr lang="en-CH" dirty="0" err="1"/>
              <a:t>interessante</a:t>
            </a:r>
            <a:r>
              <a:rPr lang="en-CH" dirty="0"/>
              <a:t> Session von Thorsten Hans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38585-593C-4036-BE6A-C0080C4A2998}" type="slidenum">
              <a:rPr lang="en-CA" smtClean="0"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9574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KEDA </a:t>
            </a:r>
            <a:r>
              <a:rPr lang="en-CH" dirty="0" err="1"/>
              <a:t>ist</a:t>
            </a:r>
            <a:r>
              <a:rPr lang="en-CH" dirty="0"/>
              <a:t> </a:t>
            </a:r>
            <a:r>
              <a:rPr lang="en-CH" dirty="0" err="1"/>
              <a:t>auch</a:t>
            </a:r>
            <a:r>
              <a:rPr lang="en-CH" dirty="0"/>
              <a:t> </a:t>
            </a:r>
            <a:r>
              <a:rPr lang="en-CH" dirty="0" err="1"/>
              <a:t>keine</a:t>
            </a:r>
            <a:r>
              <a:rPr lang="en-CH" dirty="0"/>
              <a:t> </a:t>
            </a:r>
            <a:r>
              <a:rPr lang="en-CH" dirty="0" err="1"/>
              <a:t>ganz</a:t>
            </a:r>
            <a:r>
              <a:rPr lang="en-CH" dirty="0"/>
              <a:t> </a:t>
            </a:r>
            <a:r>
              <a:rPr lang="en-CH" dirty="0" err="1"/>
              <a:t>neue</a:t>
            </a:r>
            <a:r>
              <a:rPr lang="en-CH" dirty="0"/>
              <a:t> </a:t>
            </a:r>
            <a:r>
              <a:rPr lang="en-CH" dirty="0" err="1"/>
              <a:t>Technologie</a:t>
            </a:r>
            <a:r>
              <a:rPr lang="en-CH" dirty="0"/>
              <a:t> </a:t>
            </a:r>
            <a:r>
              <a:rPr lang="en-CH" dirty="0" err="1"/>
              <a:t>mehr</a:t>
            </a:r>
            <a:r>
              <a:rPr lang="en-CH" dirty="0"/>
              <a:t>. Version 1.0 </a:t>
            </a:r>
            <a:r>
              <a:rPr lang="en-CH" dirty="0" err="1"/>
              <a:t>wurde</a:t>
            </a:r>
            <a:r>
              <a:rPr lang="en-CH" dirty="0"/>
              <a:t> </a:t>
            </a:r>
            <a:r>
              <a:rPr lang="en-CH" dirty="0" err="1"/>
              <a:t>vor</a:t>
            </a:r>
            <a:r>
              <a:rPr lang="en-CH" dirty="0"/>
              <a:t> </a:t>
            </a:r>
            <a:r>
              <a:rPr lang="en-CH" dirty="0" err="1"/>
              <a:t>mehr</a:t>
            </a:r>
            <a:r>
              <a:rPr lang="en-CH" dirty="0"/>
              <a:t> </a:t>
            </a:r>
            <a:r>
              <a:rPr lang="en-CH" dirty="0" err="1"/>
              <a:t>als</a:t>
            </a:r>
            <a:r>
              <a:rPr lang="en-CH" dirty="0"/>
              <a:t> 2 Jahren </a:t>
            </a:r>
            <a:r>
              <a:rPr lang="en-CH" dirty="0" err="1"/>
              <a:t>veröffentlicht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38585-593C-4036-BE6A-C0080C4A2998}" type="slidenum">
              <a:rPr lang="en-CA" smtClean="0"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2104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Custom Metrics </a:t>
            </a:r>
            <a:r>
              <a:rPr lang="en-CH" dirty="0" err="1"/>
              <a:t>erweitern</a:t>
            </a:r>
            <a:r>
              <a:rPr lang="en-CH" dirty="0"/>
              <a:t> die </a:t>
            </a:r>
            <a:r>
              <a:rPr lang="en-CH" dirty="0" err="1"/>
              <a:t>Funktionalität</a:t>
            </a:r>
            <a:r>
              <a:rPr lang="en-CH" dirty="0"/>
              <a:t>, </a:t>
            </a:r>
            <a:r>
              <a:rPr lang="en-CH" dirty="0" err="1"/>
              <a:t>allerdings</a:t>
            </a:r>
            <a:r>
              <a:rPr lang="en-CH" dirty="0"/>
              <a:t> </a:t>
            </a:r>
            <a:r>
              <a:rPr lang="en-CH" dirty="0" err="1"/>
              <a:t>wird</a:t>
            </a:r>
            <a:r>
              <a:rPr lang="en-CH" dirty="0"/>
              <a:t> die </a:t>
            </a:r>
            <a:r>
              <a:rPr lang="en-CH" dirty="0" err="1"/>
              <a:t>Anwendung</a:t>
            </a:r>
            <a:r>
              <a:rPr lang="en-CH" dirty="0"/>
              <a:t> </a:t>
            </a:r>
            <a:r>
              <a:rPr lang="en-CH" dirty="0" err="1"/>
              <a:t>viel</a:t>
            </a:r>
            <a:r>
              <a:rPr lang="en-CH" dirty="0"/>
              <a:t> </a:t>
            </a:r>
            <a:r>
              <a:rPr lang="en-CH" dirty="0" err="1"/>
              <a:t>komplexer</a:t>
            </a:r>
            <a:r>
              <a:rPr lang="en-CH" dirty="0"/>
              <a:t>. Auf </a:t>
            </a:r>
            <a:r>
              <a:rPr lang="en-CH" dirty="0" err="1"/>
              <a:t>einmal</a:t>
            </a:r>
            <a:r>
              <a:rPr lang="en-CH" dirty="0"/>
              <a:t> muss ich Wissen </a:t>
            </a:r>
            <a:r>
              <a:rPr lang="en-CH" dirty="0" err="1"/>
              <a:t>wie</a:t>
            </a:r>
            <a:r>
              <a:rPr lang="en-CH" dirty="0"/>
              <a:t> man </a:t>
            </a:r>
            <a:r>
              <a:rPr lang="en-CH" dirty="0" err="1"/>
              <a:t>Promatheus</a:t>
            </a:r>
            <a:r>
              <a:rPr lang="en-CH" dirty="0"/>
              <a:t> </a:t>
            </a:r>
            <a:r>
              <a:rPr lang="en-CH" dirty="0" err="1"/>
              <a:t>bedient</a:t>
            </a:r>
            <a:r>
              <a:rPr lang="en-CH" dirty="0"/>
              <a:t> und von </a:t>
            </a:r>
            <a:r>
              <a:rPr lang="en-CH" dirty="0" err="1"/>
              <a:t>dort</a:t>
            </a:r>
            <a:r>
              <a:rPr lang="en-CH" dirty="0"/>
              <a:t> </a:t>
            </a:r>
            <a:r>
              <a:rPr lang="en-CH" dirty="0" err="1"/>
              <a:t>Metriken</a:t>
            </a:r>
            <a:r>
              <a:rPr lang="en-CH" dirty="0"/>
              <a:t> </a:t>
            </a:r>
            <a:r>
              <a:rPr lang="en-CH" dirty="0" err="1"/>
              <a:t>ausliest</a:t>
            </a:r>
            <a:r>
              <a:rPr lang="en-CH" dirty="0"/>
              <a:t>. </a:t>
            </a:r>
            <a:r>
              <a:rPr lang="en-CH" dirty="0" err="1"/>
              <a:t>Zusätzlich</a:t>
            </a:r>
            <a:r>
              <a:rPr lang="en-CH" dirty="0"/>
              <a:t> hat der HPA </a:t>
            </a:r>
            <a:r>
              <a:rPr lang="en-CH" dirty="0" err="1"/>
              <a:t>noch</a:t>
            </a:r>
            <a:r>
              <a:rPr lang="en-CH" dirty="0"/>
              <a:t> </a:t>
            </a:r>
            <a:r>
              <a:rPr lang="en-CH" dirty="0" err="1"/>
              <a:t>mehr</a:t>
            </a:r>
            <a:r>
              <a:rPr lang="en-CH" dirty="0"/>
              <a:t> </a:t>
            </a:r>
            <a:r>
              <a:rPr lang="en-CH" dirty="0" err="1"/>
              <a:t>Limitierungen</a:t>
            </a:r>
            <a:r>
              <a:rPr lang="en-CH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38585-593C-4036-BE6A-C0080C4A2998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7705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Man </a:t>
            </a:r>
            <a:r>
              <a:rPr lang="en-CH" dirty="0" err="1"/>
              <a:t>kann</a:t>
            </a:r>
            <a:r>
              <a:rPr lang="en-CH" dirty="0"/>
              <a:t> den R</a:t>
            </a:r>
            <a:r>
              <a:rPr lang="de-DE" dirty="0"/>
              <a:t>e</a:t>
            </a:r>
            <a:r>
              <a:rPr lang="en-CH" dirty="0" err="1"/>
              <a:t>ssourcenverbrauch</a:t>
            </a:r>
            <a:r>
              <a:rPr lang="en-CH" dirty="0"/>
              <a:t> </a:t>
            </a:r>
            <a:r>
              <a:rPr lang="en-CH" dirty="0" err="1"/>
              <a:t>besser</a:t>
            </a:r>
            <a:r>
              <a:rPr lang="en-CH" dirty="0"/>
              <a:t> </a:t>
            </a:r>
            <a:r>
              <a:rPr lang="en-CH" dirty="0" err="1"/>
              <a:t>steuern</a:t>
            </a:r>
            <a:r>
              <a:rPr lang="en-CH" dirty="0"/>
              <a:t>. Als </a:t>
            </a:r>
            <a:r>
              <a:rPr lang="en-CH" dirty="0" err="1"/>
              <a:t>Beispiel</a:t>
            </a:r>
            <a:r>
              <a:rPr lang="en-CH" dirty="0"/>
              <a:t> </a:t>
            </a:r>
            <a:r>
              <a:rPr lang="en-CH" dirty="0" err="1"/>
              <a:t>gehen</a:t>
            </a:r>
            <a:r>
              <a:rPr lang="en-CH" dirty="0"/>
              <a:t> </a:t>
            </a:r>
            <a:r>
              <a:rPr lang="en-CH" dirty="0" err="1"/>
              <a:t>wir</a:t>
            </a:r>
            <a:r>
              <a:rPr lang="en-CH" dirty="0"/>
              <a:t> </a:t>
            </a:r>
            <a:r>
              <a:rPr lang="en-CH" dirty="0" err="1"/>
              <a:t>zurück</a:t>
            </a:r>
            <a:r>
              <a:rPr lang="en-CH" dirty="0"/>
              <a:t> </a:t>
            </a:r>
            <a:r>
              <a:rPr lang="en-CH" dirty="0" err="1"/>
              <a:t>zu</a:t>
            </a:r>
            <a:r>
              <a:rPr lang="en-CH" dirty="0"/>
              <a:t> </a:t>
            </a:r>
            <a:r>
              <a:rPr lang="en-CH" dirty="0" err="1"/>
              <a:t>unseren</a:t>
            </a:r>
            <a:r>
              <a:rPr lang="en-CH" dirty="0"/>
              <a:t> Online Shop. In der Nacht </a:t>
            </a:r>
            <a:r>
              <a:rPr lang="en-CH" dirty="0" err="1"/>
              <a:t>laufen</a:t>
            </a:r>
            <a:r>
              <a:rPr lang="en-CH" dirty="0"/>
              <a:t> </a:t>
            </a:r>
            <a:r>
              <a:rPr lang="en-CH" dirty="0" err="1"/>
              <a:t>eine</a:t>
            </a:r>
            <a:r>
              <a:rPr lang="en-CH" dirty="0"/>
              <a:t> </a:t>
            </a:r>
            <a:r>
              <a:rPr lang="en-CH" dirty="0" err="1"/>
              <a:t>Vielzahl</a:t>
            </a:r>
            <a:r>
              <a:rPr lang="en-CH" dirty="0"/>
              <a:t> von Jobs, die </a:t>
            </a:r>
            <a:r>
              <a:rPr lang="en-CH" dirty="0" err="1"/>
              <a:t>z.B.</a:t>
            </a:r>
            <a:r>
              <a:rPr lang="en-CH" dirty="0"/>
              <a:t> </a:t>
            </a:r>
            <a:r>
              <a:rPr lang="en-CH" dirty="0" err="1"/>
              <a:t>Rechnungen</a:t>
            </a:r>
            <a:r>
              <a:rPr lang="en-CH" dirty="0"/>
              <a:t> </a:t>
            </a:r>
            <a:r>
              <a:rPr lang="en-CH" dirty="0" err="1"/>
              <a:t>erstellen</a:t>
            </a:r>
            <a:r>
              <a:rPr lang="en-CH" dirty="0"/>
              <a:t>, </a:t>
            </a:r>
            <a:r>
              <a:rPr lang="en-CH" dirty="0" err="1"/>
              <a:t>Postbeleg</a:t>
            </a:r>
            <a:r>
              <a:rPr lang="en-CH" dirty="0"/>
              <a:t> </a:t>
            </a:r>
            <a:r>
              <a:rPr lang="en-CH" dirty="0" err="1"/>
              <a:t>drucken</a:t>
            </a:r>
            <a:r>
              <a:rPr lang="en-CH" dirty="0"/>
              <a:t>, </a:t>
            </a:r>
            <a:r>
              <a:rPr lang="en-CH" dirty="0" err="1"/>
              <a:t>Bonuspunkte</a:t>
            </a:r>
            <a:r>
              <a:rPr lang="en-CH" dirty="0"/>
              <a:t> </a:t>
            </a:r>
            <a:r>
              <a:rPr lang="en-CH" dirty="0" err="1"/>
              <a:t>berechnen</a:t>
            </a:r>
            <a:r>
              <a:rPr lang="en-CH" dirty="0"/>
              <a:t>, </a:t>
            </a:r>
            <a:r>
              <a:rPr lang="en-CH" dirty="0" err="1"/>
              <a:t>usw</a:t>
            </a:r>
            <a:r>
              <a:rPr lang="en-CH" dirty="0"/>
              <a:t>. </a:t>
            </a:r>
            <a:r>
              <a:rPr lang="en-CH" dirty="0" err="1"/>
              <a:t>Unter</a:t>
            </a:r>
            <a:r>
              <a:rPr lang="en-CH" dirty="0"/>
              <a:t> Tags </a:t>
            </a:r>
            <a:r>
              <a:rPr lang="en-CH" dirty="0" err="1"/>
              <a:t>brauche</a:t>
            </a:r>
            <a:r>
              <a:rPr lang="en-CH" dirty="0"/>
              <a:t> ich </a:t>
            </a:r>
            <a:r>
              <a:rPr lang="en-CH" dirty="0" err="1"/>
              <a:t>diese</a:t>
            </a:r>
            <a:r>
              <a:rPr lang="en-CH" dirty="0"/>
              <a:t> J</a:t>
            </a:r>
            <a:r>
              <a:rPr lang="de-DE" dirty="0"/>
              <a:t>o</a:t>
            </a:r>
            <a:r>
              <a:rPr lang="en-CH" dirty="0"/>
              <a:t>bs </a:t>
            </a:r>
            <a:r>
              <a:rPr lang="en-CH" dirty="0" err="1"/>
              <a:t>aber</a:t>
            </a:r>
            <a:r>
              <a:rPr lang="en-CH" dirty="0"/>
              <a:t> </a:t>
            </a:r>
            <a:r>
              <a:rPr lang="en-CH" dirty="0" err="1"/>
              <a:t>nicht</a:t>
            </a:r>
            <a:r>
              <a:rPr lang="en-CH" dirty="0"/>
              <a:t>. Da </a:t>
            </a:r>
            <a:r>
              <a:rPr lang="en-CH" dirty="0" err="1"/>
              <a:t>möchte</a:t>
            </a:r>
            <a:r>
              <a:rPr lang="en-CH" dirty="0"/>
              <a:t> ich alle </a:t>
            </a:r>
            <a:r>
              <a:rPr lang="en-CH" dirty="0" err="1"/>
              <a:t>meine</a:t>
            </a:r>
            <a:r>
              <a:rPr lang="en-CH" dirty="0"/>
              <a:t> </a:t>
            </a:r>
            <a:r>
              <a:rPr lang="en-CH" dirty="0" err="1"/>
              <a:t>Ressourcen</a:t>
            </a:r>
            <a:r>
              <a:rPr lang="en-CH" dirty="0"/>
              <a:t> </a:t>
            </a:r>
            <a:r>
              <a:rPr lang="en-CH" dirty="0" err="1"/>
              <a:t>für</a:t>
            </a:r>
            <a:r>
              <a:rPr lang="en-CH" dirty="0"/>
              <a:t> </a:t>
            </a:r>
            <a:r>
              <a:rPr lang="en-CH" dirty="0" err="1"/>
              <a:t>meinen</a:t>
            </a:r>
            <a:r>
              <a:rPr lang="en-CH" dirty="0"/>
              <a:t> S</a:t>
            </a:r>
            <a:r>
              <a:rPr lang="de-DE" dirty="0"/>
              <a:t>h</a:t>
            </a:r>
            <a:r>
              <a:rPr lang="en-CH" dirty="0"/>
              <a:t>op </a:t>
            </a:r>
            <a:r>
              <a:rPr lang="en-CH" dirty="0" err="1"/>
              <a:t>verwenden</a:t>
            </a:r>
            <a:r>
              <a:rPr lang="en-CH" dirty="0"/>
              <a:t>. </a:t>
            </a:r>
            <a:r>
              <a:rPr lang="en-CH" dirty="0" err="1"/>
              <a:t>Deshalb</a:t>
            </a:r>
            <a:r>
              <a:rPr lang="en-CH" dirty="0"/>
              <a:t> </a:t>
            </a:r>
            <a:r>
              <a:rPr lang="en-CH" dirty="0" err="1"/>
              <a:t>kann</a:t>
            </a:r>
            <a:r>
              <a:rPr lang="en-CH" dirty="0"/>
              <a:t> ich </a:t>
            </a:r>
            <a:r>
              <a:rPr lang="en-CH" dirty="0" err="1"/>
              <a:t>diese</a:t>
            </a:r>
            <a:r>
              <a:rPr lang="en-CH" dirty="0"/>
              <a:t> Jobs auf 0 </a:t>
            </a:r>
            <a:r>
              <a:rPr lang="en-CH" dirty="0" err="1"/>
              <a:t>skalieren</a:t>
            </a:r>
            <a:r>
              <a:rPr lang="en-CH" dirty="0"/>
              <a:t> und </a:t>
            </a:r>
            <a:r>
              <a:rPr lang="en-CH" dirty="0" err="1"/>
              <a:t>mehr</a:t>
            </a:r>
            <a:r>
              <a:rPr lang="en-CH" dirty="0"/>
              <a:t> </a:t>
            </a:r>
            <a:r>
              <a:rPr lang="en-CH" dirty="0" err="1"/>
              <a:t>Instanzen</a:t>
            </a:r>
            <a:r>
              <a:rPr lang="en-CH" dirty="0"/>
              <a:t> von </a:t>
            </a:r>
            <a:r>
              <a:rPr lang="en-CH" dirty="0" err="1"/>
              <a:t>meinem</a:t>
            </a:r>
            <a:r>
              <a:rPr lang="en-CH" dirty="0"/>
              <a:t> Shop </a:t>
            </a:r>
            <a:r>
              <a:rPr lang="en-CH" dirty="0" err="1"/>
              <a:t>laufen</a:t>
            </a:r>
            <a:r>
              <a:rPr lang="en-CH" dirty="0"/>
              <a:t> </a:t>
            </a:r>
            <a:r>
              <a:rPr lang="en-CH" dirty="0" err="1"/>
              <a:t>lassen</a:t>
            </a:r>
            <a:r>
              <a:rPr lang="en-CH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38585-593C-4036-BE6A-C0080C4A2998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1458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Operator: scale to and from zero</a:t>
            </a:r>
          </a:p>
          <a:p>
            <a:r>
              <a:rPr lang="en-CA" dirty="0"/>
              <a:t>Metrics Server: sends event data like queue length to </a:t>
            </a:r>
            <a:r>
              <a:rPr lang="en-CA" dirty="0" err="1"/>
              <a:t>hpa</a:t>
            </a:r>
            <a:r>
              <a:rPr lang="en-CA" dirty="0"/>
              <a:t> for scaling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38585-593C-4036-BE6A-C0080C4A2998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2450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Operator: scale to and from zero</a:t>
            </a:r>
          </a:p>
          <a:p>
            <a:r>
              <a:rPr lang="en-CA" dirty="0"/>
              <a:t>Metrics Server: sends event data like queue length to </a:t>
            </a:r>
            <a:r>
              <a:rPr lang="en-CA" dirty="0" err="1"/>
              <a:t>hpa</a:t>
            </a:r>
            <a:r>
              <a:rPr lang="en-CA" dirty="0"/>
              <a:t> for scaling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38585-593C-4036-BE6A-C0080C4A2998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7251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https://keda.sh/docs/2.6/concepts/#architecture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38585-593C-4036-BE6A-C0080C4A2998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0179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Operator: scale to and from zero</a:t>
            </a:r>
          </a:p>
          <a:p>
            <a:r>
              <a:rPr lang="en-CA" dirty="0"/>
              <a:t>Metrics Server: sends event data like queue length to </a:t>
            </a:r>
            <a:r>
              <a:rPr lang="en-CA" dirty="0" err="1"/>
              <a:t>hpa</a:t>
            </a:r>
            <a:r>
              <a:rPr lang="en-CA" dirty="0"/>
              <a:t> for scaling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38585-593C-4036-BE6A-C0080C4A2998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7506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38585-593C-4036-BE6A-C0080C4A2998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6260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https://keda.sh/docs/2.6/concepts/#architecture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38585-593C-4036-BE6A-C0080C4A2998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34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0096A-164A-48E0-A6C0-BA797692E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38BEA-9820-4CD4-9B10-DB1DA3245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C1E42-295F-4C95-B48D-8CA794ED3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017D-341C-494D-874A-8DE0C7BBAB03}" type="datetimeFigureOut">
              <a:rPr lang="en-CA" smtClean="0"/>
              <a:t>2022-02-23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211D2-9E76-413E-A3D8-745D1300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5A176-0827-4862-A0EE-08E57B229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2989-C835-4F3E-80C6-E43A6810DE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202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EC47-1AAD-4592-BF4E-DC4AEA88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F0EDF-7682-409D-9238-20FF9E36B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7ED93-0DB9-4419-9ACF-27C6B888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017D-341C-494D-874A-8DE0C7BBAB03}" type="datetimeFigureOut">
              <a:rPr lang="en-CA" smtClean="0"/>
              <a:t>2022-02-23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33F14-3732-44C8-9645-59DE0E3C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B9BCD-552A-49D2-9FB6-B7752B91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2989-C835-4F3E-80C6-E43A6810DE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752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87D357-12D2-46C7-9477-63F21653E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4AD821-E34B-42AD-AD6E-F0106D032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7D5AA-2830-46E7-9135-6A98A48EB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017D-341C-494D-874A-8DE0C7BBAB03}" type="datetimeFigureOut">
              <a:rPr lang="en-CA" smtClean="0"/>
              <a:t>2022-02-23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F2997-C74A-42BA-832B-CEABC1A2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42E07-6A14-4ED8-A135-E9D0F755C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2989-C835-4F3E-80C6-E43A6810DE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997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D7D9-0681-4F10-85C1-C4341D626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13389-0A05-4C82-94E0-951F08F3A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F6E9F-759F-4691-96BE-CA25F48A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017D-341C-494D-874A-8DE0C7BBAB03}" type="datetimeFigureOut">
              <a:rPr lang="en-CA" smtClean="0"/>
              <a:t>2022-02-23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850F1-3D8A-42E4-8C4A-4DF586359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EF926-7878-4667-996A-12098EDF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2989-C835-4F3E-80C6-E43A6810DE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418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A4F9-8DD7-4314-99CA-F3F416FB7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04AFC-3EF6-43DB-A84F-AEDE5DF1B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F7EEE-CD04-442B-BC3E-07F624424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017D-341C-494D-874A-8DE0C7BBAB03}" type="datetimeFigureOut">
              <a:rPr lang="en-CA" smtClean="0"/>
              <a:t>2022-02-23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57D72-BB22-486B-B5FE-DBE24FCA4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BD1AB-47A8-4A5A-9AD7-F76D8FBEA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2989-C835-4F3E-80C6-E43A6810DE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873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D819D-E15D-4CF5-AA9E-155976454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37DA9-534B-4272-BACA-8F4592732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628B7-A381-4670-90FD-20FCFE159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1546E-223C-4535-9232-AF2D3A260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017D-341C-494D-874A-8DE0C7BBAB03}" type="datetimeFigureOut">
              <a:rPr lang="en-CA" smtClean="0"/>
              <a:t>2022-02-23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48075-ABC2-4EC9-93E8-7A4F7F42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59245-1AF5-4A41-95EC-2BF2C8B3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2989-C835-4F3E-80C6-E43A6810DE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672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37A33-4107-4E8B-B069-21F42D18B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512F7-FEB4-48D8-B803-DA8E6FC55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6B22E-5619-4C45-8CB8-7E383E9D7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2FF94-A0FD-40D6-83B2-1089808F2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C4097-30A1-4881-909A-7D743332E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8BE90B-AB41-41E8-BBCF-4A30E7060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017D-341C-494D-874A-8DE0C7BBAB03}" type="datetimeFigureOut">
              <a:rPr lang="en-CA" smtClean="0"/>
              <a:t>2022-02-23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54BB6A-4022-4188-B22D-9267FCE5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4987DC-3FF2-4433-84F6-66C8EF872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2989-C835-4F3E-80C6-E43A6810DE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250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DBDFC-4B0C-47C3-A6C8-91BCD4FD5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7CFA87-8354-45F8-928E-6E3AB1061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017D-341C-494D-874A-8DE0C7BBAB03}" type="datetimeFigureOut">
              <a:rPr lang="en-CA" smtClean="0"/>
              <a:t>2022-02-23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9579E-7008-4897-9CC1-6254547F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64FEC-062D-4FCC-8C0C-CA881628C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2989-C835-4F3E-80C6-E43A6810DE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877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17B12-8367-45EB-B603-8B38117A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017D-341C-494D-874A-8DE0C7BBAB03}" type="datetimeFigureOut">
              <a:rPr lang="en-CA" smtClean="0"/>
              <a:t>2022-02-23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51822-E50A-40D4-92D3-9B1C91E79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F3EF5-B704-4F03-9211-2FCFE6CA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2989-C835-4F3E-80C6-E43A6810DE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267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406F4-D610-460A-AB98-FA96501B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C93F-6CCC-4A80-ABC7-8F5E1B77A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3557C-8542-4575-A6D4-627880CF3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28261-C93C-4B54-A872-F511911C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017D-341C-494D-874A-8DE0C7BBAB03}" type="datetimeFigureOut">
              <a:rPr lang="en-CA" smtClean="0"/>
              <a:t>2022-02-23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C236F-54E4-49A5-BDBA-33F6FE6AC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190C-E45C-4F3D-AC7C-6B5AAD38A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2989-C835-4F3E-80C6-E43A6810DE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144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46C2A-85E0-47AB-A066-7B651D9D8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DA3CB-7BD9-4783-9CDC-F8014D1BE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DE998-85CF-40BB-B79B-D8C2C2D7D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D6ABC-D5B5-434E-B10F-ABA7B74A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017D-341C-494D-874A-8DE0C7BBAB03}" type="datetimeFigureOut">
              <a:rPr lang="en-CA" smtClean="0"/>
              <a:t>2022-02-23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07CEE-ED14-4566-9DCA-8A2C28FDB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213F8-4C6E-4F9B-BFCE-251A60953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2989-C835-4F3E-80C6-E43A6810DE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459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C51DB-3AEF-4A10-B0C9-0D14896D0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AF11C-47FB-410D-A33E-77DE61C8D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769A9-F6C3-405E-B386-ADE0C78E3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7017D-341C-494D-874A-8DE0C7BBAB03}" type="datetimeFigureOut">
              <a:rPr lang="en-CA" smtClean="0"/>
              <a:t>2022-02-23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C04B4-5A4F-4836-A48C-54D4E8C79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00DF5-2239-4DC2-8374-6B26CCD95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C2989-C835-4F3E-80C6-E43A6810DE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277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wolfgangofner" TargetMode="External"/><Relationship Id="rId2" Type="http://schemas.openxmlformats.org/officeDocument/2006/relationships/hyperlink" Target="https://programmingwithwolfgang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twitter.com/wolfgang_ofner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keda.sh/" TargetMode="External"/><Relationship Id="rId2" Type="http://schemas.openxmlformats.org/officeDocument/2006/relationships/hyperlink" Target="https://github.com/WolfgangOfner/MicroserviceDemo/tree/master/KedaDemoAp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eda.sh/docs/2.6/concepts/#architecture" TargetMode="External"/><Relationship Id="rId4" Type="http://schemas.openxmlformats.org/officeDocument/2006/relationships/hyperlink" Target="https://github.com/kedacore/keda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wolfgangofner" TargetMode="External"/><Relationship Id="rId2" Type="http://schemas.openxmlformats.org/officeDocument/2006/relationships/hyperlink" Target="https://programmingwithwolfgang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witter.com/wolfgang_ofne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D860-4ADB-46CE-814F-C1783FEE9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173" y="2849563"/>
            <a:ext cx="9144000" cy="2387600"/>
          </a:xfrm>
        </p:spPr>
        <p:txBody>
          <a:bodyPr>
            <a:noAutofit/>
          </a:bodyPr>
          <a:lstStyle/>
          <a:p>
            <a:r>
              <a:rPr lang="en-US" sz="5800" dirty="0"/>
              <a:t>Level Up your Kubernetes Scaling with KEDA</a:t>
            </a:r>
            <a:br>
              <a:rPr lang="en-US" sz="5800" dirty="0"/>
            </a:br>
            <a:endParaRPr lang="en-CA" sz="5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FBEC1-733A-4705-9DE9-9F4AE9F99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46732"/>
            <a:ext cx="9144000" cy="1655762"/>
          </a:xfrm>
        </p:spPr>
        <p:txBody>
          <a:bodyPr>
            <a:normAutofit/>
          </a:bodyPr>
          <a:lstStyle/>
          <a:p>
            <a:r>
              <a:rPr lang="en-CA" sz="2800" dirty="0"/>
              <a:t>Wolfgang Ofner</a:t>
            </a:r>
          </a:p>
        </p:txBody>
      </p:sp>
    </p:spTree>
    <p:extLst>
      <p:ext uri="{BB962C8B-B14F-4D97-AF65-F5344CB8AC3E}">
        <p14:creationId xmlns:p14="http://schemas.microsoft.com/office/powerpoint/2010/main" val="2332951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AFD8-9B49-4C49-A5FB-7C41BCAFC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4DB74-9A41-4DAC-99F9-1B883DE39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Moderne Systeme werden immer komplexer</a:t>
            </a:r>
          </a:p>
          <a:p>
            <a:r>
              <a:rPr lang="de-AT" dirty="0"/>
              <a:t>Horizontal Pod </a:t>
            </a:r>
            <a:r>
              <a:rPr lang="de-AT" dirty="0" err="1"/>
              <a:t>Autoscaler</a:t>
            </a:r>
            <a:r>
              <a:rPr lang="de-AT" dirty="0"/>
              <a:t> (HPA)</a:t>
            </a:r>
          </a:p>
          <a:p>
            <a:pPr lvl="1"/>
            <a:r>
              <a:rPr lang="de-AT" dirty="0"/>
              <a:t>Skalierung anhand von CPU und/oder RAM</a:t>
            </a:r>
          </a:p>
          <a:p>
            <a:r>
              <a:rPr lang="de-AT" dirty="0"/>
              <a:t>Abhängig von externen Komponenten</a:t>
            </a:r>
          </a:p>
          <a:p>
            <a:r>
              <a:rPr lang="de-AT" dirty="0"/>
              <a:t>Anwendungen müssen auf Events reagieren</a:t>
            </a:r>
          </a:p>
          <a:p>
            <a:pPr lvl="1"/>
            <a:r>
              <a:rPr lang="de-AT" dirty="0"/>
              <a:t>Datenbanken</a:t>
            </a:r>
          </a:p>
          <a:p>
            <a:pPr lvl="1"/>
            <a:r>
              <a:rPr lang="de-AT" dirty="0"/>
              <a:t>Service Bus</a:t>
            </a:r>
          </a:p>
          <a:p>
            <a:pPr lvl="1"/>
            <a:r>
              <a:rPr lang="de-AT" dirty="0"/>
              <a:t>Streams</a:t>
            </a:r>
          </a:p>
          <a:p>
            <a:pPr lvl="1"/>
            <a:r>
              <a:rPr lang="de-AT" dirty="0"/>
              <a:t>Logs</a:t>
            </a:r>
          </a:p>
        </p:txBody>
      </p:sp>
    </p:spTree>
    <p:extLst>
      <p:ext uri="{BB962C8B-B14F-4D97-AF65-F5344CB8AC3E}">
        <p14:creationId xmlns:p14="http://schemas.microsoft.com/office/powerpoint/2010/main" val="2555602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AFD8-9B49-4C49-A5FB-7C41BCAFC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Horizontal Pod Autoscaler </a:t>
            </a:r>
            <a:r>
              <a:rPr lang="en-CH" dirty="0"/>
              <a:t>(HPA)</a:t>
            </a:r>
            <a:r>
              <a:rPr lang="en-CA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4DB74-9A41-4DAC-99F9-1B883DE39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Skaliert </a:t>
            </a:r>
            <a:r>
              <a:rPr lang="de-AT" dirty="0" err="1"/>
              <a:t>Deployments</a:t>
            </a:r>
            <a:r>
              <a:rPr lang="de-AT" dirty="0"/>
              <a:t> oder </a:t>
            </a:r>
            <a:r>
              <a:rPr lang="de-AT" dirty="0" err="1"/>
              <a:t>StatefulSets</a:t>
            </a:r>
            <a:endParaRPr lang="de-AT" dirty="0"/>
          </a:p>
          <a:p>
            <a:r>
              <a:rPr lang="de-AT" dirty="0"/>
              <a:t>Erstellt oder entfernt Pods</a:t>
            </a:r>
          </a:p>
          <a:p>
            <a:r>
              <a:rPr lang="de-AT" dirty="0"/>
              <a:t>Skaliert anhand der CPU oder RAM Auslastung</a:t>
            </a:r>
          </a:p>
        </p:txBody>
      </p:sp>
    </p:spTree>
    <p:extLst>
      <p:ext uri="{BB962C8B-B14F-4D97-AF65-F5344CB8AC3E}">
        <p14:creationId xmlns:p14="http://schemas.microsoft.com/office/powerpoint/2010/main" val="4174178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5F63-AA3E-4288-8FDD-CEC8CBA7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Horizontal Pod </a:t>
            </a:r>
            <a:r>
              <a:rPr lang="en-CA" dirty="0" err="1"/>
              <a:t>Autoscaler</a:t>
            </a:r>
            <a:r>
              <a:rPr lang="en-CA" dirty="0"/>
              <a:t> </a:t>
            </a:r>
            <a:r>
              <a:rPr lang="en-CA" dirty="0" err="1"/>
              <a:t>Konfiguration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1B865-D10A-4554-A48B-77406ED22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082" y="1417904"/>
            <a:ext cx="372778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autoscaling/v1</a:t>
            </a:r>
            <a:endParaRPr lang="en-CA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HorizontalPodAutoscaler</a:t>
            </a:r>
            <a:endParaRPr lang="en-CA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CA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customerapi</a:t>
            </a:r>
            <a:endParaRPr lang="en-CA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CA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customerapi</a:t>
            </a:r>
            <a:r>
              <a:rPr lang="en-CA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-test</a:t>
            </a:r>
            <a:endParaRPr lang="en-CA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CA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maxReplicas</a:t>
            </a: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endParaRPr lang="en-CA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CA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minReplicas</a:t>
            </a: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en-CA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averageCpuUtilization</a:t>
            </a:r>
            <a:r>
              <a:rPr lang="en-CA" sz="1600" dirty="0">
                <a:solidFill>
                  <a:srgbClr val="569CD6"/>
                </a:solidFill>
                <a:latin typeface="Consolas" panose="020B0609020204030204" pitchFamily="49" charset="0"/>
              </a:rPr>
              <a:t>: </a:t>
            </a:r>
            <a:r>
              <a:rPr lang="en-CA" sz="16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</a:p>
          <a:p>
            <a:pPr marL="0" indent="0">
              <a:buNone/>
            </a:pP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CA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scaleTargetRef</a:t>
            </a: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apps/v1</a:t>
            </a:r>
            <a:endParaRPr lang="en-CA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Deployment</a:t>
            </a:r>
            <a:endParaRPr lang="en-CA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customerapi</a:t>
            </a:r>
            <a:endParaRPr lang="en-CA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D4DDEF-5CAC-4C71-9B98-7FE762651039}"/>
              </a:ext>
            </a:extLst>
          </p:cNvPr>
          <p:cNvSpPr txBox="1">
            <a:spLocks/>
          </p:cNvSpPr>
          <p:nvPr/>
        </p:nvSpPr>
        <p:spPr>
          <a:xfrm>
            <a:off x="4676169" y="1417904"/>
            <a:ext cx="311417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CA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behavior</a:t>
            </a: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scaleDown</a:t>
            </a: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indent="0">
              <a:buNone/>
            </a:pP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CA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policies</a:t>
            </a: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indent="0">
              <a:buNone/>
            </a:pP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CA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Pods</a:t>
            </a: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periodSeconds</a:t>
            </a: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CA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Percent</a:t>
            </a:r>
            <a:endParaRPr lang="en-CA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periodSeconds</a:t>
            </a: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endParaRPr lang="en-CA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CA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selectPolicy</a:t>
            </a: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8581F4-51A0-4F9A-9B9E-98E46D72123E}"/>
              </a:ext>
            </a:extLst>
          </p:cNvPr>
          <p:cNvSpPr txBox="1">
            <a:spLocks/>
          </p:cNvSpPr>
          <p:nvPr/>
        </p:nvSpPr>
        <p:spPr>
          <a:xfrm>
            <a:off x="8217646" y="1417904"/>
            <a:ext cx="311417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scaleUp</a:t>
            </a: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indent="0">
              <a:buNone/>
            </a:pP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CA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policies</a:t>
            </a: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CA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Pods</a:t>
            </a:r>
            <a:endParaRPr lang="en-CA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periodSeconds</a:t>
            </a: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H" sz="16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CA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CA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CA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Percent</a:t>
            </a:r>
            <a:endParaRPr lang="en-CA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periodSeconds</a:t>
            </a: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H" sz="16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CA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CA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CA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selectPolicy</a:t>
            </a: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Max</a:t>
            </a:r>
            <a:endParaRPr lang="en-CA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</a:p>
        </p:txBody>
      </p:sp>
    </p:spTree>
    <p:extLst>
      <p:ext uri="{BB962C8B-B14F-4D97-AF65-F5344CB8AC3E}">
        <p14:creationId xmlns:p14="http://schemas.microsoft.com/office/powerpoint/2010/main" val="2622135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AFD8-9B49-4C49-A5FB-7C41BCAFC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Horizontal Pod </a:t>
            </a:r>
            <a:r>
              <a:rPr lang="en-CA" dirty="0" err="1"/>
              <a:t>Autoscaler</a:t>
            </a:r>
            <a:r>
              <a:rPr lang="en-CA" dirty="0"/>
              <a:t>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4DB74-9A41-4DAC-99F9-1B883DE39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Skaliert </a:t>
            </a:r>
            <a:r>
              <a:rPr lang="de-AT" dirty="0" err="1"/>
              <a:t>Deployments</a:t>
            </a:r>
            <a:r>
              <a:rPr lang="de-AT" dirty="0"/>
              <a:t> oder </a:t>
            </a:r>
            <a:r>
              <a:rPr lang="de-AT" dirty="0" err="1"/>
              <a:t>StatefulSets</a:t>
            </a:r>
            <a:endParaRPr lang="de-AT" dirty="0"/>
          </a:p>
          <a:p>
            <a:r>
              <a:rPr lang="de-AT" dirty="0"/>
              <a:t>Erstellt oder entfernt Pods</a:t>
            </a:r>
          </a:p>
          <a:p>
            <a:r>
              <a:rPr lang="de-AT" dirty="0"/>
              <a:t>Skaliert anhand der CPU oder RAM Auslastung</a:t>
            </a:r>
          </a:p>
          <a:p>
            <a:r>
              <a:rPr lang="de-AT" dirty="0"/>
              <a:t>Skalierung mit “Custom </a:t>
            </a:r>
            <a:r>
              <a:rPr lang="de-AT" dirty="0" err="1"/>
              <a:t>Metrics</a:t>
            </a:r>
            <a:r>
              <a:rPr lang="de-AT" dirty="0"/>
              <a:t>”</a:t>
            </a:r>
          </a:p>
          <a:p>
            <a:pPr lvl="1"/>
            <a:r>
              <a:rPr lang="de-AT" dirty="0"/>
              <a:t>Abfrage von selbst definierten Metriken von der Kubernetes API</a:t>
            </a:r>
          </a:p>
          <a:p>
            <a:pPr lvl="1"/>
            <a:r>
              <a:rPr lang="de-AT" dirty="0"/>
              <a:t>Prometheus</a:t>
            </a:r>
          </a:p>
          <a:p>
            <a:pPr lvl="1"/>
            <a:r>
              <a:rPr lang="de-AT" dirty="0" err="1"/>
              <a:t>Requests</a:t>
            </a:r>
            <a:r>
              <a:rPr lang="de-AT" dirty="0"/>
              <a:t> pro Sekunde</a:t>
            </a:r>
          </a:p>
        </p:txBody>
      </p:sp>
    </p:spTree>
    <p:extLst>
      <p:ext uri="{BB962C8B-B14F-4D97-AF65-F5344CB8AC3E}">
        <p14:creationId xmlns:p14="http://schemas.microsoft.com/office/powerpoint/2010/main" val="1796659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AFD8-9B49-4C49-A5FB-7C41BCAFC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Limitierung</a:t>
            </a:r>
            <a:r>
              <a:rPr lang="en-CA" dirty="0"/>
              <a:t> des HPAs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4DB74-9A41-4DAC-99F9-1B883DE39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Black Friday </a:t>
            </a:r>
          </a:p>
          <a:p>
            <a:r>
              <a:rPr lang="en-CA" dirty="0" err="1"/>
              <a:t>Tausende</a:t>
            </a:r>
            <a:r>
              <a:rPr lang="en-CA" dirty="0"/>
              <a:t> </a:t>
            </a:r>
            <a:r>
              <a:rPr lang="en-CA" dirty="0" err="1"/>
              <a:t>Bestellungen</a:t>
            </a:r>
            <a:r>
              <a:rPr lang="en-CA" dirty="0"/>
              <a:t> </a:t>
            </a:r>
            <a:r>
              <a:rPr lang="en-CA" dirty="0" err="1"/>
              <a:t>gespeichert</a:t>
            </a:r>
            <a:r>
              <a:rPr lang="en-CA" dirty="0"/>
              <a:t> in </a:t>
            </a:r>
            <a:r>
              <a:rPr lang="en-CA" dirty="0" err="1"/>
              <a:t>einer</a:t>
            </a:r>
            <a:r>
              <a:rPr lang="en-CA" dirty="0"/>
              <a:t> Queue</a:t>
            </a:r>
          </a:p>
          <a:p>
            <a:r>
              <a:rPr lang="en-CA" dirty="0" err="1"/>
              <a:t>Skalierung</a:t>
            </a:r>
            <a:r>
              <a:rPr lang="en-CA" dirty="0"/>
              <a:t> </a:t>
            </a:r>
            <a:r>
              <a:rPr lang="en-CA" dirty="0" err="1"/>
              <a:t>anhand</a:t>
            </a:r>
            <a:r>
              <a:rPr lang="en-CA" dirty="0"/>
              <a:t> der CPU </a:t>
            </a:r>
            <a:r>
              <a:rPr lang="en-CA" dirty="0" err="1"/>
              <a:t>oder</a:t>
            </a:r>
            <a:r>
              <a:rPr lang="en-CA" dirty="0"/>
              <a:t> RAM </a:t>
            </a:r>
            <a:r>
              <a:rPr lang="en-CA" dirty="0" err="1"/>
              <a:t>hilft</a:t>
            </a:r>
            <a:r>
              <a:rPr lang="en-CA" dirty="0"/>
              <a:t> </a:t>
            </a:r>
            <a:r>
              <a:rPr lang="en-CA" dirty="0" err="1"/>
              <a:t>nicht</a:t>
            </a:r>
            <a:endParaRPr lang="en-CA" dirty="0"/>
          </a:p>
          <a:p>
            <a:r>
              <a:rPr lang="en-CA" dirty="0" err="1"/>
              <a:t>Keine</a:t>
            </a:r>
            <a:r>
              <a:rPr lang="en-CA" dirty="0"/>
              <a:t> </a:t>
            </a:r>
            <a:r>
              <a:rPr lang="en-CA" dirty="0" err="1"/>
              <a:t>Möglichkeit</a:t>
            </a:r>
            <a:r>
              <a:rPr lang="en-CA" dirty="0"/>
              <a:t> </a:t>
            </a:r>
            <a:r>
              <a:rPr lang="en-CA" dirty="0" err="1"/>
              <a:t>zur</a:t>
            </a:r>
            <a:r>
              <a:rPr lang="en-CA" dirty="0"/>
              <a:t> </a:t>
            </a:r>
            <a:r>
              <a:rPr lang="en-CA" dirty="0" err="1"/>
              <a:t>Skalierung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7565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D0E9-37F2-4CCB-BBB9-A621B0F7E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KEDA – Kubernetes Event-driven Autoscaling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7C831-445D-4577-905C-A6A9C004E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Kubernetes Event-</a:t>
            </a:r>
            <a:r>
              <a:rPr lang="de-AT" dirty="0" err="1"/>
              <a:t>driven</a:t>
            </a:r>
            <a:r>
              <a:rPr lang="de-AT" dirty="0"/>
              <a:t> </a:t>
            </a:r>
            <a:r>
              <a:rPr lang="de-AT" dirty="0" err="1"/>
              <a:t>Autoscaling</a:t>
            </a:r>
            <a:endParaRPr lang="de-AT" dirty="0"/>
          </a:p>
          <a:p>
            <a:r>
              <a:rPr lang="de-AT" dirty="0"/>
              <a:t>Open source</a:t>
            </a:r>
          </a:p>
          <a:p>
            <a:r>
              <a:rPr lang="de-AT" dirty="0"/>
              <a:t>CNCF Projekt</a:t>
            </a:r>
          </a:p>
        </p:txBody>
      </p:sp>
    </p:spTree>
    <p:extLst>
      <p:ext uri="{BB962C8B-B14F-4D97-AF65-F5344CB8AC3E}">
        <p14:creationId xmlns:p14="http://schemas.microsoft.com/office/powerpoint/2010/main" val="2733958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D0E9-37F2-4CCB-BBB9-A621B0F7E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KEDA – Kubernetes Event-driven Autoscaling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7C831-445D-4577-905C-A6A9C004E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Kubernetes Event-driven Autoscaling</a:t>
            </a:r>
          </a:p>
          <a:p>
            <a:r>
              <a:rPr lang="en-CA" dirty="0"/>
              <a:t>Open source</a:t>
            </a:r>
          </a:p>
          <a:p>
            <a:r>
              <a:rPr lang="en-CA" dirty="0"/>
              <a:t>CNCF </a:t>
            </a:r>
            <a:r>
              <a:rPr lang="en-CA" dirty="0" err="1"/>
              <a:t>Projekt</a:t>
            </a:r>
            <a:endParaRPr lang="en-CA" dirty="0"/>
          </a:p>
          <a:p>
            <a:r>
              <a:rPr lang="en-CA" dirty="0"/>
              <a:t>Maintainer</a:t>
            </a:r>
          </a:p>
          <a:p>
            <a:pPr lvl="1"/>
            <a:r>
              <a:rPr lang="en-CA" dirty="0" err="1"/>
              <a:t>Docplanner</a:t>
            </a:r>
            <a:r>
              <a:rPr lang="en-CA" dirty="0"/>
              <a:t> Tech</a:t>
            </a:r>
          </a:p>
          <a:p>
            <a:pPr lvl="1"/>
            <a:r>
              <a:rPr lang="en-CA" dirty="0"/>
              <a:t>Microsoft </a:t>
            </a:r>
          </a:p>
          <a:p>
            <a:pPr lvl="1"/>
            <a:r>
              <a:rPr lang="en-CA" dirty="0"/>
              <a:t>Red Hat</a:t>
            </a:r>
          </a:p>
        </p:txBody>
      </p:sp>
    </p:spTree>
    <p:extLst>
      <p:ext uri="{BB962C8B-B14F-4D97-AF65-F5344CB8AC3E}">
        <p14:creationId xmlns:p14="http://schemas.microsoft.com/office/powerpoint/2010/main" val="2493230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1948B-99D7-4826-8453-31E27EBA8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KEDA – Kubernetes Event-driven Autoscaling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B2FE0-E113-4070-BCF3-AF4A745D9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CA" dirty="0"/>
              <a:t>~48 built-in Scaler</a:t>
            </a:r>
          </a:p>
          <a:p>
            <a:pPr lvl="1"/>
            <a:r>
              <a:rPr lang="en-CA" dirty="0"/>
              <a:t>Apache Kafka</a:t>
            </a:r>
          </a:p>
          <a:p>
            <a:pPr lvl="1"/>
            <a:r>
              <a:rPr lang="en-CA" dirty="0"/>
              <a:t>Azure Blob Storage</a:t>
            </a:r>
          </a:p>
          <a:p>
            <a:pPr lvl="1"/>
            <a:r>
              <a:rPr lang="en-CA" dirty="0"/>
              <a:t>Azure Monitor</a:t>
            </a:r>
          </a:p>
          <a:p>
            <a:pPr lvl="1"/>
            <a:r>
              <a:rPr lang="en-CA" dirty="0"/>
              <a:t>Azure Service Bus</a:t>
            </a:r>
          </a:p>
          <a:p>
            <a:pPr lvl="1"/>
            <a:r>
              <a:rPr lang="en-CA" dirty="0"/>
              <a:t>Elastic Search</a:t>
            </a:r>
          </a:p>
          <a:p>
            <a:pPr lvl="1"/>
            <a:r>
              <a:rPr lang="en-CA" dirty="0"/>
              <a:t>MongoDB</a:t>
            </a:r>
          </a:p>
          <a:p>
            <a:pPr lvl="1"/>
            <a:r>
              <a:rPr lang="en-CA" dirty="0"/>
              <a:t>Prometheus</a:t>
            </a:r>
          </a:p>
          <a:p>
            <a:pPr lvl="1"/>
            <a:r>
              <a:rPr lang="en-CA" dirty="0"/>
              <a:t>Redis Streams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0964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83F1-1C48-4AA9-B9BC-8E0E03BF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KEDA Use Cases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095CC-195C-4318-9E22-FE5729E0F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Skalierung anhand von externen Events</a:t>
            </a:r>
          </a:p>
          <a:p>
            <a:r>
              <a:rPr lang="de-AT" dirty="0"/>
              <a:t>“</a:t>
            </a:r>
            <a:r>
              <a:rPr lang="de-AT" dirty="0" err="1"/>
              <a:t>Scale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0”</a:t>
            </a:r>
          </a:p>
        </p:txBody>
      </p:sp>
    </p:spTree>
    <p:extLst>
      <p:ext uri="{BB962C8B-B14F-4D97-AF65-F5344CB8AC3E}">
        <p14:creationId xmlns:p14="http://schemas.microsoft.com/office/powerpoint/2010/main" val="4159250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83F1-1C48-4AA9-B9BC-8E0E03BF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KEDA Use Cases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095CC-195C-4318-9E22-FE5729E0F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Skalierung anhand von externen Events</a:t>
            </a:r>
          </a:p>
          <a:p>
            <a:r>
              <a:rPr lang="de-AT" dirty="0"/>
              <a:t>“</a:t>
            </a:r>
            <a:r>
              <a:rPr lang="de-AT" dirty="0" err="1"/>
              <a:t>Scale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0”</a:t>
            </a:r>
          </a:p>
          <a:p>
            <a:pPr lvl="1"/>
            <a:r>
              <a:rPr lang="de-AT" dirty="0" err="1"/>
              <a:t>Serverless</a:t>
            </a:r>
            <a:r>
              <a:rPr lang="de-AT" dirty="0"/>
              <a:t> Architektur on-</a:t>
            </a:r>
            <a:r>
              <a:rPr lang="de-AT" dirty="0" err="1"/>
              <a:t>premises</a:t>
            </a:r>
            <a:endParaRPr lang="de-AT" dirty="0"/>
          </a:p>
          <a:p>
            <a:pPr lvl="1"/>
            <a:r>
              <a:rPr lang="de-AT" dirty="0"/>
              <a:t>Nachbau der Azure </a:t>
            </a:r>
            <a:r>
              <a:rPr lang="de-AT" dirty="0" err="1"/>
              <a:t>Functions</a:t>
            </a:r>
            <a:r>
              <a:rPr lang="de-AT" dirty="0"/>
              <a:t> Architektur</a:t>
            </a:r>
          </a:p>
          <a:p>
            <a:pPr lvl="1"/>
            <a:r>
              <a:rPr lang="de-AT" dirty="0"/>
              <a:t>Besserer Ressourcenverbrauch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6191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E4322-4040-4235-8B2B-6ABDF1FD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E05D0-4B38-4C4F-BD28-9BCDADEC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Übersicht Architektur in SW Projekten</a:t>
            </a:r>
          </a:p>
          <a:p>
            <a:r>
              <a:rPr lang="de-AT" dirty="0"/>
              <a:t>Einführung in KEDA</a:t>
            </a:r>
          </a:p>
          <a:p>
            <a:r>
              <a:rPr lang="de-AT" dirty="0"/>
              <a:t>Skalierung anhand von Messages in Azure Service Bus Queue</a:t>
            </a:r>
          </a:p>
          <a:p>
            <a:r>
              <a:rPr lang="de-AT" dirty="0"/>
              <a:t>Fazit zu KEDA</a:t>
            </a:r>
          </a:p>
          <a:p>
            <a:r>
              <a:rPr lang="de-AT" dirty="0"/>
              <a:t>Q&amp;A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12631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1948B-99D7-4826-8453-31E27EBA8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KEDA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B2FE0-E113-4070-BCF3-AF4A745D9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CA" dirty="0"/>
              <a:t>Installation via Helm Charts</a:t>
            </a:r>
          </a:p>
          <a:p>
            <a:r>
              <a:rPr lang="en-CA" dirty="0"/>
              <a:t>Namespace: </a:t>
            </a:r>
            <a:r>
              <a:rPr lang="en-CA" dirty="0" err="1"/>
              <a:t>keda</a:t>
            </a: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23633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1948B-99D7-4826-8453-31E27EBA8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KEDA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B2FE0-E113-4070-BCF3-AF4A745D9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57200" lvl="1" indent="0">
              <a:buNone/>
            </a:pPr>
            <a:r>
              <a:rPr lang="it-IT" sz="2800" dirty="0" err="1"/>
              <a:t>kubectl</a:t>
            </a:r>
            <a:r>
              <a:rPr lang="it-IT" sz="2800" dirty="0"/>
              <a:t> create </a:t>
            </a:r>
            <a:r>
              <a:rPr lang="it-IT" sz="2800" dirty="0" err="1"/>
              <a:t>namespace</a:t>
            </a:r>
            <a:r>
              <a:rPr lang="it-IT" sz="2800" dirty="0"/>
              <a:t> </a:t>
            </a:r>
            <a:r>
              <a:rPr lang="it-IT" sz="2800" dirty="0" err="1"/>
              <a:t>keda</a:t>
            </a:r>
            <a:endParaRPr lang="it-IT" sz="2800" dirty="0"/>
          </a:p>
          <a:p>
            <a:pPr marL="457200" lvl="1" indent="0">
              <a:buNone/>
            </a:pPr>
            <a:endParaRPr lang="it-IT" sz="2800" dirty="0"/>
          </a:p>
          <a:p>
            <a:pPr marL="457200" lvl="1" indent="0">
              <a:buNone/>
            </a:pPr>
            <a:r>
              <a:rPr lang="de-AT" sz="2800" dirty="0" err="1"/>
              <a:t>helm</a:t>
            </a:r>
            <a:r>
              <a:rPr lang="it-IT" sz="2800" dirty="0"/>
              <a:t> repo </a:t>
            </a:r>
            <a:r>
              <a:rPr lang="it-IT" sz="2800" dirty="0" err="1"/>
              <a:t>add</a:t>
            </a:r>
            <a:r>
              <a:rPr lang="it-IT" sz="2800" dirty="0"/>
              <a:t> </a:t>
            </a:r>
            <a:r>
              <a:rPr lang="it-IT" sz="2800" dirty="0" err="1"/>
              <a:t>kedacore</a:t>
            </a:r>
            <a:r>
              <a:rPr lang="it-IT" sz="2800" dirty="0"/>
              <a:t> https://kedacore.github.io/charts</a:t>
            </a:r>
          </a:p>
          <a:p>
            <a:pPr marL="457200" lvl="1" indent="0">
              <a:buNone/>
            </a:pPr>
            <a:r>
              <a:rPr lang="en-CA" sz="2800" dirty="0"/>
              <a:t>helm repo update</a:t>
            </a:r>
          </a:p>
          <a:p>
            <a:pPr marL="457200" lvl="1" indent="0">
              <a:buNone/>
            </a:pPr>
            <a:r>
              <a:rPr lang="en-CA" sz="2800" dirty="0"/>
              <a:t>helm install </a:t>
            </a:r>
            <a:r>
              <a:rPr lang="en-CA" sz="2800" dirty="0" err="1"/>
              <a:t>keda</a:t>
            </a:r>
            <a:r>
              <a:rPr lang="en-CA" sz="2800" dirty="0"/>
              <a:t> </a:t>
            </a:r>
            <a:r>
              <a:rPr lang="en-CA" sz="2800" dirty="0" err="1"/>
              <a:t>kedacore</a:t>
            </a:r>
            <a:r>
              <a:rPr lang="en-CA" sz="2800" dirty="0"/>
              <a:t>/</a:t>
            </a:r>
            <a:r>
              <a:rPr lang="en-CA" sz="2800" dirty="0" err="1"/>
              <a:t>keda</a:t>
            </a:r>
            <a:r>
              <a:rPr lang="en-CA" sz="2800" dirty="0"/>
              <a:t> --namespace </a:t>
            </a:r>
            <a:r>
              <a:rPr lang="en-CA" sz="2800" dirty="0" err="1"/>
              <a:t>keda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743367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1948B-99D7-4826-8453-31E27EBA8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KEDA Ressourcen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40DF7D2-2137-412C-9378-E269C2521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47" y="1813865"/>
            <a:ext cx="10794106" cy="3230270"/>
          </a:xfrm>
        </p:spPr>
      </p:pic>
    </p:spTree>
    <p:extLst>
      <p:ext uri="{BB962C8B-B14F-4D97-AF65-F5344CB8AC3E}">
        <p14:creationId xmlns:p14="http://schemas.microsoft.com/office/powerpoint/2010/main" val="1554922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30DE9-2490-460E-8A5B-9A5DC66F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KEDA </a:t>
            </a:r>
            <a:r>
              <a:rPr lang="en-CA" dirty="0" err="1"/>
              <a:t>Architektur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CCF80-D391-4BE8-A72B-39B7AB540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CA" dirty="0"/>
              <a:t>2 </a:t>
            </a:r>
            <a:r>
              <a:rPr lang="en-CA" dirty="0" err="1"/>
              <a:t>Komponenten</a:t>
            </a:r>
            <a:r>
              <a:rPr lang="en-CA" dirty="0"/>
              <a:t> für KEDA</a:t>
            </a:r>
          </a:p>
          <a:p>
            <a:pPr lvl="1"/>
            <a:r>
              <a:rPr lang="en-CA" dirty="0"/>
              <a:t>Agent/Operator</a:t>
            </a:r>
          </a:p>
          <a:p>
            <a:pPr lvl="1"/>
            <a:r>
              <a:rPr lang="en-CA" dirty="0"/>
              <a:t>Metrics Server</a:t>
            </a:r>
          </a:p>
          <a:p>
            <a:pPr lvl="1"/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6094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30DE9-2490-460E-8A5B-9A5DC66F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KEDA </a:t>
            </a:r>
            <a:r>
              <a:rPr lang="en-CA" dirty="0" err="1"/>
              <a:t>Architektur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CCF80-D391-4BE8-A72B-39B7AB540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CA" dirty="0"/>
              <a:t>2 </a:t>
            </a:r>
            <a:r>
              <a:rPr lang="en-CA" dirty="0" err="1"/>
              <a:t>Komponenten</a:t>
            </a:r>
            <a:r>
              <a:rPr lang="en-CA" dirty="0"/>
              <a:t> für KEDA</a:t>
            </a:r>
          </a:p>
          <a:p>
            <a:pPr lvl="1"/>
            <a:r>
              <a:rPr lang="en-CA" dirty="0"/>
              <a:t>Agent/Operator</a:t>
            </a:r>
          </a:p>
          <a:p>
            <a:pPr lvl="1"/>
            <a:r>
              <a:rPr lang="en-CA" dirty="0"/>
              <a:t>Metrics Server</a:t>
            </a:r>
          </a:p>
          <a:p>
            <a:r>
              <a:rPr lang="en-CA" dirty="0" err="1"/>
              <a:t>Verwendet</a:t>
            </a:r>
            <a:r>
              <a:rPr lang="en-CA" dirty="0"/>
              <a:t> den HPA </a:t>
            </a:r>
            <a:r>
              <a:rPr lang="en-CA" dirty="0" err="1"/>
              <a:t>zum</a:t>
            </a:r>
            <a:r>
              <a:rPr lang="en-CA" dirty="0"/>
              <a:t> </a:t>
            </a:r>
            <a:r>
              <a:rPr lang="en-CA" dirty="0" err="1"/>
              <a:t>Skalieren</a:t>
            </a:r>
            <a:endParaRPr lang="en-CA" dirty="0"/>
          </a:p>
          <a:p>
            <a:r>
              <a:rPr lang="en-CA" dirty="0"/>
              <a:t>Integration </a:t>
            </a:r>
            <a:r>
              <a:rPr lang="en-CA" dirty="0" err="1"/>
              <a:t>ohne</a:t>
            </a:r>
            <a:r>
              <a:rPr lang="en-CA" dirty="0"/>
              <a:t> </a:t>
            </a:r>
            <a:r>
              <a:rPr lang="en-CA" dirty="0" err="1"/>
              <a:t>Anpassungen</a:t>
            </a:r>
            <a:r>
              <a:rPr lang="en-CA" dirty="0"/>
              <a:t> der </a:t>
            </a:r>
            <a:r>
              <a:rPr lang="en-CA" dirty="0" err="1"/>
              <a:t>bestehenden</a:t>
            </a:r>
            <a:r>
              <a:rPr lang="en-CA" dirty="0"/>
              <a:t> </a:t>
            </a:r>
            <a:r>
              <a:rPr lang="en-CA" dirty="0" err="1"/>
              <a:t>Anwendungen</a:t>
            </a:r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2287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EDBA-592E-421F-BC1F-BDE6C808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28EF0-2DB7-491E-8652-F15F8D421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 descr="KEDA architecture">
            <a:extLst>
              <a:ext uri="{FF2B5EF4-FFF2-40B4-BE49-F238E27FC236}">
                <a16:creationId xmlns:a16="http://schemas.microsoft.com/office/drawing/2014/main" id="{3964ECFD-1DBA-40BF-AE17-B82561742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63" y="0"/>
            <a:ext cx="8397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332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30DE9-2490-460E-8A5B-9A5DC66F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KEDA </a:t>
            </a:r>
            <a:r>
              <a:rPr lang="en-CA" dirty="0" err="1"/>
              <a:t>Architektur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CCF80-D391-4BE8-A72B-39B7AB540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CA" dirty="0"/>
              <a:t>2 </a:t>
            </a:r>
            <a:r>
              <a:rPr lang="en-CA" dirty="0" err="1"/>
              <a:t>Komponenten</a:t>
            </a:r>
            <a:r>
              <a:rPr lang="en-CA" dirty="0"/>
              <a:t> für KEDA</a:t>
            </a:r>
          </a:p>
          <a:p>
            <a:pPr lvl="1"/>
            <a:r>
              <a:rPr lang="en-CA" dirty="0"/>
              <a:t>Agent/Operator</a:t>
            </a:r>
          </a:p>
          <a:p>
            <a:pPr lvl="1"/>
            <a:r>
              <a:rPr lang="en-CA" dirty="0"/>
              <a:t>Metrics Server</a:t>
            </a:r>
          </a:p>
          <a:p>
            <a:r>
              <a:rPr lang="en-CA" dirty="0" err="1"/>
              <a:t>Verwendet</a:t>
            </a:r>
            <a:r>
              <a:rPr lang="en-CA" dirty="0"/>
              <a:t> den HPA </a:t>
            </a:r>
            <a:r>
              <a:rPr lang="en-CA" dirty="0" err="1"/>
              <a:t>zum</a:t>
            </a:r>
            <a:r>
              <a:rPr lang="en-CA" dirty="0"/>
              <a:t> </a:t>
            </a:r>
            <a:r>
              <a:rPr lang="en-CA" dirty="0" err="1"/>
              <a:t>Skalieren</a:t>
            </a:r>
            <a:endParaRPr lang="en-CA" dirty="0"/>
          </a:p>
          <a:p>
            <a:r>
              <a:rPr lang="en-CA" dirty="0"/>
              <a:t>Integration </a:t>
            </a:r>
            <a:r>
              <a:rPr lang="en-CA" dirty="0" err="1"/>
              <a:t>ohne</a:t>
            </a:r>
            <a:r>
              <a:rPr lang="en-CA" dirty="0"/>
              <a:t> </a:t>
            </a:r>
            <a:r>
              <a:rPr lang="en-CA" dirty="0" err="1"/>
              <a:t>Anpassungen</a:t>
            </a:r>
            <a:r>
              <a:rPr lang="en-CA" dirty="0"/>
              <a:t> der </a:t>
            </a:r>
            <a:r>
              <a:rPr lang="en-CA" dirty="0" err="1"/>
              <a:t>bestehenden</a:t>
            </a:r>
            <a:r>
              <a:rPr lang="en-CA" dirty="0"/>
              <a:t> </a:t>
            </a:r>
            <a:r>
              <a:rPr lang="en-CA" dirty="0" err="1"/>
              <a:t>Anwendungen</a:t>
            </a:r>
            <a:endParaRPr lang="en-CA" dirty="0"/>
          </a:p>
          <a:p>
            <a:r>
              <a:rPr lang="en-CA" dirty="0"/>
              <a:t>2 Custom K8s </a:t>
            </a:r>
            <a:r>
              <a:rPr lang="de-AT" dirty="0"/>
              <a:t>Ressourcen</a:t>
            </a:r>
            <a:r>
              <a:rPr lang="en-CA" dirty="0"/>
              <a:t> für den Scaler</a:t>
            </a:r>
          </a:p>
          <a:p>
            <a:pPr lvl="1"/>
            <a:r>
              <a:rPr lang="en-CA" dirty="0" err="1"/>
              <a:t>ScaledObject</a:t>
            </a:r>
            <a:endParaRPr lang="en-CA" dirty="0"/>
          </a:p>
          <a:p>
            <a:pPr lvl="1"/>
            <a:r>
              <a:rPr lang="en-CA" dirty="0" err="1"/>
              <a:t>TriggerAuthentication</a:t>
            </a:r>
            <a:endParaRPr lang="en-CA" dirty="0"/>
          </a:p>
          <a:p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0319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5F63-AA3E-4288-8FDD-CEC8CBA7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ScaledObject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1B865-D10A-4554-A48B-77406ED22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03831"/>
            <a:ext cx="352066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CA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keda.sh/v1alpha1</a:t>
            </a:r>
            <a:endParaRPr lang="en-CA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CA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ScaledObject</a:t>
            </a:r>
            <a:endParaRPr lang="en-CA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CA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CA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CA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CA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kedademoapi</a:t>
            </a:r>
            <a:r>
              <a:rPr lang="en-CA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-scaler</a:t>
            </a:r>
            <a:endParaRPr lang="en-CA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D4DDEF-5CAC-4C71-9B98-7FE762651039}"/>
              </a:ext>
            </a:extLst>
          </p:cNvPr>
          <p:cNvSpPr txBox="1">
            <a:spLocks/>
          </p:cNvSpPr>
          <p:nvPr/>
        </p:nvSpPr>
        <p:spPr>
          <a:xfrm>
            <a:off x="4538913" y="1903831"/>
            <a:ext cx="311417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CA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CA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CA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scaleTargetRef</a:t>
            </a:r>
            <a:r>
              <a:rPr lang="en-CA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CA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CA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kedademoapi</a:t>
            </a:r>
            <a:endParaRPr lang="en-CA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CA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minReplicaCount</a:t>
            </a:r>
            <a:r>
              <a:rPr lang="en-CA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CA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CA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maxReplicaCount</a:t>
            </a:r>
            <a:r>
              <a:rPr lang="en-CA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endParaRPr lang="en-CA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CA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pollingInterval</a:t>
            </a:r>
            <a:r>
              <a:rPr lang="en-CA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endParaRPr lang="en-CA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CA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cooldownPeriod</a:t>
            </a:r>
            <a:r>
              <a:rPr lang="en-CA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endParaRPr lang="en-CA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C34980-225C-4C9C-97F6-17FFCA06CBE5}"/>
              </a:ext>
            </a:extLst>
          </p:cNvPr>
          <p:cNvSpPr txBox="1">
            <a:spLocks/>
          </p:cNvSpPr>
          <p:nvPr/>
        </p:nvSpPr>
        <p:spPr>
          <a:xfrm>
            <a:off x="7833131" y="1903831"/>
            <a:ext cx="366905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triggers</a:t>
            </a:r>
            <a:r>
              <a:rPr lang="en-CA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CA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- </a:t>
            </a:r>
            <a:r>
              <a:rPr lang="en-CA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azure-</a:t>
            </a:r>
            <a:r>
              <a:rPr lang="en-CA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servicebus</a:t>
            </a:r>
            <a:endParaRPr lang="en-CA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CA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CA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CA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queueName</a:t>
            </a:r>
            <a:r>
              <a:rPr lang="en-CA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KedaDemo</a:t>
            </a:r>
            <a:endParaRPr lang="en-CA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CA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queueLength</a:t>
            </a:r>
            <a:r>
              <a:rPr lang="en-CA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'5'</a:t>
            </a:r>
            <a:endParaRPr lang="en-CA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authenticationRef</a:t>
            </a:r>
            <a:r>
              <a:rPr lang="en-CA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CA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CA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CA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trigger-authentication-</a:t>
            </a:r>
            <a:r>
              <a:rPr lang="en-CA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kedademoapi</a:t>
            </a:r>
            <a:endParaRPr lang="en-CA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600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B5DA0-196C-40D9-9324-7F4851B0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TriggerAuthentication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39509-DF38-40FF-BF0B-B27F85FAA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keda.sh/v1alpha1</a:t>
            </a:r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TriggerAuthentication</a:t>
            </a:r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trigger-authentication-</a:t>
            </a:r>
            <a:r>
              <a:rPr lang="en-CA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kedademoapi</a:t>
            </a:r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CA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secretTargetRef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-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parameter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connection</a:t>
            </a:r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kedademoapi-connectionstrings</a:t>
            </a:r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AzureServiceBus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CA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ConnectionString</a:t>
            </a:r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5853627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DE0F-DEF2-4296-B2D3-3D9841826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Kubernetes Secret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706FEA-97B7-40DC-A65C-20B573F6C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12192000" cy="459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9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C62A-1614-4717-8D50-B42EF972B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86BD6-06CE-4FA4-B869-C165B6565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Senior Software </a:t>
            </a:r>
            <a:r>
              <a:rPr lang="en-CA" dirty="0" err="1"/>
              <a:t>Archite</a:t>
            </a:r>
            <a:r>
              <a:rPr lang="en-CH" dirty="0"/>
              <a:t>k</a:t>
            </a:r>
            <a:r>
              <a:rPr lang="en-CA" dirty="0"/>
              <a:t>t, bbv Software</a:t>
            </a:r>
            <a:r>
              <a:rPr lang="en-CH" dirty="0"/>
              <a:t> Services</a:t>
            </a:r>
            <a:r>
              <a:rPr lang="en-CA" dirty="0"/>
              <a:t>, Zürich</a:t>
            </a:r>
          </a:p>
          <a:p>
            <a:pPr marL="0" indent="0">
              <a:buNone/>
            </a:pPr>
            <a:r>
              <a:rPr lang="en-CA" dirty="0"/>
              <a:t>Consultant und Trainer</a:t>
            </a:r>
          </a:p>
          <a:p>
            <a:pPr marL="0" indent="0">
              <a:buNone/>
            </a:pPr>
            <a:r>
              <a:rPr lang="en-CA" dirty="0" err="1"/>
              <a:t>Fokus</a:t>
            </a:r>
            <a:r>
              <a:rPr lang="en-CA" dirty="0"/>
              <a:t> auf Azure, Kubernetes, DevOps and .NET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hlinkClick r:id="rId2"/>
              </a:rPr>
              <a:t>https://programmingwithwolfgang.com</a:t>
            </a:r>
            <a:endParaRPr lang="en-CA" dirty="0"/>
          </a:p>
          <a:p>
            <a:pPr marL="0" indent="0">
              <a:buNone/>
            </a:pPr>
            <a:r>
              <a:rPr lang="en-CA" dirty="0">
                <a:hlinkClick r:id="rId3"/>
              </a:rPr>
              <a:t>https://www.linkedin.com/in/wolfgangofner</a:t>
            </a:r>
            <a:endParaRPr lang="en-CA" dirty="0"/>
          </a:p>
          <a:p>
            <a:pPr marL="0" indent="0">
              <a:buNone/>
            </a:pPr>
            <a:r>
              <a:rPr lang="en-CA" dirty="0">
                <a:hlinkClick r:id="rId4"/>
              </a:rPr>
              <a:t>https://twitter.com/wolfgang_ofner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F0E0C8CB-40AC-449B-9FA6-9F74C5D2DC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102" y="1825625"/>
            <a:ext cx="1800000" cy="1800000"/>
          </a:xfrm>
          <a:prstGeom prst="rect">
            <a:avLst/>
          </a:prstGeo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64A04E31-8D9B-40C2-85DE-7FFA316920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102" y="3828683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54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2C04-8E5D-4E78-B040-4DDECF0D3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Kubernetes Secret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252F701-8918-4009-8AF0-1BC73D332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663" y="1901470"/>
            <a:ext cx="8034673" cy="3055060"/>
          </a:xfrm>
        </p:spPr>
      </p:pic>
    </p:spTree>
    <p:extLst>
      <p:ext uri="{BB962C8B-B14F-4D97-AF65-F5344CB8AC3E}">
        <p14:creationId xmlns:p14="http://schemas.microsoft.com/office/powerpoint/2010/main" val="3785857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EDBA-592E-421F-BC1F-BDE6C808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28EF0-2DB7-491E-8652-F15F8D421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026" name="Picture 2" descr="KEDA architecture">
            <a:extLst>
              <a:ext uri="{FF2B5EF4-FFF2-40B4-BE49-F238E27FC236}">
                <a16:creationId xmlns:a16="http://schemas.microsoft.com/office/drawing/2014/main" id="{3964ECFD-1DBA-40BF-AE17-B82561742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63" y="0"/>
            <a:ext cx="8397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442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4C9DC-C748-41B8-8198-2BD26849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40279-9558-44C9-A9C9-3A04DBBBA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0466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4C9DC-C748-41B8-8198-2BD26849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40279-9558-44C9-A9C9-3A04DBBBA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Skalierung anhand von Message in einer Azure Service Bus Queue</a:t>
            </a:r>
          </a:p>
          <a:p>
            <a:r>
              <a:rPr lang="de-AT" dirty="0"/>
              <a:t>“</a:t>
            </a:r>
            <a:r>
              <a:rPr lang="de-AT" dirty="0" err="1"/>
              <a:t>Scale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0”</a:t>
            </a:r>
          </a:p>
          <a:p>
            <a:r>
              <a:rPr lang="de-AT" dirty="0"/>
              <a:t>Skalierung auf 1 </a:t>
            </a:r>
          </a:p>
        </p:txBody>
      </p:sp>
    </p:spTree>
    <p:extLst>
      <p:ext uri="{BB962C8B-B14F-4D97-AF65-F5344CB8AC3E}">
        <p14:creationId xmlns:p14="http://schemas.microsoft.com/office/powerpoint/2010/main" val="32873645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03D43-C5DC-42F7-BAD8-C73E5D54F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Skalierung</a:t>
            </a:r>
            <a:r>
              <a:rPr lang="en-CA" dirty="0"/>
              <a:t> </a:t>
            </a:r>
            <a:r>
              <a:rPr lang="en-CA" dirty="0" err="1"/>
              <a:t>mit</a:t>
            </a:r>
            <a:r>
              <a:rPr lang="en-CA" dirty="0"/>
              <a:t> KEDA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035CA3-4360-4FE9-AF6E-EDA9FDBE4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2981325"/>
            <a:ext cx="91344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77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89DD-6381-4192-8401-402DDC7C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2B2F1-4AB4-4A36-AA64-51E9ACE47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A4943-B580-4FA7-A49B-365D05311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919"/>
            <a:ext cx="12192000" cy="642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371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6EB80-5F7A-4D14-B235-80725CC47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7F675-DA9D-45BE-AE32-C06174204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5BA9DB-BB6B-4D7D-8BC5-275497F27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044" y="0"/>
            <a:ext cx="65959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132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1F983-E1F8-4044-A673-0BEAA5ACC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Scale-Out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FCC305-8D70-410E-8671-DFEBC0557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1657350"/>
            <a:ext cx="94202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365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FB55-99B9-4F00-9729-FEBCFB74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295605-0F89-46AF-A3EE-A567AC98C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072" y="0"/>
            <a:ext cx="57098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301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8ABF7-DAF4-4917-B46E-4578DA09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Scale to 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309517-DA56-40EC-9600-B738AADC6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5" y="3090862"/>
            <a:ext cx="70675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22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6703-5BC3-4AB5-A63C-0C3BA1AAC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On-</a:t>
            </a:r>
            <a:r>
              <a:rPr lang="de-AT" dirty="0" err="1"/>
              <a:t>Premises</a:t>
            </a:r>
            <a:r>
              <a:rPr lang="de-AT" dirty="0"/>
              <a:t> Architektur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2EC0B71-39CC-40D5-AEA8-05FF22B38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0455" y="1027259"/>
            <a:ext cx="2160000" cy="1326857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6C7FA844-37B6-4536-88F2-40836AD171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0455" y="3466714"/>
            <a:ext cx="1260000" cy="12600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7F05AA-55F0-4EF1-B0DC-CEEEBA146EF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510455" y="2354116"/>
            <a:ext cx="0" cy="1112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8CBCA-91F0-43F4-AAE6-BBC7892F0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7274" cy="4351338"/>
          </a:xfrm>
        </p:spPr>
        <p:txBody>
          <a:bodyPr/>
          <a:lstStyle/>
          <a:p>
            <a:r>
              <a:rPr lang="de-AT" dirty="0"/>
              <a:t>Server – Client Architektur</a:t>
            </a:r>
          </a:p>
          <a:p>
            <a:r>
              <a:rPr lang="de-AT" dirty="0"/>
              <a:t>Begrenzte Anzahl an Clients</a:t>
            </a:r>
          </a:p>
          <a:p>
            <a:r>
              <a:rPr lang="de-AT" dirty="0"/>
              <a:t>Keine Redundanzen</a:t>
            </a:r>
          </a:p>
          <a:p>
            <a:r>
              <a:rPr lang="de-AT" dirty="0"/>
              <a:t>Keine hohe Verfügbarkeit</a:t>
            </a:r>
          </a:p>
        </p:txBody>
      </p:sp>
    </p:spTree>
    <p:extLst>
      <p:ext uri="{BB962C8B-B14F-4D97-AF65-F5344CB8AC3E}">
        <p14:creationId xmlns:p14="http://schemas.microsoft.com/office/powerpoint/2010/main" val="8657771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6A91-AFF4-4675-BAF4-D4493AE6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Scale to 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75E623-FFA1-452F-874E-04C444355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2338387"/>
            <a:ext cx="89344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784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A8500-89E4-4662-90FC-C327D5166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859FA-3E62-4FF7-BEF9-77888FA6E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1F681-AE8B-48CC-9FF5-BE39D0A98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909"/>
            <a:ext cx="12192000" cy="623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293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89DD-6381-4192-8401-402DDC7C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2B2F1-4AB4-4A36-AA64-51E9ACE47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A4943-B580-4FA7-A49B-365D05311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839"/>
            <a:ext cx="12192000" cy="642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97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B281-2FBC-49EE-BBA5-5AB16F80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Skalierung</a:t>
            </a:r>
            <a:r>
              <a:rPr lang="en-CA" dirty="0"/>
              <a:t> von 0 auf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F3466-8836-4B9F-B1D7-CAC92C5A0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C2CA75-63D5-4F89-B88E-1A3D1EFC8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7" y="2981325"/>
            <a:ext cx="91535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649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29AE9-C42B-4FDA-AAF0-0D2BA13A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7E0FB-BBF5-4665-A3D8-EBC8E63CE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DD8C14-C851-4245-8E57-251FFEC3E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39" y="0"/>
            <a:ext cx="9811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726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4C9DC-C748-41B8-8198-2BD26849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KEDA </a:t>
            </a:r>
            <a:r>
              <a:rPr lang="en-CA" dirty="0" err="1"/>
              <a:t>Skalierung</a:t>
            </a:r>
            <a:r>
              <a:rPr lang="en-CA" dirty="0"/>
              <a:t> Logs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40279-9558-44C9-A9C9-3A04DBBBA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keda</a:t>
            </a:r>
            <a:r>
              <a:rPr lang="en-CA" dirty="0"/>
              <a:t>-operator Pod </a:t>
            </a:r>
            <a:r>
              <a:rPr lang="en-CA" dirty="0" err="1"/>
              <a:t>schreibt</a:t>
            </a:r>
            <a:r>
              <a:rPr lang="en-CA" dirty="0"/>
              <a:t> Logs </a:t>
            </a:r>
            <a:r>
              <a:rPr lang="en-CA" dirty="0" err="1"/>
              <a:t>beim</a:t>
            </a:r>
            <a:r>
              <a:rPr lang="en-CA" dirty="0"/>
              <a:t> </a:t>
            </a:r>
            <a:r>
              <a:rPr lang="en-CA" dirty="0" err="1"/>
              <a:t>Auslösen</a:t>
            </a:r>
            <a:r>
              <a:rPr lang="en-CA" dirty="0"/>
              <a:t> </a:t>
            </a:r>
            <a:r>
              <a:rPr lang="en-CA" dirty="0" err="1"/>
              <a:t>einer</a:t>
            </a:r>
            <a:r>
              <a:rPr lang="en-CA" dirty="0"/>
              <a:t> </a:t>
            </a:r>
            <a:r>
              <a:rPr lang="en-CA" dirty="0" err="1"/>
              <a:t>Skalierung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10244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4C9DC-C748-41B8-8198-2BD26849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KEDA </a:t>
            </a:r>
            <a:r>
              <a:rPr lang="en-CA" dirty="0" err="1"/>
              <a:t>Skalierung</a:t>
            </a:r>
            <a:r>
              <a:rPr lang="en-CA" dirty="0"/>
              <a:t> Logs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40279-9558-44C9-A9C9-3A04DBBBA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keda</a:t>
            </a:r>
            <a:r>
              <a:rPr lang="en-CA" dirty="0"/>
              <a:t>-operator Pod </a:t>
            </a:r>
            <a:r>
              <a:rPr lang="en-CA" dirty="0" err="1"/>
              <a:t>schreibt</a:t>
            </a:r>
            <a:r>
              <a:rPr lang="en-CA" dirty="0"/>
              <a:t> Logs </a:t>
            </a:r>
            <a:r>
              <a:rPr lang="en-CA" dirty="0" err="1"/>
              <a:t>beim</a:t>
            </a:r>
            <a:r>
              <a:rPr lang="en-CA" dirty="0"/>
              <a:t> </a:t>
            </a:r>
            <a:r>
              <a:rPr lang="en-CA" dirty="0" err="1"/>
              <a:t>Auslösen</a:t>
            </a:r>
            <a:r>
              <a:rPr lang="en-CA" dirty="0"/>
              <a:t> </a:t>
            </a:r>
            <a:r>
              <a:rPr lang="en-CA" dirty="0" err="1"/>
              <a:t>einer</a:t>
            </a:r>
            <a:r>
              <a:rPr lang="en-CA" dirty="0"/>
              <a:t> </a:t>
            </a:r>
            <a:r>
              <a:rPr lang="en-CA" dirty="0" err="1"/>
              <a:t>Skalierung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536D53-7419-4908-8CBF-58F59635A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36700"/>
            <a:ext cx="12192000" cy="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330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DAA0-19BB-49BE-810E-C47A79A9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Limitierung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8FFB2-1128-4E33-A95E-905C4A688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Scaler </a:t>
            </a:r>
            <a:r>
              <a:rPr lang="en-CA" dirty="0" err="1"/>
              <a:t>nicht</a:t>
            </a:r>
            <a:r>
              <a:rPr lang="en-CA" dirty="0"/>
              <a:t> </a:t>
            </a:r>
            <a:r>
              <a:rPr lang="en-CA" dirty="0" err="1"/>
              <a:t>verfügbar</a:t>
            </a:r>
            <a:r>
              <a:rPr lang="en-CA" dirty="0"/>
              <a:t> für </a:t>
            </a:r>
            <a:r>
              <a:rPr lang="en-CA" dirty="0" err="1"/>
              <a:t>verwendete</a:t>
            </a:r>
            <a:r>
              <a:rPr lang="en-CA" dirty="0"/>
              <a:t> </a:t>
            </a:r>
            <a:r>
              <a:rPr lang="en-CA" dirty="0" err="1"/>
              <a:t>Technologie</a:t>
            </a:r>
            <a:endParaRPr lang="en-CA" dirty="0"/>
          </a:p>
          <a:p>
            <a:r>
              <a:rPr lang="en-CA" dirty="0"/>
              <a:t>Cluster hat </a:t>
            </a:r>
            <a:r>
              <a:rPr lang="en-CA" dirty="0" err="1"/>
              <a:t>zu</a:t>
            </a:r>
            <a:r>
              <a:rPr lang="en-CA" dirty="0"/>
              <a:t> </a:t>
            </a:r>
            <a:r>
              <a:rPr lang="en-CA" dirty="0" err="1"/>
              <a:t>wenig</a:t>
            </a:r>
            <a:r>
              <a:rPr lang="en-CA" dirty="0"/>
              <a:t> </a:t>
            </a:r>
            <a:r>
              <a:rPr lang="en-CA" dirty="0" err="1"/>
              <a:t>Ressourcen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95416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DAA0-19BB-49BE-810E-C47A79A9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Limitierung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8FFB2-1128-4E33-A95E-905C4A688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Scaler </a:t>
            </a:r>
            <a:r>
              <a:rPr lang="en-CA" dirty="0" err="1"/>
              <a:t>nicht</a:t>
            </a:r>
            <a:r>
              <a:rPr lang="en-CA" dirty="0"/>
              <a:t> </a:t>
            </a:r>
            <a:r>
              <a:rPr lang="en-CA" dirty="0" err="1"/>
              <a:t>verfügbar</a:t>
            </a:r>
            <a:r>
              <a:rPr lang="en-CA" dirty="0"/>
              <a:t> für </a:t>
            </a:r>
            <a:r>
              <a:rPr lang="en-CA" dirty="0" err="1"/>
              <a:t>verwendete</a:t>
            </a:r>
            <a:r>
              <a:rPr lang="en-CA" dirty="0"/>
              <a:t> </a:t>
            </a:r>
            <a:r>
              <a:rPr lang="en-CA" dirty="0" err="1"/>
              <a:t>Technologie</a:t>
            </a:r>
            <a:endParaRPr lang="en-CA" dirty="0"/>
          </a:p>
          <a:p>
            <a:r>
              <a:rPr lang="en-CA" dirty="0"/>
              <a:t>Cluster hat </a:t>
            </a:r>
            <a:r>
              <a:rPr lang="en-CA" dirty="0" err="1"/>
              <a:t>keine</a:t>
            </a:r>
            <a:r>
              <a:rPr lang="en-CA" dirty="0"/>
              <a:t> </a:t>
            </a:r>
            <a:r>
              <a:rPr lang="en-CA" dirty="0" err="1"/>
              <a:t>Ressourcen</a:t>
            </a:r>
            <a:r>
              <a:rPr lang="en-CA" dirty="0"/>
              <a:t> </a:t>
            </a:r>
            <a:r>
              <a:rPr lang="en-CA" dirty="0" err="1"/>
              <a:t>über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 Cluster </a:t>
            </a:r>
            <a:r>
              <a:rPr lang="en-CA" dirty="0" err="1">
                <a:sym typeface="Wingdings" panose="05000000000000000000" pitchFamily="2" charset="2"/>
              </a:rPr>
              <a:t>Autoscaler</a:t>
            </a:r>
            <a:r>
              <a:rPr lang="en-CA" dirty="0">
                <a:sym typeface="Wingdings" panose="05000000000000000000" pitchFamily="2" charset="2"/>
              </a:rPr>
              <a:t> Azure</a:t>
            </a:r>
            <a:endParaRPr lang="en-CA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5E9CAB9-A224-4DCA-AE25-6CF475E2A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8916"/>
            <a:ext cx="12192000" cy="532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942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DAA0-19BB-49BE-810E-C47A79A9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Limitierung</a:t>
            </a:r>
            <a:endParaRPr lang="en-CA" dirty="0"/>
          </a:p>
        </p:txBody>
      </p:sp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40EF63-8C21-4FD4-B2D0-CF168ECF9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8916"/>
            <a:ext cx="12192000" cy="532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82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6703-5BC3-4AB5-A63C-0C3BA1AAC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On-</a:t>
            </a:r>
            <a:r>
              <a:rPr lang="de-AT" dirty="0" err="1"/>
              <a:t>Premises</a:t>
            </a:r>
            <a:r>
              <a:rPr lang="de-AT" dirty="0"/>
              <a:t> Architektur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2EC0B71-39CC-40D5-AEA8-05FF22B38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3799" y="1027259"/>
            <a:ext cx="2160000" cy="132685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8E9150-D3F0-4E87-8026-462CD59D06EC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8563799" y="3429000"/>
            <a:ext cx="770187" cy="821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F685FCEA-E67E-463C-B475-EDBAA7E3A2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33986" y="2789003"/>
            <a:ext cx="619627" cy="834113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6C7FA844-37B6-4536-88F2-40836AD171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93800" y="4219557"/>
            <a:ext cx="1260000" cy="12600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9A7EA3-09F1-44FF-91CD-367923FEA00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953613" y="3429000"/>
            <a:ext cx="770187" cy="7905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7F05AA-55F0-4EF1-B0DC-CEEEBA146EF4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9643799" y="2354116"/>
            <a:ext cx="1" cy="4348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8CBCA-91F0-43F4-AAE6-BBC7892F0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5026" cy="4351338"/>
          </a:xfrm>
        </p:spPr>
        <p:txBody>
          <a:bodyPr/>
          <a:lstStyle/>
          <a:p>
            <a:r>
              <a:rPr lang="de-AT" dirty="0"/>
              <a:t>Statisches </a:t>
            </a:r>
            <a:r>
              <a:rPr lang="de-AT" dirty="0" err="1"/>
              <a:t>load-balancing</a:t>
            </a:r>
            <a:endParaRPr lang="de-AT" dirty="0"/>
          </a:p>
          <a:p>
            <a:r>
              <a:rPr lang="de-AT" dirty="0"/>
              <a:t>Neue VMs müssen manuell erstellt werden</a:t>
            </a:r>
          </a:p>
          <a:p>
            <a:r>
              <a:rPr lang="de-AT" dirty="0"/>
              <a:t>Teure on-</a:t>
            </a:r>
            <a:r>
              <a:rPr lang="de-AT" dirty="0" err="1"/>
              <a:t>premises</a:t>
            </a:r>
            <a:r>
              <a:rPr lang="de-AT" dirty="0"/>
              <a:t> Hardware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04DFFABC-5A72-48BE-BB29-166120A06F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33799" y="4250742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851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DAA0-19BB-49BE-810E-C47A79A9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Limitierung</a:t>
            </a:r>
            <a:endParaRPr lang="en-CA" dirty="0"/>
          </a:p>
        </p:txBody>
      </p:sp>
      <p:pic>
        <p:nvPicPr>
          <p:cNvPr id="10" name="Picture 9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791D536C-F70A-4562-988D-4F1E8A8CB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5" y="2614612"/>
            <a:ext cx="12077438" cy="204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989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DAA0-19BB-49BE-810E-C47A79A9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Limitierung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8FFB2-1128-4E33-A95E-905C4A688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Scaler </a:t>
            </a:r>
            <a:r>
              <a:rPr lang="en-CA" dirty="0" err="1"/>
              <a:t>nicht</a:t>
            </a:r>
            <a:r>
              <a:rPr lang="en-CA" dirty="0"/>
              <a:t> </a:t>
            </a:r>
            <a:r>
              <a:rPr lang="en-CA" dirty="0" err="1"/>
              <a:t>verfügbar</a:t>
            </a:r>
            <a:r>
              <a:rPr lang="en-CA" dirty="0"/>
              <a:t> für </a:t>
            </a:r>
            <a:r>
              <a:rPr lang="en-CA" dirty="0" err="1"/>
              <a:t>verwendete</a:t>
            </a:r>
            <a:r>
              <a:rPr lang="en-CA" dirty="0"/>
              <a:t> </a:t>
            </a:r>
            <a:r>
              <a:rPr lang="en-CA" dirty="0" err="1"/>
              <a:t>Technologie</a:t>
            </a:r>
            <a:endParaRPr lang="en-CA" dirty="0"/>
          </a:p>
          <a:p>
            <a:r>
              <a:rPr lang="en-CA" dirty="0"/>
              <a:t>Cluster hat </a:t>
            </a:r>
            <a:r>
              <a:rPr lang="en-CA" dirty="0" err="1"/>
              <a:t>keine</a:t>
            </a:r>
            <a:r>
              <a:rPr lang="en-CA" dirty="0"/>
              <a:t> </a:t>
            </a:r>
            <a:r>
              <a:rPr lang="en-CA" dirty="0" err="1"/>
              <a:t>Ressourcen</a:t>
            </a:r>
            <a:endParaRPr lang="en-CA" dirty="0"/>
          </a:p>
          <a:p>
            <a:pPr lvl="1"/>
            <a:r>
              <a:rPr lang="en-CA" dirty="0" err="1"/>
              <a:t>Maximale</a:t>
            </a:r>
            <a:r>
              <a:rPr lang="en-CA" dirty="0"/>
              <a:t> </a:t>
            </a:r>
            <a:r>
              <a:rPr lang="en-CA" dirty="0" err="1"/>
              <a:t>Anzahl</a:t>
            </a:r>
            <a:r>
              <a:rPr lang="en-CA" dirty="0"/>
              <a:t> Replicas </a:t>
            </a:r>
            <a:r>
              <a:rPr lang="en-CA" dirty="0" err="1"/>
              <a:t>definieren</a:t>
            </a:r>
            <a:endParaRPr lang="en-CA" dirty="0"/>
          </a:p>
          <a:p>
            <a:pPr lvl="1"/>
            <a:r>
              <a:rPr lang="en-CA" dirty="0"/>
              <a:t>Cluster </a:t>
            </a:r>
            <a:r>
              <a:rPr lang="en-CA" dirty="0" err="1"/>
              <a:t>Auslastung</a:t>
            </a:r>
            <a:r>
              <a:rPr lang="en-CA" dirty="0"/>
              <a:t> </a:t>
            </a:r>
            <a:r>
              <a:rPr lang="en-CA" dirty="0" err="1"/>
              <a:t>überwachen</a:t>
            </a:r>
            <a:endParaRPr lang="en-CA" dirty="0"/>
          </a:p>
          <a:p>
            <a:pPr lvl="1"/>
            <a:r>
              <a:rPr lang="en-CA" dirty="0"/>
              <a:t>Azure Cluster </a:t>
            </a:r>
            <a:r>
              <a:rPr lang="en-CA" dirty="0" err="1"/>
              <a:t>Autoscaler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64392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DAA0-19BB-49BE-810E-C47A79A9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KEDA in </a:t>
            </a:r>
            <a:r>
              <a:rPr lang="en-CA" dirty="0" err="1"/>
              <a:t>Produktion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8FFB2-1128-4E33-A95E-905C4A688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Azure Container Apps </a:t>
            </a:r>
            <a:r>
              <a:rPr lang="en-CA" dirty="0" err="1"/>
              <a:t>verwendet</a:t>
            </a:r>
            <a:r>
              <a:rPr lang="en-CA" dirty="0"/>
              <a:t> KEDA</a:t>
            </a:r>
          </a:p>
          <a:p>
            <a:pPr lvl="1"/>
            <a:r>
              <a:rPr lang="en-CA" dirty="0"/>
              <a:t>Serverless Container</a:t>
            </a:r>
          </a:p>
        </p:txBody>
      </p:sp>
    </p:spTree>
    <p:extLst>
      <p:ext uri="{BB962C8B-B14F-4D97-AF65-F5344CB8AC3E}">
        <p14:creationId xmlns:p14="http://schemas.microsoft.com/office/powerpoint/2010/main" val="22409688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DAA0-19BB-49BE-810E-C47A79A9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KEDA in </a:t>
            </a:r>
            <a:r>
              <a:rPr lang="en-CA" dirty="0" err="1"/>
              <a:t>Produktion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8FFB2-1128-4E33-A95E-905C4A688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Azure Container Apps </a:t>
            </a:r>
            <a:r>
              <a:rPr lang="en-CA" dirty="0" err="1"/>
              <a:t>verwendet</a:t>
            </a:r>
            <a:r>
              <a:rPr lang="en-CA" dirty="0"/>
              <a:t> KEDA</a:t>
            </a:r>
          </a:p>
          <a:p>
            <a:pPr lvl="1"/>
            <a:r>
              <a:rPr lang="en-CA" dirty="0"/>
              <a:t>Serverless Container</a:t>
            </a:r>
          </a:p>
          <a:p>
            <a:r>
              <a:rPr lang="en-CA" dirty="0"/>
              <a:t>KEDA 1.0.0 </a:t>
            </a:r>
            <a:r>
              <a:rPr lang="en-CA" dirty="0" err="1">
                <a:sym typeface="Wingdings" panose="05000000000000000000" pitchFamily="2" charset="2"/>
              </a:rPr>
              <a:t>wurde</a:t>
            </a:r>
            <a:r>
              <a:rPr lang="en-CA" dirty="0">
                <a:sym typeface="Wingdings" panose="05000000000000000000" pitchFamily="2" charset="2"/>
              </a:rPr>
              <a:t> am 17. Nov 2019 </a:t>
            </a:r>
            <a:r>
              <a:rPr lang="en-CA" dirty="0" err="1">
                <a:sym typeface="Wingdings" panose="05000000000000000000" pitchFamily="2" charset="2"/>
              </a:rPr>
              <a:t>veröffentlicht</a:t>
            </a:r>
            <a:endParaRPr lang="en-CA" dirty="0">
              <a:sym typeface="Wingdings" panose="05000000000000000000" pitchFamily="2" charset="2"/>
            </a:endParaRPr>
          </a:p>
          <a:p>
            <a:r>
              <a:rPr lang="en-CA" dirty="0" err="1">
                <a:sym typeface="Wingdings" panose="05000000000000000000" pitchFamily="2" charset="2"/>
              </a:rPr>
              <a:t>Derzeit</a:t>
            </a:r>
            <a:r>
              <a:rPr lang="en-CA" dirty="0">
                <a:sym typeface="Wingdings" panose="05000000000000000000" pitchFamily="2" charset="2"/>
              </a:rPr>
              <a:t> 2.6.1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95345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DAA0-19BB-49BE-810E-C47A79A9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Ressourcen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8FFB2-1128-4E33-A95E-905C4A688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Demo </a:t>
            </a:r>
            <a:r>
              <a:rPr lang="en-CA" dirty="0" err="1"/>
              <a:t>Applikation</a:t>
            </a:r>
            <a:endParaRPr lang="en-CA" dirty="0"/>
          </a:p>
          <a:p>
            <a:pPr lvl="1"/>
            <a:r>
              <a:rPr lang="en-CA" dirty="0">
                <a:hlinkClick r:id="rId2"/>
              </a:rPr>
              <a:t>https://github.com/WolfgangOfner/MicroserviceDemo/tree/master/KedaDemoApi</a:t>
            </a:r>
            <a:endParaRPr lang="en-CA" dirty="0"/>
          </a:p>
          <a:p>
            <a:r>
              <a:rPr lang="en-CA" dirty="0"/>
              <a:t>KEDA</a:t>
            </a:r>
          </a:p>
          <a:p>
            <a:pPr lvl="1"/>
            <a:r>
              <a:rPr lang="en-CA" dirty="0">
                <a:hlinkClick r:id="rId3"/>
              </a:rPr>
              <a:t>https://keda.sh</a:t>
            </a:r>
            <a:endParaRPr lang="en-CA" dirty="0"/>
          </a:p>
          <a:p>
            <a:r>
              <a:rPr lang="en-CA" dirty="0"/>
              <a:t>KEDA </a:t>
            </a:r>
            <a:r>
              <a:rPr lang="en-CA" dirty="0" err="1"/>
              <a:t>Github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https://github.com/kedacore/keda</a:t>
            </a:r>
            <a:endParaRPr lang="en-CA" dirty="0"/>
          </a:p>
          <a:p>
            <a:r>
              <a:rPr lang="en-CA" dirty="0"/>
              <a:t>KEDA </a:t>
            </a:r>
            <a:r>
              <a:rPr lang="en-CA" dirty="0" err="1"/>
              <a:t>Architektur</a:t>
            </a:r>
            <a:r>
              <a:rPr lang="en-CA" dirty="0"/>
              <a:t> Screenshot</a:t>
            </a:r>
          </a:p>
          <a:p>
            <a:pPr lvl="1"/>
            <a:r>
              <a:rPr lang="en-CA" dirty="0">
                <a:hlinkClick r:id="rId5"/>
              </a:rPr>
              <a:t>https://keda.sh/docs/2.6/concepts/#architecture</a:t>
            </a:r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08840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D860-4ADB-46CE-814F-C1783FEE9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Q&amp;A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FBEC1-733A-4705-9DE9-9F4AE9F99F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Level Up your Kubernetes Scaling with KEDA</a:t>
            </a:r>
          </a:p>
          <a:p>
            <a:r>
              <a:rPr lang="en-CA" sz="2000" dirty="0"/>
              <a:t>Wolfgang Ofner</a:t>
            </a:r>
            <a:endParaRPr lang="en-CH" sz="2000" dirty="0"/>
          </a:p>
          <a:p>
            <a:pPr marL="0" indent="0">
              <a:buNone/>
            </a:pPr>
            <a:r>
              <a:rPr lang="en-CA" sz="2000" dirty="0">
                <a:hlinkClick r:id="rId2"/>
              </a:rPr>
              <a:t>https://programmingwithwolfgang.com</a:t>
            </a:r>
            <a:endParaRPr lang="en-CA" sz="2000" dirty="0"/>
          </a:p>
          <a:p>
            <a:pPr marL="0" indent="0">
              <a:buNone/>
            </a:pPr>
            <a:r>
              <a:rPr lang="en-CA" sz="2000" dirty="0">
                <a:hlinkClick r:id="rId3"/>
              </a:rPr>
              <a:t>https://www.linkedin.com/in/wolfgangofner</a:t>
            </a:r>
            <a:endParaRPr lang="en-CA" sz="2000" dirty="0"/>
          </a:p>
          <a:p>
            <a:pPr marL="0" indent="0">
              <a:buNone/>
            </a:pPr>
            <a:r>
              <a:rPr lang="en-CA" sz="2000" dirty="0">
                <a:hlinkClick r:id="rId4"/>
              </a:rPr>
              <a:t>https://twitter.com/wolfgang_ofner</a:t>
            </a:r>
            <a:endParaRPr lang="en-CA" sz="2000" dirty="0"/>
          </a:p>
          <a:p>
            <a:br>
              <a:rPr lang="en-US" sz="2000" dirty="0"/>
            </a:b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235704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6703-5BC3-4AB5-A63C-0C3BA1AAC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Cloud Architektur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2EC0B71-39CC-40D5-AEA8-05FF22B38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3800" y="1027259"/>
            <a:ext cx="2160000" cy="132685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8E9150-D3F0-4E87-8026-462CD59D06EC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563801" y="3429000"/>
            <a:ext cx="770186" cy="7905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F685FCEA-E67E-463C-B475-EDBAA7E3A2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33987" y="2789003"/>
            <a:ext cx="619627" cy="83411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9A7EA3-09F1-44FF-91CD-367923FEA00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9953614" y="3429000"/>
            <a:ext cx="770186" cy="7905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7F05AA-55F0-4EF1-B0DC-CEEEBA146EF4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9643800" y="2354116"/>
            <a:ext cx="1" cy="4348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8CBCA-91F0-43F4-AAE6-BBC7892F0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5026" cy="4351338"/>
          </a:xfrm>
        </p:spPr>
        <p:txBody>
          <a:bodyPr/>
          <a:lstStyle/>
          <a:p>
            <a:r>
              <a:rPr lang="de-AT" dirty="0"/>
              <a:t>Skalierung anhand von CPU oder RAM</a:t>
            </a:r>
            <a:endParaRPr lang="en-CH" dirty="0"/>
          </a:p>
          <a:p>
            <a:r>
              <a:rPr lang="de-AT" dirty="0"/>
              <a:t>Neue Hardware wird automatisch hinzugefügt (</a:t>
            </a:r>
            <a:r>
              <a:rPr lang="de-AT" dirty="0" err="1"/>
              <a:t>Scale</a:t>
            </a:r>
            <a:r>
              <a:rPr lang="de-AT" dirty="0"/>
              <a:t>-out) </a:t>
            </a:r>
            <a:endParaRPr lang="en-CH" dirty="0"/>
          </a:p>
          <a:p>
            <a:r>
              <a:rPr lang="de-AT" dirty="0"/>
              <a:t>Pay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go</a:t>
            </a:r>
            <a:endParaRPr lang="de-AT" dirty="0"/>
          </a:p>
        </p:txBody>
      </p:sp>
      <p:pic>
        <p:nvPicPr>
          <p:cNvPr id="11" name="Content Placeholder 16">
            <a:extLst>
              <a:ext uri="{FF2B5EF4-FFF2-40B4-BE49-F238E27FC236}">
                <a16:creationId xmlns:a16="http://schemas.microsoft.com/office/drawing/2014/main" id="{9D5E58B1-D775-4FFC-B129-D3CFB7CE86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33801" y="4219557"/>
            <a:ext cx="1260000" cy="1260000"/>
          </a:xfrm>
          <a:prstGeom prst="rect">
            <a:avLst/>
          </a:prstGeom>
        </p:spPr>
      </p:pic>
      <p:pic>
        <p:nvPicPr>
          <p:cNvPr id="13" name="Content Placeholder 16">
            <a:extLst>
              <a:ext uri="{FF2B5EF4-FFF2-40B4-BE49-F238E27FC236}">
                <a16:creationId xmlns:a16="http://schemas.microsoft.com/office/drawing/2014/main" id="{E5DEBCDF-B934-40F5-80F0-0308515A5A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93800" y="4219557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2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F03E-F72F-4D26-AAC9-A3250B13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Architektur in modernen Systemen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78CEFC5-904C-426F-BE79-B6C9BC6CD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08" y="1402537"/>
            <a:ext cx="8538984" cy="5455463"/>
          </a:xfrm>
        </p:spPr>
      </p:pic>
    </p:spTree>
    <p:extLst>
      <p:ext uri="{BB962C8B-B14F-4D97-AF65-F5344CB8AC3E}">
        <p14:creationId xmlns:p14="http://schemas.microsoft.com/office/powerpoint/2010/main" val="227840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AFD8-9B49-4C49-A5FB-7C41BCAFC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4DB74-9A41-4DAC-99F9-1B883DE39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Moderne Systeme werden immer komplexer</a:t>
            </a:r>
          </a:p>
          <a:p>
            <a:r>
              <a:rPr lang="de-AT" dirty="0"/>
              <a:t>Horizontal Pod </a:t>
            </a:r>
            <a:r>
              <a:rPr lang="de-AT" dirty="0" err="1"/>
              <a:t>Autoscaler</a:t>
            </a:r>
            <a:r>
              <a:rPr lang="de-AT" dirty="0"/>
              <a:t> (HPA)</a:t>
            </a:r>
          </a:p>
          <a:p>
            <a:pPr lvl="1"/>
            <a:r>
              <a:rPr lang="de-AT" dirty="0"/>
              <a:t>Skalierung anhand von CPU und/oder RAM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51149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AFD8-9B49-4C49-A5FB-7C41BCAFC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4DB74-9A41-4DAC-99F9-1B883DE39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Moderne Systeme werden immer komplexer</a:t>
            </a:r>
          </a:p>
          <a:p>
            <a:r>
              <a:rPr lang="de-AT" dirty="0"/>
              <a:t>Horizontal Pod </a:t>
            </a:r>
            <a:r>
              <a:rPr lang="de-AT" dirty="0" err="1"/>
              <a:t>Autoscaler</a:t>
            </a:r>
            <a:r>
              <a:rPr lang="de-AT" dirty="0"/>
              <a:t> (HPA)</a:t>
            </a:r>
          </a:p>
          <a:p>
            <a:pPr lvl="1"/>
            <a:r>
              <a:rPr lang="de-AT" dirty="0"/>
              <a:t>Skalierung anhand von CPU und/oder RAM</a:t>
            </a:r>
          </a:p>
          <a:p>
            <a:r>
              <a:rPr lang="de-AT" dirty="0"/>
              <a:t>Abhängig von externen Komponenten</a:t>
            </a:r>
          </a:p>
          <a:p>
            <a:r>
              <a:rPr lang="de-AT" dirty="0"/>
              <a:t>Anwendungen müssen auf Events reagieren</a:t>
            </a:r>
          </a:p>
        </p:txBody>
      </p:sp>
    </p:spTree>
    <p:extLst>
      <p:ext uri="{BB962C8B-B14F-4D97-AF65-F5344CB8AC3E}">
        <p14:creationId xmlns:p14="http://schemas.microsoft.com/office/powerpoint/2010/main" val="638087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1420</Words>
  <Application>Microsoft Office PowerPoint</Application>
  <PresentationFormat>Widescreen</PresentationFormat>
  <Paragraphs>274</Paragraphs>
  <Slides>55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Calibri (Body)</vt:lpstr>
      <vt:lpstr>Calibri Light</vt:lpstr>
      <vt:lpstr>Consolas</vt:lpstr>
      <vt:lpstr>Office Theme</vt:lpstr>
      <vt:lpstr>Level Up your Kubernetes Scaling with KEDA </vt:lpstr>
      <vt:lpstr>Agenda</vt:lpstr>
      <vt:lpstr>About Me</vt:lpstr>
      <vt:lpstr>On-Premises Architektur</vt:lpstr>
      <vt:lpstr>On-Premises Architektur</vt:lpstr>
      <vt:lpstr>Cloud Architektur</vt:lpstr>
      <vt:lpstr>Architektur in modernen Systemen</vt:lpstr>
      <vt:lpstr>Kubernetes</vt:lpstr>
      <vt:lpstr>Kubernetes</vt:lpstr>
      <vt:lpstr>Kubernetes</vt:lpstr>
      <vt:lpstr>Horizontal Pod Autoscaler (HPA) </vt:lpstr>
      <vt:lpstr>Horizontal Pod Autoscaler Konfiguration</vt:lpstr>
      <vt:lpstr>Horizontal Pod Autoscaler  </vt:lpstr>
      <vt:lpstr>Limitierung des HPAs</vt:lpstr>
      <vt:lpstr>KEDA – Kubernetes Event-driven Autoscaling</vt:lpstr>
      <vt:lpstr>KEDA – Kubernetes Event-driven Autoscaling</vt:lpstr>
      <vt:lpstr>KEDA – Kubernetes Event-driven Autoscaling</vt:lpstr>
      <vt:lpstr>KEDA Use Cases </vt:lpstr>
      <vt:lpstr>KEDA Use Cases </vt:lpstr>
      <vt:lpstr>KEDA Installation</vt:lpstr>
      <vt:lpstr>KEDA Installation</vt:lpstr>
      <vt:lpstr>KEDA Ressourcen</vt:lpstr>
      <vt:lpstr>KEDA Architektur</vt:lpstr>
      <vt:lpstr>KEDA Architektur</vt:lpstr>
      <vt:lpstr>PowerPoint Presentation</vt:lpstr>
      <vt:lpstr>KEDA Architektur</vt:lpstr>
      <vt:lpstr>ScaledObject</vt:lpstr>
      <vt:lpstr>TriggerAuthentication</vt:lpstr>
      <vt:lpstr>Kubernetes Secret</vt:lpstr>
      <vt:lpstr>Kubernetes Secret</vt:lpstr>
      <vt:lpstr>PowerPoint Presentation</vt:lpstr>
      <vt:lpstr>Demo</vt:lpstr>
      <vt:lpstr>Demo</vt:lpstr>
      <vt:lpstr>Skalierung mit KEDA</vt:lpstr>
      <vt:lpstr>PowerPoint Presentation</vt:lpstr>
      <vt:lpstr>PowerPoint Presentation</vt:lpstr>
      <vt:lpstr>Scale-Out</vt:lpstr>
      <vt:lpstr>PowerPoint Presentation</vt:lpstr>
      <vt:lpstr>Scale to 0</vt:lpstr>
      <vt:lpstr>Scale to 0</vt:lpstr>
      <vt:lpstr>PowerPoint Presentation</vt:lpstr>
      <vt:lpstr>PowerPoint Presentation</vt:lpstr>
      <vt:lpstr>Skalierung von 0 auf 1</vt:lpstr>
      <vt:lpstr>PowerPoint Presentation</vt:lpstr>
      <vt:lpstr>KEDA Skalierung Logs </vt:lpstr>
      <vt:lpstr>KEDA Skalierung Logs </vt:lpstr>
      <vt:lpstr>Limitierung</vt:lpstr>
      <vt:lpstr>Limitierung</vt:lpstr>
      <vt:lpstr>Limitierung</vt:lpstr>
      <vt:lpstr>Limitierung</vt:lpstr>
      <vt:lpstr>Limitierung</vt:lpstr>
      <vt:lpstr>KEDA in Produktion</vt:lpstr>
      <vt:lpstr>KEDA in Produktion</vt:lpstr>
      <vt:lpstr>Ressourcen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Up your Kubernetes Scaling with KEDA </dc:title>
  <dc:creator>Wolfgang Ofner</dc:creator>
  <cp:lastModifiedBy>Wolfgang Ofner</cp:lastModifiedBy>
  <cp:revision>21</cp:revision>
  <dcterms:created xsi:type="dcterms:W3CDTF">2022-01-24T14:00:13Z</dcterms:created>
  <dcterms:modified xsi:type="dcterms:W3CDTF">2022-02-23T08:30:31Z</dcterms:modified>
</cp:coreProperties>
</file>