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266" r:id="rId2"/>
    <p:sldId id="268" r:id="rId3"/>
    <p:sldId id="260" r:id="rId4"/>
    <p:sldId id="270" r:id="rId5"/>
    <p:sldId id="271" r:id="rId6"/>
    <p:sldId id="273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66"/>
            <p14:sldId id="268"/>
            <p14:sldId id="260"/>
            <p14:sldId id="270"/>
            <p14:sldId id="271"/>
            <p14:sldId id="273"/>
            <p14:sldId id="272"/>
            <p14:sldId id="274"/>
            <p14:sldId id="275"/>
          </p14:sldIdLst>
        </p14:section>
        <p14:section name="요소" id="{F6C87FBA-DDB6-45E3-889D-140F36CDE4CE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8" autoAdjust="0"/>
    <p:restoredTop sz="94660" autoAdjust="0"/>
  </p:normalViewPr>
  <p:slideViewPr>
    <p:cSldViewPr snapToGrid="0">
      <p:cViewPr>
        <p:scale>
          <a:sx n="110" d="100"/>
          <a:sy n="110" d="100"/>
        </p:scale>
        <p:origin x="-18" y="-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기획서 제목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최초 작성일 </a:t>
            </a:r>
            <a:r>
              <a:rPr lang="en-US" altLang="ko-KR" sz="1000" b="1" dirty="0" smtClean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타이틀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서브 타이틀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&amp; Security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5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Spring Project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0376" y="572996"/>
            <a:ext cx="10951792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Spring Initialize</a:t>
            </a:r>
            <a:endParaRPr lang="ko-KR" alt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3" y="1184220"/>
            <a:ext cx="9354503" cy="542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84" y="693764"/>
            <a:ext cx="2747010" cy="5640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AOP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0362" y="1250043"/>
            <a:ext cx="44167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Aspect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Jointpoint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before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after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after return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after throwing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around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Execution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execution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en-US" altLang="ko-KR" dirty="0"/>
              <a:t>* </a:t>
            </a:r>
            <a:r>
              <a:rPr lang="en-US" altLang="ko-KR" dirty="0" err="1"/>
              <a:t>com.uitgis.kras</a:t>
            </a:r>
            <a:r>
              <a:rPr lang="en-US" altLang="ko-KR" dirty="0"/>
              <a:t>..*Controller.*(..)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- @annotation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Aspect Oriented Programming</a:t>
            </a:r>
            <a:endParaRPr lang="ko-KR" altLang="en-US" sz="2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3" y="1184220"/>
            <a:ext cx="4181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Why </a:t>
            </a:r>
            <a:r>
              <a:rPr lang="en-US" altLang="ko-KR" dirty="0" err="1" smtClean="0"/>
              <a:t>application.yml</a:t>
            </a:r>
            <a:r>
              <a:rPr lang="en-US" altLang="ko-KR" dirty="0" smtClean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 err="1" smtClean="0"/>
              <a:t>가독성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&amp; Validate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4" y="1436293"/>
            <a:ext cx="5247323" cy="12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4" y="3937876"/>
            <a:ext cx="441198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209026" y="3062373"/>
            <a:ext cx="534838" cy="56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Why </a:t>
            </a:r>
            <a:r>
              <a:rPr lang="en-US" altLang="ko-KR" dirty="0" err="1"/>
              <a:t>application.yml</a:t>
            </a:r>
            <a:r>
              <a:rPr lang="en-US" altLang="ko-KR" dirty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Profile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0" y="1349045"/>
            <a:ext cx="3867150" cy="468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42" y="1063451"/>
            <a:ext cx="2393633" cy="1193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75" y="2476256"/>
            <a:ext cx="8943975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REST API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33578" y="1828785"/>
            <a:ext cx="4114800" cy="9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Request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오른쪽으로 구부러진 화살표 19"/>
          <p:cNvSpPr>
            <a:spLocks noChangeAspect="1"/>
          </p:cNvSpPr>
          <p:nvPr/>
        </p:nvSpPr>
        <p:spPr>
          <a:xfrm>
            <a:off x="5522632" y="1959711"/>
            <a:ext cx="365760" cy="608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오른쪽으로 구부러진 화살표 38"/>
          <p:cNvSpPr>
            <a:spLocks noChangeAspect="1"/>
          </p:cNvSpPr>
          <p:nvPr/>
        </p:nvSpPr>
        <p:spPr>
          <a:xfrm rot="10800000">
            <a:off x="5905644" y="1925207"/>
            <a:ext cx="365760" cy="6080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50121" y="1828784"/>
            <a:ext cx="4114799" cy="9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3578" y="2949770"/>
            <a:ext cx="411479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URI Naming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 smtClean="0"/>
              <a:t>kras</a:t>
            </a:r>
            <a:r>
              <a:rPr lang="en-US" altLang="ko-KR" sz="1200" dirty="0" smtClean="0"/>
              <a:t>/users/{</a:t>
            </a:r>
            <a:r>
              <a:rPr lang="en-US" altLang="ko-KR" sz="1200" dirty="0"/>
              <a:t>kras2</a:t>
            </a:r>
            <a:r>
              <a:rPr lang="en-US" altLang="ko-KR" sz="1200" dirty="0" smtClean="0"/>
              <a:t>}/device/photo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HTTP Method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GET, POST, PUT, DELETE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50121" y="3036034"/>
            <a:ext cx="411479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HttpStatus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- OK(200), BAD_REQUEST(400)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- less INTERNAL_SERVER_ERROR(500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ResponseEntity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3196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5. JWT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Request &amp; Response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00" y="1349045"/>
            <a:ext cx="6098465" cy="438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4792" y="1577831"/>
            <a:ext cx="44167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Create Token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Validate Token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Get Authentication By Token</a:t>
            </a:r>
          </a:p>
        </p:txBody>
      </p:sp>
    </p:spTree>
    <p:extLst>
      <p:ext uri="{BB962C8B-B14F-4D97-AF65-F5344CB8AC3E}">
        <p14:creationId xmlns:p14="http://schemas.microsoft.com/office/powerpoint/2010/main" val="39251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6. REST Docs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REST Docs VS Swagger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04" y="1349045"/>
            <a:ext cx="6163628" cy="19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72" y="3516359"/>
            <a:ext cx="5860733" cy="2740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" y="3516359"/>
            <a:ext cx="4587240" cy="1393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6. REST Docs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376" y="572996"/>
            <a:ext cx="10951792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200" b="1" dirty="0" smtClean="0"/>
              <a:t>REST Docs dependency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6762" y="1375896"/>
            <a:ext cx="4114800" cy="9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Junit4 VS Spock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6762" y="2677032"/>
            <a:ext cx="4114800" cy="9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MockMvc</a:t>
            </a:r>
            <a:r>
              <a:rPr lang="en-US" altLang="ko-KR" sz="1600" dirty="0" smtClean="0">
                <a:solidFill>
                  <a:schemeClr val="tx1"/>
                </a:solidFill>
              </a:rPr>
              <a:t> VS Rest Assured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6762" y="3983958"/>
            <a:ext cx="4114800" cy="905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AsciiDoc</a:t>
            </a:r>
            <a:r>
              <a:rPr lang="en-US" altLang="ko-KR" sz="1600" dirty="0" smtClean="0">
                <a:solidFill>
                  <a:schemeClr val="tx1"/>
                </a:solidFill>
              </a:rPr>
              <a:t> VS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MarkDown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41" y="1375896"/>
            <a:ext cx="4593908" cy="3527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41" y="2677032"/>
            <a:ext cx="6525578" cy="3392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41" y="3657149"/>
            <a:ext cx="3147060" cy="2713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97" y="3430453"/>
            <a:ext cx="4513898" cy="316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149</Words>
  <Application>Microsoft Office PowerPoint</Application>
  <PresentationFormat>사용자 지정</PresentationFormat>
  <Paragraphs>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디자인 사용자 지정</vt:lpstr>
      <vt:lpstr>Spring &amp; Security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Windows 사용자</cp:lastModifiedBy>
  <cp:revision>127</cp:revision>
  <dcterms:created xsi:type="dcterms:W3CDTF">2016-05-10T18:46:26Z</dcterms:created>
  <dcterms:modified xsi:type="dcterms:W3CDTF">2021-03-31T08:09:30Z</dcterms:modified>
</cp:coreProperties>
</file>