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CF95-410C-42D2-8973-F3B9E2353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573AB-7D65-4007-93A4-BDB98F997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6555-BF38-40E5-B20C-C03B05F3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CE14-B0A1-47C5-9F71-3E704B21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C4D8-03C8-43CF-AD8E-A75411EE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77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66DC-C55F-44ED-B4AC-30F867DB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0EE40-590B-4775-800C-EF4754B5E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54A2-9CE0-4EB3-A468-0CC92DB3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CEF7-33CC-48F3-83BF-B6B82DD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FC75-3AA7-4C3C-B0A7-9D5E87D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55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C1378-C29E-442C-8C23-38E46514D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59FC-1931-474B-B73B-47D4E8F8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5020-DCF6-4BBA-B175-3683D394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4F14-77CE-40BA-A598-1E1F428A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A1A8-01F3-434A-8282-8AE26E5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63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1779-068A-4C2D-8C0F-62866435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D5A3-592F-49A0-97F3-F2E1D045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C19E-2406-40F0-9E29-3025D09C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BEC2-76C2-4954-A6F6-5959AD9C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5450-61DD-468F-B7F3-EF73FD9A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64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C8C4-3215-4585-A6C7-2D6DA41D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4030C-B33E-4377-89CE-8245E315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B274-9E0A-4723-BFFF-BFBCC9F6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DC47-70C2-4953-B9F4-5E5CCB55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84AB-CE0C-4F3A-B1EB-B550CE86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855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3004-1FFB-4F49-9F82-8110B8B2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0019-59D7-4D8A-84D8-261FB1F4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5E5CB-3659-447D-9EC7-531FDBFA6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A27-891A-4EF9-9FBF-D89FDE7B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152E9-7CD0-4009-9DA4-E6745DDE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146D-150F-49BA-9D23-8CF3F5EC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1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A69E-946A-4EB2-918D-8500D607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5F20E-7314-41BE-B74F-FD4F2EDA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FCCF2-A232-475A-9426-A0134E92C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E83FB-82D6-494B-AF57-F408087FA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E9C9E-39C8-4104-A24E-05F39324D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CAF47-309F-4BB8-B9B0-FA6C600A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91E26-32DB-4977-A6DD-CB96541D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0FA2A-C8D3-48CE-84F6-1CADC638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3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CF2-6DED-4E4D-853E-8376E5B5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1B11A-D869-40F9-8287-3B0E7999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1767C-8A54-47F3-A613-0942E686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9ACF5-4FE6-4104-8D04-D91BC484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2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3D082-5E5E-4B6A-AD36-54A0C392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7D1D5-424B-497E-9105-10826772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BB2FA-B049-47D8-ABF6-566A1B1D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302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4576-9856-41A3-8B2F-90A7D0C3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A7D1-FA20-401C-9D14-8D41F652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294ED-7164-4199-A1B0-448C76D8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E544-889B-4134-9E93-38EB73C7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B0ECC-DACC-43AD-B639-42660AC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59DEF-772C-4728-AC42-ED1B7322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9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C22E-5045-4DA2-9551-3A1CE793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C35CE-4C75-4475-BAB7-40C358EBF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41AEA-8B7D-4CDA-A000-470BBB5B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CF61-BEC2-4ADF-87F4-DD2798C6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8A893-F109-4C20-9E85-367829D1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E2F6-9A33-40F8-B06B-478FD3F7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62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02BDB-C528-48B2-8DEA-41F0EEF2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591D0-7B56-40F6-9933-3F1453DB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9012-FA99-414D-BC67-81F6127D3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1664-E9A9-43D6-9C01-0FDEB3BF7A36}" type="datetimeFigureOut">
              <a:rPr lang="en-SG" smtClean="0"/>
              <a:t>20/7/2018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D8B3-06E1-4BE8-AACB-BEBCDDB94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E877-26C9-4DC0-B8A6-9D492CD6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62F6-9AE7-4401-8A06-2EACB770AA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42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E11D2-9F25-4173-9CBD-B9C8E0808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Cheat Sheet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7126A6-944B-4380-BBB6-1B89DCE0A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3B32-91B4-446B-843E-A5111CDC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0603-3142-4BDB-A75E-366C8A72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found myself constantly searching for syntax or implementations of codes</a:t>
            </a:r>
          </a:p>
          <a:p>
            <a:r>
              <a:rPr lang="en-US" dirty="0"/>
              <a:t>I can either memorize them or create a cheat sheet for easy reference</a:t>
            </a:r>
          </a:p>
          <a:p>
            <a:r>
              <a:rPr lang="en-US" dirty="0"/>
              <a:t>I’ve decided to create a cheat sheet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018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95D8-AD9E-43A1-B138-3196246F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6374-97F0-4250-99E3-A50D5F098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easy to </a:t>
            </a:r>
            <a:r>
              <a:rPr lang="en-US" b="1" dirty="0"/>
              <a:t>search</a:t>
            </a:r>
            <a:r>
              <a:rPr lang="en-US" dirty="0"/>
              <a:t> for commonly used code</a:t>
            </a:r>
          </a:p>
          <a:p>
            <a:r>
              <a:rPr lang="en-US" dirty="0"/>
              <a:t>Make it easy to </a:t>
            </a:r>
            <a:r>
              <a:rPr lang="en-US" b="1" dirty="0"/>
              <a:t>add</a:t>
            </a:r>
            <a:r>
              <a:rPr lang="en-US" dirty="0"/>
              <a:t> code</a:t>
            </a:r>
          </a:p>
          <a:p>
            <a:r>
              <a:rPr lang="en-US" dirty="0"/>
              <a:t>Make it easy to </a:t>
            </a:r>
            <a:r>
              <a:rPr lang="en-US" b="1" dirty="0"/>
              <a:t>reuse</a:t>
            </a:r>
            <a:r>
              <a:rPr lang="en-US" dirty="0"/>
              <a:t> code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762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8FAF-F36E-4E22-AA14-50D22E00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2DA-38C2-450C-B04F-E7F93F0F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explanation of code for newbies</a:t>
            </a:r>
          </a:p>
          <a:p>
            <a:r>
              <a:rPr lang="en-US" dirty="0"/>
              <a:t>Closely tie code to visual output/feedback</a:t>
            </a:r>
          </a:p>
          <a:p>
            <a:pPr lvl="1"/>
            <a:r>
              <a:rPr lang="en-US" dirty="0"/>
              <a:t>I realized I have a tendency of commenting out code to see what will be affected, it would be good to have a hover and graphical display</a:t>
            </a:r>
          </a:p>
          <a:p>
            <a:pPr lvl="2"/>
            <a:r>
              <a:rPr lang="en-US" dirty="0"/>
              <a:t>i.e. hover over code, graphical display of what is tied to this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191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DD9E-75EF-46AA-98B0-8C0888EF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Work for Coding Cheat Sheet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1FC6-AF42-4DA6-B840-31C9248B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focus on web development for now</a:t>
            </a:r>
          </a:p>
          <a:p>
            <a:pPr lvl="1"/>
            <a:r>
              <a:rPr lang="en-US" b="1" dirty="0"/>
              <a:t>HTML</a:t>
            </a:r>
          </a:p>
          <a:p>
            <a:pPr lvl="1"/>
            <a:r>
              <a:rPr lang="en-US" b="1" dirty="0"/>
              <a:t>CSS</a:t>
            </a:r>
          </a:p>
          <a:p>
            <a:pPr lvl="1"/>
            <a:r>
              <a:rPr lang="en-US" b="1" dirty="0"/>
              <a:t>JS</a:t>
            </a:r>
          </a:p>
          <a:p>
            <a:pPr lvl="1"/>
            <a:r>
              <a:rPr lang="en-US" dirty="0"/>
              <a:t>Vue.js?</a:t>
            </a:r>
          </a:p>
          <a:p>
            <a:pPr lvl="1"/>
            <a:r>
              <a:rPr lang="en-US" dirty="0"/>
              <a:t>jQuery?</a:t>
            </a:r>
          </a:p>
          <a:p>
            <a:pPr lvl="1"/>
            <a:r>
              <a:rPr lang="en-US" b="1" dirty="0"/>
              <a:t>PHP</a:t>
            </a:r>
          </a:p>
          <a:p>
            <a:pPr lvl="1"/>
            <a:r>
              <a:rPr lang="en-US" b="1" dirty="0"/>
              <a:t>MySQL</a:t>
            </a:r>
          </a:p>
          <a:p>
            <a:pPr lvl="1"/>
            <a:r>
              <a:rPr lang="en-US" dirty="0" err="1"/>
              <a:t>LocalStorage</a:t>
            </a:r>
            <a:endParaRPr lang="en-US" dirty="0"/>
          </a:p>
          <a:p>
            <a:pPr lvl="1"/>
            <a:r>
              <a:rPr lang="en-US" dirty="0"/>
              <a:t>Python?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68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86CE-8FFB-477A-A110-0E51D88D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BCC82F-F3C3-4BAA-91B5-AFD3B5B74FAA}"/>
              </a:ext>
            </a:extLst>
          </p:cNvPr>
          <p:cNvSpPr/>
          <p:nvPr/>
        </p:nvSpPr>
        <p:spPr>
          <a:xfrm>
            <a:off x="931178" y="1845578"/>
            <a:ext cx="2944536" cy="2835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Page: where all the code will be displayed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09F17-9926-403B-B39A-690D4018888B}"/>
              </a:ext>
            </a:extLst>
          </p:cNvPr>
          <p:cNvSpPr/>
          <p:nvPr/>
        </p:nvSpPr>
        <p:spPr>
          <a:xfrm>
            <a:off x="1195431" y="2021745"/>
            <a:ext cx="2416029" cy="830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Menu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8D661-6E52-4DAD-B23F-E26DF47314C8}"/>
              </a:ext>
            </a:extLst>
          </p:cNvPr>
          <p:cNvSpPr/>
          <p:nvPr/>
        </p:nvSpPr>
        <p:spPr>
          <a:xfrm>
            <a:off x="4207079" y="1845578"/>
            <a:ext cx="2944536" cy="2835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page: for adding new codes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ADAA2-2C03-440E-9AF9-DD88D8488795}"/>
              </a:ext>
            </a:extLst>
          </p:cNvPr>
          <p:cNvSpPr/>
          <p:nvPr/>
        </p:nvSpPr>
        <p:spPr>
          <a:xfrm>
            <a:off x="4471332" y="2021746"/>
            <a:ext cx="2416029" cy="830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options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035DB-29AD-4357-9505-6DC8FA07603F}"/>
              </a:ext>
            </a:extLst>
          </p:cNvPr>
          <p:cNvSpPr/>
          <p:nvPr/>
        </p:nvSpPr>
        <p:spPr>
          <a:xfrm>
            <a:off x="7482980" y="1845578"/>
            <a:ext cx="2944536" cy="2835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edit: for making tweaks to code for reuse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88EC9-0FF0-48A7-AB5A-D3DA2728FD8B}"/>
              </a:ext>
            </a:extLst>
          </p:cNvPr>
          <p:cNvSpPr/>
          <p:nvPr/>
        </p:nvSpPr>
        <p:spPr>
          <a:xfrm>
            <a:off x="7747233" y="2021746"/>
            <a:ext cx="2416029" cy="830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Edit Options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7A013-3329-4052-BB7F-084CB5269EEB}"/>
              </a:ext>
            </a:extLst>
          </p:cNvPr>
          <p:cNvSpPr/>
          <p:nvPr/>
        </p:nvSpPr>
        <p:spPr>
          <a:xfrm>
            <a:off x="7747233" y="3653404"/>
            <a:ext cx="2416029" cy="2407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probably where I refactor the code, would be good to add some </a:t>
            </a:r>
            <a:r>
              <a:rPr lang="en-US" dirty="0" err="1"/>
              <a:t>codepen</a:t>
            </a:r>
            <a:r>
              <a:rPr lang="en-US" dirty="0"/>
              <a:t> like tool here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C1043-12FA-43A5-A8A7-3E6350A43FF8}"/>
              </a:ext>
            </a:extLst>
          </p:cNvPr>
          <p:cNvSpPr/>
          <p:nvPr/>
        </p:nvSpPr>
        <p:spPr>
          <a:xfrm>
            <a:off x="4471332" y="3653404"/>
            <a:ext cx="2416029" cy="2407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CMS implementation should work fine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A20D70-9CFC-4778-88B0-3BB4622CAB4A}"/>
              </a:ext>
            </a:extLst>
          </p:cNvPr>
          <p:cNvSpPr/>
          <p:nvPr/>
        </p:nvSpPr>
        <p:spPr>
          <a:xfrm>
            <a:off x="1195431" y="3653404"/>
            <a:ext cx="2416029" cy="2407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binding? MySQL &amp; PHP, data retrieval, need to prep database as well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550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225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Coding Cheat Sheet</vt:lpstr>
      <vt:lpstr>Background</vt:lpstr>
      <vt:lpstr>Key Features</vt:lpstr>
      <vt:lpstr>Additional Features </vt:lpstr>
      <vt:lpstr>Planning Work for Coding Cheat Sheet </vt:lpstr>
      <vt:lpstr>Key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Wee Jie Leslie</dc:creator>
  <cp:lastModifiedBy>Tang Wee Jie Leslie</cp:lastModifiedBy>
  <cp:revision>15</cp:revision>
  <dcterms:created xsi:type="dcterms:W3CDTF">2018-07-19T23:38:05Z</dcterms:created>
  <dcterms:modified xsi:type="dcterms:W3CDTF">2018-07-20T03:21:41Z</dcterms:modified>
</cp:coreProperties>
</file>