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7"/>
  </p:notesMasterIdLst>
  <p:sldIdLst>
    <p:sldId id="343" r:id="rId2"/>
    <p:sldId id="258" r:id="rId3"/>
    <p:sldId id="368" r:id="rId4"/>
    <p:sldId id="370" r:id="rId5"/>
    <p:sldId id="3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06F9C6-668F-4089-8346-67BD640B7712}">
          <p14:sldIdLst>
            <p14:sldId id="343"/>
            <p14:sldId id="258"/>
            <p14:sldId id="368"/>
            <p14:sldId id="370"/>
            <p14:sldId id="372"/>
          </p14:sldIdLst>
        </p14:section>
        <p14:section name="Untitled Section" id="{0CAAA34A-740E-4167-9C07-78CD39DE1D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295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 autoAdjust="0"/>
    <p:restoredTop sz="86530" autoAdjust="0"/>
  </p:normalViewPr>
  <p:slideViewPr>
    <p:cSldViewPr snapToGrid="0" snapToObjects="1">
      <p:cViewPr varScale="1">
        <p:scale>
          <a:sx n="102" d="100"/>
          <a:sy n="102" d="100"/>
        </p:scale>
        <p:origin x="712" y="16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27" Type="http://schemas.microsoft.com/office/2015/10/relationships/revisionInfo" Target="revisionInfo.xml"/><Relationship Id="rId1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F760-F4CC-DE4E-A982-3489CEF6C867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F3306-59F4-8541-B7BE-6096212BC698}">
      <dgm:prSet phldrT="[Text]"/>
      <dgm:spPr>
        <a:xfrm>
          <a:off x="3144" y="302545"/>
          <a:ext cx="2750061" cy="2750061"/>
        </a:xfrm>
        <a:prstGeom prst="ellipse">
          <a:avLst/>
        </a:prstGeom>
        <a:solidFill>
          <a:srgbClr val="5B9BD5">
            <a:lumMod val="40000"/>
            <a:lumOff val="60000"/>
          </a:srgbClr>
        </a:soli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Housing Support</a:t>
          </a:r>
        </a:p>
        <a:p>
          <a:r>
            <a:rPr lang="en-US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having housing supply and housing acesss for the homeless </a:t>
          </a:r>
        </a:p>
      </dgm:t>
    </dgm:pt>
    <dgm:pt modelId="{4A6CDA41-84F2-4940-8861-5D2D350921D3}" type="parTrans" cxnId="{1783E447-292A-354D-8044-1717862955C8}">
      <dgm:prSet/>
      <dgm:spPr/>
      <dgm:t>
        <a:bodyPr/>
        <a:lstStyle/>
        <a:p>
          <a:endParaRPr lang="en-US"/>
        </a:p>
      </dgm:t>
    </dgm:pt>
    <dgm:pt modelId="{4FA6BCAD-C9EF-2F4F-B568-D6AE7A4757C0}" type="sibTrans" cxnId="{1783E447-292A-354D-8044-1717862955C8}">
      <dgm:prSet/>
      <dgm:spPr/>
      <dgm:t>
        <a:bodyPr/>
        <a:lstStyle/>
        <a:p>
          <a:endParaRPr lang="en-US"/>
        </a:p>
      </dgm:t>
    </dgm:pt>
    <dgm:pt modelId="{FF3E6069-0F4A-7941-86DC-A6642AD06C89}">
      <dgm:prSet phldrT="[Text]"/>
      <dgm:spPr>
        <a:xfrm>
          <a:off x="2203194" y="250569"/>
          <a:ext cx="2750061" cy="2750061"/>
        </a:xfrm>
        <a:prstGeom prst="ellipse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Health and Support Program:</a:t>
          </a:r>
        </a:p>
        <a:p>
          <a:r>
            <a:rPr lang="en-US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building communities for the homeless</a:t>
          </a:r>
        </a:p>
      </dgm:t>
    </dgm:pt>
    <dgm:pt modelId="{E9746202-A0F5-6147-971C-2D905AA0BC7E}" type="parTrans" cxnId="{74C1C3F8-8826-FA42-BB13-D5D436F9CAB8}">
      <dgm:prSet/>
      <dgm:spPr/>
      <dgm:t>
        <a:bodyPr/>
        <a:lstStyle/>
        <a:p>
          <a:endParaRPr lang="en-US"/>
        </a:p>
      </dgm:t>
    </dgm:pt>
    <dgm:pt modelId="{DB9F3A08-D027-5B4A-899E-720C235089D2}" type="sibTrans" cxnId="{74C1C3F8-8826-FA42-BB13-D5D436F9CAB8}">
      <dgm:prSet/>
      <dgm:spPr/>
      <dgm:t>
        <a:bodyPr/>
        <a:lstStyle/>
        <a:p>
          <a:endParaRPr lang="en-US"/>
        </a:p>
      </dgm:t>
    </dgm:pt>
    <dgm:pt modelId="{05A6F2B2-AAEC-6B4A-9C02-54259D2F57C7}">
      <dgm:prSet phldrT="[Text]"/>
      <dgm:spPr>
        <a:xfrm>
          <a:off x="4403243" y="281892"/>
          <a:ext cx="2750061" cy="2750061"/>
        </a:xfrm>
        <a:prstGeom prst="ellipse">
          <a:avLst/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Initiatives:</a:t>
          </a:r>
        </a:p>
        <a:p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educational opportunity for the homeless</a:t>
          </a:r>
          <a:br>
            <a:rPr lang="en-US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</a:br>
          <a:r>
            <a:rPr lang="en-US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training for employment outcomes </a:t>
          </a:r>
        </a:p>
      </dgm:t>
    </dgm:pt>
    <dgm:pt modelId="{032FAC13-06BA-E947-BBDD-F4B01394BAE6}" type="parTrans" cxnId="{71F6C0A0-6992-5D47-A2A0-FB7F177F5438}">
      <dgm:prSet/>
      <dgm:spPr/>
      <dgm:t>
        <a:bodyPr/>
        <a:lstStyle/>
        <a:p>
          <a:endParaRPr lang="en-US"/>
        </a:p>
      </dgm:t>
    </dgm:pt>
    <dgm:pt modelId="{5D0291AF-FBC1-D84D-AC23-834EFBBE6B5A}" type="sibTrans" cxnId="{71F6C0A0-6992-5D47-A2A0-FB7F177F5438}">
      <dgm:prSet/>
      <dgm:spPr/>
      <dgm:t>
        <a:bodyPr/>
        <a:lstStyle/>
        <a:p>
          <a:endParaRPr lang="en-US"/>
        </a:p>
      </dgm:t>
    </dgm:pt>
    <dgm:pt modelId="{157CD4C2-50DF-0944-9E49-633E5C0619F8}" type="pres">
      <dgm:prSet presAssocID="{CD98F760-F4CC-DE4E-A982-3489CEF6C8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82DC8-6BCF-D74A-A514-29E11D652A17}" type="pres">
      <dgm:prSet presAssocID="{CB8F3306-59F4-8541-B7BE-6096212BC698}" presName="Name5" presStyleLbl="vennNode1" presStyleIdx="0" presStyleCnt="3" custLinFactNeighborY="1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F2EBE-8B7F-7744-96F1-97379F334466}" type="pres">
      <dgm:prSet presAssocID="{4FA6BCAD-C9EF-2F4F-B568-D6AE7A4757C0}" presName="space" presStyleCnt="0"/>
      <dgm:spPr/>
    </dgm:pt>
    <dgm:pt modelId="{EC44D5AF-CCF3-A64E-9611-7FB0C04CAEBD}" type="pres">
      <dgm:prSet presAssocID="{FF3E6069-0F4A-7941-86DC-A6642AD06C89}" presName="Name5" presStyleLbl="vennNode1" presStyleIdx="1" presStyleCnt="3" custScaleY="96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D8EFB-BB42-764D-BB0E-DC4669E25BE2}" type="pres">
      <dgm:prSet presAssocID="{DB9F3A08-D027-5B4A-899E-720C235089D2}" presName="space" presStyleCnt="0"/>
      <dgm:spPr/>
    </dgm:pt>
    <dgm:pt modelId="{92F78BC9-2F73-2841-BB42-787225E39255}" type="pres">
      <dgm:prSet presAssocID="{05A6F2B2-AAEC-6B4A-9C02-54259D2F57C7}" presName="Name5" presStyleLbl="vennNode1" presStyleIdx="2" presStyleCnt="3" custLinFactNeighborY="1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1C3F8-8826-FA42-BB13-D5D436F9CAB8}" srcId="{CD98F760-F4CC-DE4E-A982-3489CEF6C867}" destId="{FF3E6069-0F4A-7941-86DC-A6642AD06C89}" srcOrd="1" destOrd="0" parTransId="{E9746202-A0F5-6147-971C-2D905AA0BC7E}" sibTransId="{DB9F3A08-D027-5B4A-899E-720C235089D2}"/>
    <dgm:cxn modelId="{7F246474-1D5E-0044-9DCE-0483451D4BD7}" type="presOf" srcId="{CB8F3306-59F4-8541-B7BE-6096212BC698}" destId="{C8282DC8-6BCF-D74A-A514-29E11D652A17}" srcOrd="0" destOrd="0" presId="urn:microsoft.com/office/officeart/2005/8/layout/venn3"/>
    <dgm:cxn modelId="{71F6C0A0-6992-5D47-A2A0-FB7F177F5438}" srcId="{CD98F760-F4CC-DE4E-A982-3489CEF6C867}" destId="{05A6F2B2-AAEC-6B4A-9C02-54259D2F57C7}" srcOrd="2" destOrd="0" parTransId="{032FAC13-06BA-E947-BBDD-F4B01394BAE6}" sibTransId="{5D0291AF-FBC1-D84D-AC23-834EFBBE6B5A}"/>
    <dgm:cxn modelId="{0FF7C8FC-7EFB-AF4C-AE19-E0DF2A299EDA}" type="presOf" srcId="{FF3E6069-0F4A-7941-86DC-A6642AD06C89}" destId="{EC44D5AF-CCF3-A64E-9611-7FB0C04CAEBD}" srcOrd="0" destOrd="0" presId="urn:microsoft.com/office/officeart/2005/8/layout/venn3"/>
    <dgm:cxn modelId="{40C169EA-8D2C-E84E-813F-859E918EBC80}" type="presOf" srcId="{05A6F2B2-AAEC-6B4A-9C02-54259D2F57C7}" destId="{92F78BC9-2F73-2841-BB42-787225E39255}" srcOrd="0" destOrd="0" presId="urn:microsoft.com/office/officeart/2005/8/layout/venn3"/>
    <dgm:cxn modelId="{ACFC0979-321F-4B40-B2BC-746DEA894FFD}" type="presOf" srcId="{CD98F760-F4CC-DE4E-A982-3489CEF6C867}" destId="{157CD4C2-50DF-0944-9E49-633E5C0619F8}" srcOrd="0" destOrd="0" presId="urn:microsoft.com/office/officeart/2005/8/layout/venn3"/>
    <dgm:cxn modelId="{1783E447-292A-354D-8044-1717862955C8}" srcId="{CD98F760-F4CC-DE4E-A982-3489CEF6C867}" destId="{CB8F3306-59F4-8541-B7BE-6096212BC698}" srcOrd="0" destOrd="0" parTransId="{4A6CDA41-84F2-4940-8861-5D2D350921D3}" sibTransId="{4FA6BCAD-C9EF-2F4F-B568-D6AE7A4757C0}"/>
    <dgm:cxn modelId="{D56C2A19-FBF3-E249-A5EB-3253214E9E95}" type="presParOf" srcId="{157CD4C2-50DF-0944-9E49-633E5C0619F8}" destId="{C8282DC8-6BCF-D74A-A514-29E11D652A17}" srcOrd="0" destOrd="0" presId="urn:microsoft.com/office/officeart/2005/8/layout/venn3"/>
    <dgm:cxn modelId="{9AEB782A-3E88-6542-907A-C10C8EB3CD10}" type="presParOf" srcId="{157CD4C2-50DF-0944-9E49-633E5C0619F8}" destId="{D99F2EBE-8B7F-7744-96F1-97379F334466}" srcOrd="1" destOrd="0" presId="urn:microsoft.com/office/officeart/2005/8/layout/venn3"/>
    <dgm:cxn modelId="{39CAD2AD-1229-3642-8BCF-BD2D9CB5D286}" type="presParOf" srcId="{157CD4C2-50DF-0944-9E49-633E5C0619F8}" destId="{EC44D5AF-CCF3-A64E-9611-7FB0C04CAEBD}" srcOrd="2" destOrd="0" presId="urn:microsoft.com/office/officeart/2005/8/layout/venn3"/>
    <dgm:cxn modelId="{7190B734-27A4-5D47-A1CD-5F9A4FB32832}" type="presParOf" srcId="{157CD4C2-50DF-0944-9E49-633E5C0619F8}" destId="{009D8EFB-BB42-764D-BB0E-DC4669E25BE2}" srcOrd="3" destOrd="0" presId="urn:microsoft.com/office/officeart/2005/8/layout/venn3"/>
    <dgm:cxn modelId="{FAB3FE01-0097-094E-9132-9421185987CA}" type="presParOf" srcId="{157CD4C2-50DF-0944-9E49-633E5C0619F8}" destId="{92F78BC9-2F73-2841-BB42-787225E39255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CA7BF-BC02-874D-8F04-320D56425B7B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5BBF8-6532-0B41-A504-41AE5B4B0D85}">
      <dgm:prSet phldrT="[Text]" custT="1"/>
      <dgm:spPr>
        <a:xfrm>
          <a:off x="601831" y="1339252"/>
          <a:ext cx="2512177" cy="827876"/>
        </a:xfrm>
        <a:noFill/>
        <a:ln>
          <a:noFill/>
        </a:ln>
        <a:effectLst/>
      </dgm:spPr>
      <dgm:t>
        <a:bodyPr/>
        <a:lstStyle/>
        <a:p>
          <a:r>
            <a:rPr lang="en-US" sz="2000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More Data</a:t>
          </a:r>
        </a:p>
      </dgm:t>
    </dgm:pt>
    <dgm:pt modelId="{4E6A2E9D-242F-5142-A744-FB4E6A47E2E8}" type="parTrans" cxnId="{78317810-71DA-D641-B6F9-2551DBBC09E9}">
      <dgm:prSet/>
      <dgm:spPr/>
      <dgm:t>
        <a:bodyPr/>
        <a:lstStyle/>
        <a:p>
          <a:endParaRPr lang="en-US"/>
        </a:p>
      </dgm:t>
    </dgm:pt>
    <dgm:pt modelId="{67CEE430-5016-4348-B651-E838701CEDCF}" type="sibTrans" cxnId="{78317810-71DA-D641-B6F9-2551DBBC09E9}">
      <dgm:prSet/>
      <dgm:spPr/>
      <dgm:t>
        <a:bodyPr/>
        <a:lstStyle/>
        <a:p>
          <a:endParaRPr lang="en-US"/>
        </a:p>
      </dgm:t>
    </dgm:pt>
    <dgm:pt modelId="{0AA6F716-ED11-D540-9B21-98714B6E4481}">
      <dgm:prSet phldrT="[Text]" custT="1"/>
      <dgm:spPr>
        <a:xfrm>
          <a:off x="1220" y="3084958"/>
          <a:ext cx="3713399" cy="1551037"/>
        </a:xfrm>
        <a:noFill/>
        <a:ln>
          <a:noFill/>
        </a:ln>
        <a:effectLst/>
      </dgm:spPr>
      <dgm:t>
        <a:bodyPr/>
        <a:lstStyle/>
        <a:p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Better data can help us analyze and measure performance of shelters more effectively</a:t>
          </a:r>
        </a:p>
        <a:p>
          <a:endParaRPr lang="en-US" sz="2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"/>
            <a:cs typeface=""/>
          </a:endParaRPr>
        </a:p>
      </dgm:t>
    </dgm:pt>
    <dgm:pt modelId="{A0A924FA-14B1-C647-8E4C-1EE60668E958}" type="parTrans" cxnId="{FE527F18-6186-D04C-BDB6-47F4FF224328}">
      <dgm:prSet/>
      <dgm:spPr/>
      <dgm:t>
        <a:bodyPr/>
        <a:lstStyle/>
        <a:p>
          <a:endParaRPr lang="en-US"/>
        </a:p>
      </dgm:t>
    </dgm:pt>
    <dgm:pt modelId="{6BF5F208-1FCC-D649-B862-0CAF40104E6C}" type="sibTrans" cxnId="{FE527F18-6186-D04C-BDB6-47F4FF224328}">
      <dgm:prSet/>
      <dgm:spPr/>
      <dgm:t>
        <a:bodyPr/>
        <a:lstStyle/>
        <a:p>
          <a:endParaRPr lang="en-US"/>
        </a:p>
      </dgm:t>
    </dgm:pt>
    <dgm:pt modelId="{B54BD259-03CC-9643-98CE-D6D817D3F125}">
      <dgm:prSet phldrT="[Text]" custT="1"/>
      <dgm:spPr>
        <a:xfrm>
          <a:off x="5631498" y="515756"/>
          <a:ext cx="3353748" cy="2582965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sz="1600" b="1" dirty="0" smtClean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Measures:</a:t>
          </a:r>
          <a: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/>
          </a:r>
          <a:b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satisfaction survey</a:t>
          </a:r>
          <a:b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average length of stay in shelters </a:t>
          </a:r>
          <a:b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average age homeless in shelters to estimate the average age of total homeless population</a:t>
          </a:r>
        </a:p>
      </dgm:t>
    </dgm:pt>
    <dgm:pt modelId="{490D5192-01C6-924D-8F02-F6B9CCD3C43D}" type="parTrans" cxnId="{E83A23BF-B216-7248-B261-399F27613FC0}">
      <dgm:prSet/>
      <dgm:spPr/>
      <dgm:t>
        <a:bodyPr/>
        <a:lstStyle/>
        <a:p>
          <a:endParaRPr lang="en-US"/>
        </a:p>
      </dgm:t>
    </dgm:pt>
    <dgm:pt modelId="{C023E50C-7B60-E74C-B2FA-1430AC3A076D}" type="sibTrans" cxnId="{E83A23BF-B216-7248-B261-399F27613FC0}">
      <dgm:prSet/>
      <dgm:spPr/>
      <dgm:t>
        <a:bodyPr/>
        <a:lstStyle/>
        <a:p>
          <a:endParaRPr lang="en-US"/>
        </a:p>
      </dgm:t>
    </dgm:pt>
    <dgm:pt modelId="{2B726877-D9CE-2247-A3D8-163E3EC81871}">
      <dgm:prSet phldrT="[Text]" custT="1"/>
      <dgm:spPr>
        <a:xfrm>
          <a:off x="5345389" y="3235347"/>
          <a:ext cx="3833912" cy="881950"/>
        </a:xfrm>
        <a:noFill/>
        <a:ln>
          <a:noFill/>
        </a:ln>
        <a:effectLst/>
      </dgm:spPr>
      <dgm:t>
        <a:bodyPr/>
        <a:lstStyle/>
        <a:p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Evaluate the effectiveness of every shelters in LA to improve outcomes and focus on solutions.</a:t>
          </a:r>
        </a:p>
      </dgm:t>
    </dgm:pt>
    <dgm:pt modelId="{86941F8C-A600-784B-A12D-B12496344BCD}" type="parTrans" cxnId="{78E32B2C-128C-EE49-AC61-4CB567286DA5}">
      <dgm:prSet/>
      <dgm:spPr/>
      <dgm:t>
        <a:bodyPr/>
        <a:lstStyle/>
        <a:p>
          <a:endParaRPr lang="en-US"/>
        </a:p>
      </dgm:t>
    </dgm:pt>
    <dgm:pt modelId="{0935DA02-C696-564F-8BF3-650AFE93BEC9}" type="sibTrans" cxnId="{78E32B2C-128C-EE49-AC61-4CB567286DA5}">
      <dgm:prSet/>
      <dgm:spPr/>
      <dgm:t>
        <a:bodyPr/>
        <a:lstStyle/>
        <a:p>
          <a:endParaRPr lang="en-US"/>
        </a:p>
      </dgm:t>
    </dgm:pt>
    <dgm:pt modelId="{593C7D7D-1C37-C34C-92E2-BB3C50A3F135}" type="pres">
      <dgm:prSet presAssocID="{54ACA7BF-BC02-874D-8F04-320D56425B7B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A9D2A6-288C-2047-9040-970A8E9FFCDC}" type="pres">
      <dgm:prSet presAssocID="{7A35BBF8-6532-0B41-A504-41AE5B4B0D85}" presName="chaos" presStyleCnt="0"/>
      <dgm:spPr/>
    </dgm:pt>
    <dgm:pt modelId="{0C4C8191-0EC9-CE48-8C25-5F42A044DFC2}" type="pres">
      <dgm:prSet presAssocID="{7A35BBF8-6532-0B41-A504-41AE5B4B0D85}" presName="parTx1" presStyleLbl="revTx" presStyleIdx="0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47BC99F-224C-C040-BB08-E40E2D142E0F}" type="pres">
      <dgm:prSet presAssocID="{7A35BBF8-6532-0B41-A504-41AE5B4B0D85}" presName="desTx1" presStyleLbl="revTx" presStyleIdx="1" presStyleCnt="3" custScaleX="151203" custScaleY="531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7EEE6E4-FC10-8C43-8AD1-C42A57400C99}" type="pres">
      <dgm:prSet presAssocID="{7A35BBF8-6532-0B41-A504-41AE5B4B0D85}" presName="c1" presStyleLbl="node1" presStyleIdx="0" presStyleCnt="19"/>
      <dgm:spPr>
        <a:xfrm>
          <a:off x="598977" y="1087463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7E5FDDBC-70C7-2645-9B3A-B6B8A8625F72}" type="pres">
      <dgm:prSet presAssocID="{7A35BBF8-6532-0B41-A504-41AE5B4B0D85}" presName="c2" presStyleLbl="node1" presStyleIdx="1" presStyleCnt="19"/>
      <dgm:spPr>
        <a:xfrm>
          <a:off x="738859" y="807698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5D797D08-43CA-E04B-969F-48B7274502B2}" type="pres">
      <dgm:prSet presAssocID="{7A35BBF8-6532-0B41-A504-41AE5B4B0D85}" presName="c3" presStyleLbl="node1" presStyleIdx="2" presStyleCnt="19"/>
      <dgm:spPr>
        <a:xfrm>
          <a:off x="1074577" y="863651"/>
          <a:ext cx="314022" cy="31402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117C46FC-1993-2C45-851E-CD15CF82EE6B}" type="pres">
      <dgm:prSet presAssocID="{7A35BBF8-6532-0B41-A504-41AE5B4B0D85}" presName="c4" presStyleLbl="node1" presStyleIdx="3" presStyleCnt="19"/>
      <dgm:spPr>
        <a:xfrm>
          <a:off x="1354343" y="555909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7C4CAF55-B321-C54B-9904-05986FBAE795}" type="pres">
      <dgm:prSet presAssocID="{7A35BBF8-6532-0B41-A504-41AE5B4B0D85}" presName="c5" presStyleLbl="node1" presStyleIdx="4" presStyleCnt="19"/>
      <dgm:spPr>
        <a:xfrm>
          <a:off x="1718037" y="444003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BC14C81B-B5A2-074D-975E-40A41F9A9897}" type="pres">
      <dgm:prSet presAssocID="{7A35BBF8-6532-0B41-A504-41AE5B4B0D85}" presName="c6" presStyleLbl="node1" presStyleIdx="5" presStyleCnt="19"/>
      <dgm:spPr>
        <a:xfrm>
          <a:off x="2165662" y="639839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A600D29F-2F30-BA45-885F-488D27BAF327}" type="pres">
      <dgm:prSet presAssocID="{7A35BBF8-6532-0B41-A504-41AE5B4B0D85}" presName="c7" presStyleLbl="node1" presStyleIdx="6" presStyleCnt="19"/>
      <dgm:spPr>
        <a:xfrm>
          <a:off x="2445427" y="779722"/>
          <a:ext cx="314022" cy="31402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92387892-FB56-4542-932B-FE573FB24707}" type="pres">
      <dgm:prSet presAssocID="{7A35BBF8-6532-0B41-A504-41AE5B4B0D85}" presName="c8" presStyleLbl="node1" presStyleIdx="7" presStyleCnt="19"/>
      <dgm:spPr>
        <a:xfrm>
          <a:off x="2837098" y="1087463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3CB043F6-268A-5042-8A73-38160DF97601}" type="pres">
      <dgm:prSet presAssocID="{7A35BBF8-6532-0B41-A504-41AE5B4B0D85}" presName="c9" presStyleLbl="node1" presStyleIdx="8" presStyleCnt="19"/>
      <dgm:spPr>
        <a:xfrm>
          <a:off x="3004957" y="1395205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25D50DD5-FB4D-5448-86DE-6B78DA3A5DBE}" type="pres">
      <dgm:prSet presAssocID="{7A35BBF8-6532-0B41-A504-41AE5B4B0D85}" presName="c10" presStyleLbl="node1" presStyleIdx="9" presStyleCnt="19"/>
      <dgm:spPr>
        <a:xfrm>
          <a:off x="1550178" y="807698"/>
          <a:ext cx="513854" cy="51385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A51A46BD-6809-E047-9A83-E229882FA27A}" type="pres">
      <dgm:prSet presAssocID="{7A35BBF8-6532-0B41-A504-41AE5B4B0D85}" presName="c11" presStyleLbl="node1" presStyleIdx="10" presStyleCnt="19"/>
      <dgm:spPr>
        <a:xfrm>
          <a:off x="459094" y="1870806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FCE2E1AB-6660-CB40-BD97-8B9CE920B92F}" type="pres">
      <dgm:prSet presAssocID="{7A35BBF8-6532-0B41-A504-41AE5B4B0D85}" presName="c12" presStyleLbl="node1" presStyleIdx="11" presStyleCnt="19"/>
      <dgm:spPr>
        <a:xfrm>
          <a:off x="626953" y="2122594"/>
          <a:ext cx="314022" cy="31402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4893C171-92A2-8D40-B660-67D55BD98967}" type="pres">
      <dgm:prSet presAssocID="{7A35BBF8-6532-0B41-A504-41AE5B4B0D85}" presName="c13" presStyleLbl="node1" presStyleIdx="12" presStyleCnt="19"/>
      <dgm:spPr>
        <a:xfrm>
          <a:off x="1046601" y="2346407"/>
          <a:ext cx="456759" cy="45675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5ADF8B44-B825-7645-ADAF-CA9424E747DE}" type="pres">
      <dgm:prSet presAssocID="{7A35BBF8-6532-0B41-A504-41AE5B4B0D85}" presName="c14" presStyleLbl="node1" presStyleIdx="13" presStyleCnt="19"/>
      <dgm:spPr>
        <a:xfrm>
          <a:off x="1634108" y="2710101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36E9E2DD-DBD1-374C-A21F-126A8B015327}" type="pres">
      <dgm:prSet presAssocID="{7A35BBF8-6532-0B41-A504-41AE5B4B0D85}" presName="c15" presStyleLbl="node1" presStyleIdx="14" presStyleCnt="19"/>
      <dgm:spPr>
        <a:xfrm>
          <a:off x="1746014" y="2346407"/>
          <a:ext cx="314022" cy="31402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D2861DB7-666F-6743-A8EB-A14792B6087A}" type="pres">
      <dgm:prSet presAssocID="{7A35BBF8-6532-0B41-A504-41AE5B4B0D85}" presName="c16" presStyleLbl="node1" presStyleIdx="15" presStyleCnt="19"/>
      <dgm:spPr>
        <a:xfrm>
          <a:off x="2025779" y="2738078"/>
          <a:ext cx="199832" cy="19983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13B6ADD0-C012-8240-A9E9-766BB259C5B6}" type="pres">
      <dgm:prSet presAssocID="{7A35BBF8-6532-0B41-A504-41AE5B4B0D85}" presName="c17" presStyleLbl="node1" presStyleIdx="16" presStyleCnt="19"/>
      <dgm:spPr>
        <a:xfrm>
          <a:off x="2277568" y="2290454"/>
          <a:ext cx="456759" cy="45675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48595563-2BAA-EE47-B844-C836A475652A}" type="pres">
      <dgm:prSet presAssocID="{7A35BBF8-6532-0B41-A504-41AE5B4B0D85}" presName="c18" presStyleLbl="node1" presStyleIdx="17" presStyleCnt="19"/>
      <dgm:spPr>
        <a:xfrm>
          <a:off x="2893051" y="2178547"/>
          <a:ext cx="314022" cy="314022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7C640FE3-E44C-CF45-9FCC-B77C9860FCCC}" type="pres">
      <dgm:prSet presAssocID="{67CEE430-5016-4348-B651-E838701CEDCF}" presName="chevronComposite1" presStyleCnt="0"/>
      <dgm:spPr/>
    </dgm:pt>
    <dgm:pt modelId="{5F234F2F-8433-9443-A878-7ECCFD1198A8}" type="pres">
      <dgm:prSet presAssocID="{67CEE430-5016-4348-B651-E838701CEDCF}" presName="chevron1" presStyleLbl="sibTrans2D1" presStyleIdx="0" presStyleCnt="2"/>
      <dgm:spPr>
        <a:xfrm>
          <a:off x="3714620" y="863186"/>
          <a:ext cx="922238" cy="1760653"/>
        </a:xfrm>
        <a:prstGeom prst="chevron">
          <a:avLst>
            <a:gd name="adj" fmla="val 62310"/>
          </a:avLst>
        </a:prstGeom>
        <a:gradFill rotWithShape="0">
          <a:gsLst>
            <a:gs pos="0">
              <a:srgbClr val="4472C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19E6A5AA-C800-5648-9AC0-A5CD555DDF8D}" type="pres">
      <dgm:prSet presAssocID="{67CEE430-5016-4348-B651-E838701CEDCF}" presName="spChevron1" presStyleCnt="0"/>
      <dgm:spPr/>
    </dgm:pt>
    <dgm:pt modelId="{5A9EA0D4-7F8F-594B-846B-7CC71E343355}" type="pres">
      <dgm:prSet presAssocID="{67CEE430-5016-4348-B651-E838701CEDCF}" presName="overlap" presStyleCnt="0"/>
      <dgm:spPr/>
    </dgm:pt>
    <dgm:pt modelId="{D054F8A0-E152-584D-926C-0DF0238634C1}" type="pres">
      <dgm:prSet presAssocID="{67CEE430-5016-4348-B651-E838701CEDCF}" presName="chevronComposite2" presStyleCnt="0"/>
      <dgm:spPr/>
    </dgm:pt>
    <dgm:pt modelId="{233BBC3D-D34F-2F4E-A7E7-F64BE3C3885D}" type="pres">
      <dgm:prSet presAssocID="{67CEE430-5016-4348-B651-E838701CEDCF}" presName="chevron2" presStyleLbl="sibTrans2D1" presStyleIdx="1" presStyleCnt="2"/>
      <dgm:spPr>
        <a:xfrm>
          <a:off x="4469178" y="863186"/>
          <a:ext cx="922238" cy="1760653"/>
        </a:xfrm>
        <a:prstGeom prst="chevron">
          <a:avLst>
            <a:gd name="adj" fmla="val 62310"/>
          </a:avLst>
        </a:prstGeom>
        <a:gradFill rotWithShape="0">
          <a:gsLst>
            <a:gs pos="0">
              <a:srgbClr val="4472C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endParaRPr lang="en-US"/>
        </a:p>
      </dgm:t>
    </dgm:pt>
    <dgm:pt modelId="{3B9E6E45-F063-5742-AB76-E6DF239C57CA}" type="pres">
      <dgm:prSet presAssocID="{67CEE430-5016-4348-B651-E838701CEDCF}" presName="spChevron2" presStyleCnt="0"/>
      <dgm:spPr/>
    </dgm:pt>
    <dgm:pt modelId="{D92FA149-267E-E84D-B0F5-32AF2836464C}" type="pres">
      <dgm:prSet presAssocID="{B54BD259-03CC-9643-98CE-D6D817D3F125}" presName="last" presStyleCnt="0"/>
      <dgm:spPr/>
    </dgm:pt>
    <dgm:pt modelId="{BC46BD0F-62D8-514C-AF9A-55DEBBB9B256}" type="pres">
      <dgm:prSet presAssocID="{B54BD259-03CC-9643-98CE-D6D817D3F125}" presName="circleTx" presStyleLbl="node1" presStyleIdx="18" presStyleCnt="19" custScaleX="156870" custScaleY="12081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FB37B19-8E8B-E747-AE3A-AE2582F0AFF6}" type="pres">
      <dgm:prSet presAssocID="{B54BD259-03CC-9643-98CE-D6D817D3F125}" presName="desTxN" presStyleLbl="revTx" presStyleIdx="2" presStyleCnt="3" custScaleX="188944" custScaleY="56989" custLinFactNeighborX="-1830" custLinFactNeighborY="-1709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C20FC78-68B7-E24B-BEE6-55DECF1AE12E}" type="pres">
      <dgm:prSet presAssocID="{B54BD259-03CC-9643-98CE-D6D817D3F125}" presName="spN" presStyleCnt="0"/>
      <dgm:spPr/>
    </dgm:pt>
  </dgm:ptLst>
  <dgm:cxnLst>
    <dgm:cxn modelId="{78317810-71DA-D641-B6F9-2551DBBC09E9}" srcId="{54ACA7BF-BC02-874D-8F04-320D56425B7B}" destId="{7A35BBF8-6532-0B41-A504-41AE5B4B0D85}" srcOrd="0" destOrd="0" parTransId="{4E6A2E9D-242F-5142-A744-FB4E6A47E2E8}" sibTransId="{67CEE430-5016-4348-B651-E838701CEDCF}"/>
    <dgm:cxn modelId="{3B301504-8620-684E-9B72-381D6F924C3A}" type="presOf" srcId="{2B726877-D9CE-2247-A3D8-163E3EC81871}" destId="{3FB37B19-8E8B-E747-AE3A-AE2582F0AFF6}" srcOrd="0" destOrd="0" presId="urn:microsoft.com/office/officeart/2009/3/layout/RandomtoResultProcess"/>
    <dgm:cxn modelId="{1C99CE00-D468-954D-B164-4AEDD01119A8}" type="presOf" srcId="{7A35BBF8-6532-0B41-A504-41AE5B4B0D85}" destId="{0C4C8191-0EC9-CE48-8C25-5F42A044DFC2}" srcOrd="0" destOrd="0" presId="urn:microsoft.com/office/officeart/2009/3/layout/RandomtoResultProcess"/>
    <dgm:cxn modelId="{9AEFCE6B-84E4-DE4E-B63F-0A81C7FC2651}" type="presOf" srcId="{54ACA7BF-BC02-874D-8F04-320D56425B7B}" destId="{593C7D7D-1C37-C34C-92E2-BB3C50A3F135}" srcOrd="0" destOrd="0" presId="urn:microsoft.com/office/officeart/2009/3/layout/RandomtoResultProcess"/>
    <dgm:cxn modelId="{FE527F18-6186-D04C-BDB6-47F4FF224328}" srcId="{7A35BBF8-6532-0B41-A504-41AE5B4B0D85}" destId="{0AA6F716-ED11-D540-9B21-98714B6E4481}" srcOrd="0" destOrd="0" parTransId="{A0A924FA-14B1-C647-8E4C-1EE60668E958}" sibTransId="{6BF5F208-1FCC-D649-B862-0CAF40104E6C}"/>
    <dgm:cxn modelId="{78E32B2C-128C-EE49-AC61-4CB567286DA5}" srcId="{B54BD259-03CC-9643-98CE-D6D817D3F125}" destId="{2B726877-D9CE-2247-A3D8-163E3EC81871}" srcOrd="0" destOrd="0" parTransId="{86941F8C-A600-784B-A12D-B12496344BCD}" sibTransId="{0935DA02-C696-564F-8BF3-650AFE93BEC9}"/>
    <dgm:cxn modelId="{98084F06-BD8F-8E43-85F2-26679E4CB7AA}" type="presOf" srcId="{0AA6F716-ED11-D540-9B21-98714B6E4481}" destId="{447BC99F-224C-C040-BB08-E40E2D142E0F}" srcOrd="0" destOrd="0" presId="urn:microsoft.com/office/officeart/2009/3/layout/RandomtoResultProcess"/>
    <dgm:cxn modelId="{E83A23BF-B216-7248-B261-399F27613FC0}" srcId="{54ACA7BF-BC02-874D-8F04-320D56425B7B}" destId="{B54BD259-03CC-9643-98CE-D6D817D3F125}" srcOrd="1" destOrd="0" parTransId="{490D5192-01C6-924D-8F02-F6B9CCD3C43D}" sibTransId="{C023E50C-7B60-E74C-B2FA-1430AC3A076D}"/>
    <dgm:cxn modelId="{EA2F03D7-E7FD-154E-9EE3-DFA36B9184D6}" type="presOf" srcId="{B54BD259-03CC-9643-98CE-D6D817D3F125}" destId="{BC46BD0F-62D8-514C-AF9A-55DEBBB9B256}" srcOrd="0" destOrd="0" presId="urn:microsoft.com/office/officeart/2009/3/layout/RandomtoResultProcess"/>
    <dgm:cxn modelId="{85E541AD-F0E4-B94C-8F03-00E1754F104E}" type="presParOf" srcId="{593C7D7D-1C37-C34C-92E2-BB3C50A3F135}" destId="{13A9D2A6-288C-2047-9040-970A8E9FFCDC}" srcOrd="0" destOrd="0" presId="urn:microsoft.com/office/officeart/2009/3/layout/RandomtoResultProcess"/>
    <dgm:cxn modelId="{DC169CC1-9DA1-1444-8215-481C31988B92}" type="presParOf" srcId="{13A9D2A6-288C-2047-9040-970A8E9FFCDC}" destId="{0C4C8191-0EC9-CE48-8C25-5F42A044DFC2}" srcOrd="0" destOrd="0" presId="urn:microsoft.com/office/officeart/2009/3/layout/RandomtoResultProcess"/>
    <dgm:cxn modelId="{106738FE-7991-B548-B1ED-A8E8DB3846D4}" type="presParOf" srcId="{13A9D2A6-288C-2047-9040-970A8E9FFCDC}" destId="{447BC99F-224C-C040-BB08-E40E2D142E0F}" srcOrd="1" destOrd="0" presId="urn:microsoft.com/office/officeart/2009/3/layout/RandomtoResultProcess"/>
    <dgm:cxn modelId="{B817AEE4-B4B7-B241-AE77-B779237F2D69}" type="presParOf" srcId="{13A9D2A6-288C-2047-9040-970A8E9FFCDC}" destId="{F7EEE6E4-FC10-8C43-8AD1-C42A57400C99}" srcOrd="2" destOrd="0" presId="urn:microsoft.com/office/officeart/2009/3/layout/RandomtoResultProcess"/>
    <dgm:cxn modelId="{783DCD56-47DB-B04E-B624-E5A4CF2662A2}" type="presParOf" srcId="{13A9D2A6-288C-2047-9040-970A8E9FFCDC}" destId="{7E5FDDBC-70C7-2645-9B3A-B6B8A8625F72}" srcOrd="3" destOrd="0" presId="urn:microsoft.com/office/officeart/2009/3/layout/RandomtoResultProcess"/>
    <dgm:cxn modelId="{D847960C-0CD6-B549-B169-5D6AF80DF790}" type="presParOf" srcId="{13A9D2A6-288C-2047-9040-970A8E9FFCDC}" destId="{5D797D08-43CA-E04B-969F-48B7274502B2}" srcOrd="4" destOrd="0" presId="urn:microsoft.com/office/officeart/2009/3/layout/RandomtoResultProcess"/>
    <dgm:cxn modelId="{92A3B859-EED7-4D43-BB8C-B26E8FCA0DFB}" type="presParOf" srcId="{13A9D2A6-288C-2047-9040-970A8E9FFCDC}" destId="{117C46FC-1993-2C45-851E-CD15CF82EE6B}" srcOrd="5" destOrd="0" presId="urn:microsoft.com/office/officeart/2009/3/layout/RandomtoResultProcess"/>
    <dgm:cxn modelId="{1021E612-183E-5A43-90FA-15BE04B34A6A}" type="presParOf" srcId="{13A9D2A6-288C-2047-9040-970A8E9FFCDC}" destId="{7C4CAF55-B321-C54B-9904-05986FBAE795}" srcOrd="6" destOrd="0" presId="urn:microsoft.com/office/officeart/2009/3/layout/RandomtoResultProcess"/>
    <dgm:cxn modelId="{2E89C8F0-A506-F74F-9571-047F9CE9257D}" type="presParOf" srcId="{13A9D2A6-288C-2047-9040-970A8E9FFCDC}" destId="{BC14C81B-B5A2-074D-975E-40A41F9A9897}" srcOrd="7" destOrd="0" presId="urn:microsoft.com/office/officeart/2009/3/layout/RandomtoResultProcess"/>
    <dgm:cxn modelId="{6A340B0F-3866-C74D-9719-B49244E4C26B}" type="presParOf" srcId="{13A9D2A6-288C-2047-9040-970A8E9FFCDC}" destId="{A600D29F-2F30-BA45-885F-488D27BAF327}" srcOrd="8" destOrd="0" presId="urn:microsoft.com/office/officeart/2009/3/layout/RandomtoResultProcess"/>
    <dgm:cxn modelId="{CAD446D8-FACB-9943-A5F4-20A81AB7F971}" type="presParOf" srcId="{13A9D2A6-288C-2047-9040-970A8E9FFCDC}" destId="{92387892-FB56-4542-932B-FE573FB24707}" srcOrd="9" destOrd="0" presId="urn:microsoft.com/office/officeart/2009/3/layout/RandomtoResultProcess"/>
    <dgm:cxn modelId="{58ADCF37-5D15-5244-8271-DE88DDA4AA1C}" type="presParOf" srcId="{13A9D2A6-288C-2047-9040-970A8E9FFCDC}" destId="{3CB043F6-268A-5042-8A73-38160DF97601}" srcOrd="10" destOrd="0" presId="urn:microsoft.com/office/officeart/2009/3/layout/RandomtoResultProcess"/>
    <dgm:cxn modelId="{34F41B28-70FF-0B43-8ADC-04F3BB50573A}" type="presParOf" srcId="{13A9D2A6-288C-2047-9040-970A8E9FFCDC}" destId="{25D50DD5-FB4D-5448-86DE-6B78DA3A5DBE}" srcOrd="11" destOrd="0" presId="urn:microsoft.com/office/officeart/2009/3/layout/RandomtoResultProcess"/>
    <dgm:cxn modelId="{20B75C9C-A70D-254E-862A-F86FB6E45AB8}" type="presParOf" srcId="{13A9D2A6-288C-2047-9040-970A8E9FFCDC}" destId="{A51A46BD-6809-E047-9A83-E229882FA27A}" srcOrd="12" destOrd="0" presId="urn:microsoft.com/office/officeart/2009/3/layout/RandomtoResultProcess"/>
    <dgm:cxn modelId="{C745E60B-9C8B-2A4B-8AED-DC0B1D73D60E}" type="presParOf" srcId="{13A9D2A6-288C-2047-9040-970A8E9FFCDC}" destId="{FCE2E1AB-6660-CB40-BD97-8B9CE920B92F}" srcOrd="13" destOrd="0" presId="urn:microsoft.com/office/officeart/2009/3/layout/RandomtoResultProcess"/>
    <dgm:cxn modelId="{8C1DB5BF-16DB-E24F-9708-CC4FE41A8572}" type="presParOf" srcId="{13A9D2A6-288C-2047-9040-970A8E9FFCDC}" destId="{4893C171-92A2-8D40-B660-67D55BD98967}" srcOrd="14" destOrd="0" presId="urn:microsoft.com/office/officeart/2009/3/layout/RandomtoResultProcess"/>
    <dgm:cxn modelId="{CF2E3DA5-32F7-3C46-BF6D-78A8FDE9D75D}" type="presParOf" srcId="{13A9D2A6-288C-2047-9040-970A8E9FFCDC}" destId="{5ADF8B44-B825-7645-ADAF-CA9424E747DE}" srcOrd="15" destOrd="0" presId="urn:microsoft.com/office/officeart/2009/3/layout/RandomtoResultProcess"/>
    <dgm:cxn modelId="{522E951B-8C3E-6E43-8AC7-7833755E0CE2}" type="presParOf" srcId="{13A9D2A6-288C-2047-9040-970A8E9FFCDC}" destId="{36E9E2DD-DBD1-374C-A21F-126A8B015327}" srcOrd="16" destOrd="0" presId="urn:microsoft.com/office/officeart/2009/3/layout/RandomtoResultProcess"/>
    <dgm:cxn modelId="{FC5A8845-8E36-6B4E-BB5B-8F21EF23ED7E}" type="presParOf" srcId="{13A9D2A6-288C-2047-9040-970A8E9FFCDC}" destId="{D2861DB7-666F-6743-A8EB-A14792B6087A}" srcOrd="17" destOrd="0" presId="urn:microsoft.com/office/officeart/2009/3/layout/RandomtoResultProcess"/>
    <dgm:cxn modelId="{724E13E5-05A9-FC4D-8D8F-C6AA8710093B}" type="presParOf" srcId="{13A9D2A6-288C-2047-9040-970A8E9FFCDC}" destId="{13B6ADD0-C012-8240-A9E9-766BB259C5B6}" srcOrd="18" destOrd="0" presId="urn:microsoft.com/office/officeart/2009/3/layout/RandomtoResultProcess"/>
    <dgm:cxn modelId="{DF3B7DF6-8D7D-5E47-8AE4-777BE1D45526}" type="presParOf" srcId="{13A9D2A6-288C-2047-9040-970A8E9FFCDC}" destId="{48595563-2BAA-EE47-B844-C836A475652A}" srcOrd="19" destOrd="0" presId="urn:microsoft.com/office/officeart/2009/3/layout/RandomtoResultProcess"/>
    <dgm:cxn modelId="{2EB61263-6603-A740-A7D5-4E9F1BB25E8B}" type="presParOf" srcId="{593C7D7D-1C37-C34C-92E2-BB3C50A3F135}" destId="{7C640FE3-E44C-CF45-9FCC-B77C9860FCCC}" srcOrd="1" destOrd="0" presId="urn:microsoft.com/office/officeart/2009/3/layout/RandomtoResultProcess"/>
    <dgm:cxn modelId="{D7DCA8F2-D606-8F4A-9DD4-F42291897781}" type="presParOf" srcId="{7C640FE3-E44C-CF45-9FCC-B77C9860FCCC}" destId="{5F234F2F-8433-9443-A878-7ECCFD1198A8}" srcOrd="0" destOrd="0" presId="urn:microsoft.com/office/officeart/2009/3/layout/RandomtoResultProcess"/>
    <dgm:cxn modelId="{ECA92BF3-C1F1-C842-A7E4-E66D8A6B7155}" type="presParOf" srcId="{7C640FE3-E44C-CF45-9FCC-B77C9860FCCC}" destId="{19E6A5AA-C800-5648-9AC0-A5CD555DDF8D}" srcOrd="1" destOrd="0" presId="urn:microsoft.com/office/officeart/2009/3/layout/RandomtoResultProcess"/>
    <dgm:cxn modelId="{811CCA5F-44DD-F040-869B-4D625B5E7ACD}" type="presParOf" srcId="{593C7D7D-1C37-C34C-92E2-BB3C50A3F135}" destId="{5A9EA0D4-7F8F-594B-846B-7CC71E343355}" srcOrd="2" destOrd="0" presId="urn:microsoft.com/office/officeart/2009/3/layout/RandomtoResultProcess"/>
    <dgm:cxn modelId="{4F4A01FA-ADE5-BF4A-9B65-D840B036FB8E}" type="presParOf" srcId="{593C7D7D-1C37-C34C-92E2-BB3C50A3F135}" destId="{D054F8A0-E152-584D-926C-0DF0238634C1}" srcOrd="3" destOrd="0" presId="urn:microsoft.com/office/officeart/2009/3/layout/RandomtoResultProcess"/>
    <dgm:cxn modelId="{E42E2250-D5AD-A441-BF6A-99022A2E6186}" type="presParOf" srcId="{D054F8A0-E152-584D-926C-0DF0238634C1}" destId="{233BBC3D-D34F-2F4E-A7E7-F64BE3C3885D}" srcOrd="0" destOrd="0" presId="urn:microsoft.com/office/officeart/2009/3/layout/RandomtoResultProcess"/>
    <dgm:cxn modelId="{4ECF1452-936E-8840-AFC2-1E0BA4310BC3}" type="presParOf" srcId="{D054F8A0-E152-584D-926C-0DF0238634C1}" destId="{3B9E6E45-F063-5742-AB76-E6DF239C57CA}" srcOrd="1" destOrd="0" presId="urn:microsoft.com/office/officeart/2009/3/layout/RandomtoResultProcess"/>
    <dgm:cxn modelId="{948A2B8A-157D-734B-BA30-3FF65DC68703}" type="presParOf" srcId="{593C7D7D-1C37-C34C-92E2-BB3C50A3F135}" destId="{D92FA149-267E-E84D-B0F5-32AF2836464C}" srcOrd="4" destOrd="0" presId="urn:microsoft.com/office/officeart/2009/3/layout/RandomtoResultProcess"/>
    <dgm:cxn modelId="{ED8B0191-103D-C440-A0D8-82BEE0B7DE0E}" type="presParOf" srcId="{D92FA149-267E-E84D-B0F5-32AF2836464C}" destId="{BC46BD0F-62D8-514C-AF9A-55DEBBB9B256}" srcOrd="0" destOrd="0" presId="urn:microsoft.com/office/officeart/2009/3/layout/RandomtoResultProcess"/>
    <dgm:cxn modelId="{99FF7593-87D2-F14A-836D-96355A46655F}" type="presParOf" srcId="{D92FA149-267E-E84D-B0F5-32AF2836464C}" destId="{3FB37B19-8E8B-E747-AE3A-AE2582F0AFF6}" srcOrd="1" destOrd="0" presId="urn:microsoft.com/office/officeart/2009/3/layout/RandomtoResultProcess"/>
    <dgm:cxn modelId="{5C8B4B35-44A2-A84D-8621-1CB124F06337}" type="presParOf" srcId="{D92FA149-267E-E84D-B0F5-32AF2836464C}" destId="{FC20FC78-68B7-E24B-BEE6-55DECF1AE12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82DC8-6BCF-D74A-A514-29E11D652A17}">
      <dsp:nvSpPr>
        <dsp:cNvPr id="0" name=""/>
        <dsp:cNvSpPr/>
      </dsp:nvSpPr>
      <dsp:spPr>
        <a:xfrm>
          <a:off x="3612" y="476711"/>
          <a:ext cx="3158514" cy="3158514"/>
        </a:xfrm>
        <a:prstGeom prst="ellipse">
          <a:avLst/>
        </a:prstGeom>
        <a:solidFill>
          <a:srgbClr val="5B9BD5">
            <a:lumMod val="40000"/>
            <a:lumOff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824" tIns="25400" rIns="173824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Housing Support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having housing supply and housing acesss for the homeless </a:t>
          </a:r>
        </a:p>
      </dsp:txBody>
      <dsp:txXfrm>
        <a:off x="466166" y="939265"/>
        <a:ext cx="2233406" cy="2233406"/>
      </dsp:txXfrm>
    </dsp:sp>
    <dsp:sp modelId="{EC44D5AF-CCF3-A64E-9611-7FB0C04CAEBD}">
      <dsp:nvSpPr>
        <dsp:cNvPr id="0" name=""/>
        <dsp:cNvSpPr/>
      </dsp:nvSpPr>
      <dsp:spPr>
        <a:xfrm>
          <a:off x="2530423" y="479349"/>
          <a:ext cx="3158514" cy="3033847"/>
        </a:xfrm>
        <a:prstGeom prst="ellipse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824" tIns="25400" rIns="173824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Health and Support Program: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building communities for the homeless</a:t>
          </a:r>
        </a:p>
      </dsp:txBody>
      <dsp:txXfrm>
        <a:off x="2992977" y="923646"/>
        <a:ext cx="2233406" cy="2145253"/>
      </dsp:txXfrm>
    </dsp:sp>
    <dsp:sp modelId="{92F78BC9-2F73-2841-BB42-787225E39255}">
      <dsp:nvSpPr>
        <dsp:cNvPr id="0" name=""/>
        <dsp:cNvSpPr/>
      </dsp:nvSpPr>
      <dsp:spPr>
        <a:xfrm>
          <a:off x="5057234" y="452991"/>
          <a:ext cx="3158514" cy="3158514"/>
        </a:xfrm>
        <a:prstGeom prst="ellipse">
          <a:avLst/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824" tIns="25400" rIns="173824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Better Initiatives: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educational opportunity for the homeless</a:t>
          </a:r>
          <a:b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</a:b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"/>
              <a:cs typeface=""/>
            </a:rPr>
            <a:t>- training for employment outcomes </a:t>
          </a:r>
        </a:p>
      </dsp:txBody>
      <dsp:txXfrm>
        <a:off x="5519788" y="915545"/>
        <a:ext cx="2233406" cy="2233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C8191-0EC9-CE48-8C25-5F42A044DFC2}">
      <dsp:nvSpPr>
        <dsp:cNvPr id="0" name=""/>
        <dsp:cNvSpPr/>
      </dsp:nvSpPr>
      <dsp:spPr>
        <a:xfrm>
          <a:off x="790495" y="870380"/>
          <a:ext cx="2439916" cy="8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More Data</a:t>
          </a:r>
        </a:p>
      </dsp:txBody>
      <dsp:txXfrm>
        <a:off x="790495" y="870380"/>
        <a:ext cx="2439916" cy="804063"/>
      </dsp:txXfrm>
    </dsp:sp>
    <dsp:sp modelId="{447BC99F-224C-C040-BB08-E40E2D142E0F}">
      <dsp:nvSpPr>
        <dsp:cNvPr id="0" name=""/>
        <dsp:cNvSpPr/>
      </dsp:nvSpPr>
      <dsp:spPr>
        <a:xfrm>
          <a:off x="165840" y="2919008"/>
          <a:ext cx="3689226" cy="800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Better data can help us analyze and measure performance of shelters more effectively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"/>
            <a:cs typeface=""/>
          </a:endParaRPr>
        </a:p>
      </dsp:txBody>
      <dsp:txXfrm>
        <a:off x="165840" y="2919008"/>
        <a:ext cx="3689226" cy="800151"/>
      </dsp:txXfrm>
    </dsp:sp>
    <dsp:sp modelId="{F7EEE6E4-FC10-8C43-8AD1-C42A57400C99}">
      <dsp:nvSpPr>
        <dsp:cNvPr id="0" name=""/>
        <dsp:cNvSpPr/>
      </dsp:nvSpPr>
      <dsp:spPr>
        <a:xfrm>
          <a:off x="787722" y="625834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FDDBC-70C7-2645-9B3A-B6B8A8625F72}">
      <dsp:nvSpPr>
        <dsp:cNvPr id="0" name=""/>
        <dsp:cNvSpPr/>
      </dsp:nvSpPr>
      <dsp:spPr>
        <a:xfrm>
          <a:off x="923581" y="354116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97D08-43CA-E04B-969F-48B7274502B2}">
      <dsp:nvSpPr>
        <dsp:cNvPr id="0" name=""/>
        <dsp:cNvSpPr/>
      </dsp:nvSpPr>
      <dsp:spPr>
        <a:xfrm>
          <a:off x="1249643" y="408459"/>
          <a:ext cx="304989" cy="30498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C46FC-1993-2C45-851E-CD15CF82EE6B}">
      <dsp:nvSpPr>
        <dsp:cNvPr id="0" name=""/>
        <dsp:cNvSpPr/>
      </dsp:nvSpPr>
      <dsp:spPr>
        <a:xfrm>
          <a:off x="1521361" y="109569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CAF55-B321-C54B-9904-05986FBAE795}">
      <dsp:nvSpPr>
        <dsp:cNvPr id="0" name=""/>
        <dsp:cNvSpPr/>
      </dsp:nvSpPr>
      <dsp:spPr>
        <a:xfrm>
          <a:off x="1874594" y="882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14C81B-B5A2-074D-975E-40A41F9A9897}">
      <dsp:nvSpPr>
        <dsp:cNvPr id="0" name=""/>
        <dsp:cNvSpPr/>
      </dsp:nvSpPr>
      <dsp:spPr>
        <a:xfrm>
          <a:off x="2309343" y="191085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0D29F-2F30-BA45-885F-488D27BAF327}">
      <dsp:nvSpPr>
        <dsp:cNvPr id="0" name=""/>
        <dsp:cNvSpPr/>
      </dsp:nvSpPr>
      <dsp:spPr>
        <a:xfrm>
          <a:off x="2581061" y="326944"/>
          <a:ext cx="304989" cy="30498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87892-FB56-4542-932B-FE573FB24707}">
      <dsp:nvSpPr>
        <dsp:cNvPr id="0" name=""/>
        <dsp:cNvSpPr/>
      </dsp:nvSpPr>
      <dsp:spPr>
        <a:xfrm>
          <a:off x="2961466" y="625834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043F6-268A-5042-8A73-38160DF97601}">
      <dsp:nvSpPr>
        <dsp:cNvPr id="0" name=""/>
        <dsp:cNvSpPr/>
      </dsp:nvSpPr>
      <dsp:spPr>
        <a:xfrm>
          <a:off x="3124497" y="924723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D50DD5-FB4D-5448-86DE-6B78DA3A5DBE}">
      <dsp:nvSpPr>
        <dsp:cNvPr id="0" name=""/>
        <dsp:cNvSpPr/>
      </dsp:nvSpPr>
      <dsp:spPr>
        <a:xfrm>
          <a:off x="1711563" y="354116"/>
          <a:ext cx="499073" cy="499073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A46BD-6809-E047-9A83-E229882FA27A}">
      <dsp:nvSpPr>
        <dsp:cNvPr id="0" name=""/>
        <dsp:cNvSpPr/>
      </dsp:nvSpPr>
      <dsp:spPr>
        <a:xfrm>
          <a:off x="651863" y="1386644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E2E1AB-6660-CB40-BD97-8B9CE920B92F}">
      <dsp:nvSpPr>
        <dsp:cNvPr id="0" name=""/>
        <dsp:cNvSpPr/>
      </dsp:nvSpPr>
      <dsp:spPr>
        <a:xfrm>
          <a:off x="814894" y="1631190"/>
          <a:ext cx="304989" cy="30498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93C171-92A2-8D40-B660-67D55BD98967}">
      <dsp:nvSpPr>
        <dsp:cNvPr id="0" name=""/>
        <dsp:cNvSpPr/>
      </dsp:nvSpPr>
      <dsp:spPr>
        <a:xfrm>
          <a:off x="1222471" y="1848565"/>
          <a:ext cx="443621" cy="443621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DF8B44-B825-7645-ADAF-CA9424E747DE}">
      <dsp:nvSpPr>
        <dsp:cNvPr id="0" name=""/>
        <dsp:cNvSpPr/>
      </dsp:nvSpPr>
      <dsp:spPr>
        <a:xfrm>
          <a:off x="1793079" y="2201798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E9E2DD-DBD1-374C-A21F-126A8B015327}">
      <dsp:nvSpPr>
        <dsp:cNvPr id="0" name=""/>
        <dsp:cNvSpPr/>
      </dsp:nvSpPr>
      <dsp:spPr>
        <a:xfrm>
          <a:off x="1901766" y="1848565"/>
          <a:ext cx="304989" cy="30498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61DB7-666F-6743-A8EB-A14792B6087A}">
      <dsp:nvSpPr>
        <dsp:cNvPr id="0" name=""/>
        <dsp:cNvSpPr/>
      </dsp:nvSpPr>
      <dsp:spPr>
        <a:xfrm>
          <a:off x="2173484" y="2228970"/>
          <a:ext cx="194084" cy="19408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B6ADD0-C012-8240-A9E9-766BB259C5B6}">
      <dsp:nvSpPr>
        <dsp:cNvPr id="0" name=""/>
        <dsp:cNvSpPr/>
      </dsp:nvSpPr>
      <dsp:spPr>
        <a:xfrm>
          <a:off x="2418030" y="1794221"/>
          <a:ext cx="443621" cy="443621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95563-2BAA-EE47-B844-C836A475652A}">
      <dsp:nvSpPr>
        <dsp:cNvPr id="0" name=""/>
        <dsp:cNvSpPr/>
      </dsp:nvSpPr>
      <dsp:spPr>
        <a:xfrm>
          <a:off x="3015810" y="1685534"/>
          <a:ext cx="304989" cy="30498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234F2F-8433-9443-A878-7ECCFD1198A8}">
      <dsp:nvSpPr>
        <dsp:cNvPr id="0" name=""/>
        <dsp:cNvSpPr/>
      </dsp:nvSpPr>
      <dsp:spPr>
        <a:xfrm>
          <a:off x="3855067" y="408007"/>
          <a:ext cx="895710" cy="1710009"/>
        </a:xfrm>
        <a:prstGeom prst="chevron">
          <a:avLst>
            <a:gd name="adj" fmla="val 62310"/>
          </a:avLst>
        </a:prstGeom>
        <a:gradFill rotWithShape="0">
          <a:gsLst>
            <a:gs pos="0">
              <a:srgbClr val="4472C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BBC3D-D34F-2F4E-A7E7-F64BE3C3885D}">
      <dsp:nvSpPr>
        <dsp:cNvPr id="0" name=""/>
        <dsp:cNvSpPr/>
      </dsp:nvSpPr>
      <dsp:spPr>
        <a:xfrm>
          <a:off x="4587921" y="408007"/>
          <a:ext cx="895710" cy="1710009"/>
        </a:xfrm>
        <a:prstGeom prst="chevron">
          <a:avLst>
            <a:gd name="adj" fmla="val 62310"/>
          </a:avLst>
        </a:prstGeom>
        <a:gradFill rotWithShape="0">
          <a:gsLst>
            <a:gs pos="0">
              <a:srgbClr val="4472C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BD0F-62D8-514C-AF9A-55DEBBB9B256}">
      <dsp:nvSpPr>
        <dsp:cNvPr id="0" name=""/>
        <dsp:cNvSpPr/>
      </dsp:nvSpPr>
      <dsp:spPr>
        <a:xfrm>
          <a:off x="6162799" y="70571"/>
          <a:ext cx="3257281" cy="2508669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Measures:</a:t>
          </a:r>
          <a: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/>
          </a:r>
          <a:b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satisfaction survey</a:t>
          </a:r>
          <a:b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average length of stay in shelters </a:t>
          </a:r>
          <a:b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</a:br>
          <a:r>
            <a:rPr lang="en-US" sz="1600" kern="1200" dirty="0">
              <a:solidFill>
                <a:sysClr val="window" lastClr="FFFFFF"/>
              </a:solidFill>
              <a:latin typeface="Calibri" panose="020F0502020204030204"/>
              <a:ea typeface=""/>
              <a:cs typeface=""/>
            </a:rPr>
            <a:t>- average age homeless in shelters to estimate the average age of total homeless population</a:t>
          </a:r>
        </a:p>
      </dsp:txBody>
      <dsp:txXfrm>
        <a:off x="6639817" y="437957"/>
        <a:ext cx="2303245" cy="1773897"/>
      </dsp:txXfrm>
    </dsp:sp>
    <dsp:sp modelId="{3FB37B19-8E8B-E747-AE3A-AE2582F0AFF6}">
      <dsp:nvSpPr>
        <dsp:cNvPr id="0" name=""/>
        <dsp:cNvSpPr/>
      </dsp:nvSpPr>
      <dsp:spPr>
        <a:xfrm>
          <a:off x="5438928" y="2632328"/>
          <a:ext cx="4615614" cy="8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"/>
              <a:cs typeface=""/>
            </a:rPr>
            <a:t>Evaluate the effectiveness of every shelters in LA to improve outcomes and focus on solutions.</a:t>
          </a:r>
        </a:p>
      </dsp:txBody>
      <dsp:txXfrm>
        <a:off x="5438928" y="2632328"/>
        <a:ext cx="4615614" cy="858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5ED39-F187-3745-B4A7-B382A46018FD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A17B5-40E6-DD45-A1AC-79C8843E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A17B5-40E6-DD45-A1AC-79C8843EFB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Homelessness is soaring in Los Angeles and is a severe issue that is a part of everyday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A17B5-40E6-DD45-A1AC-79C8843EFB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A17B5-40E6-DD45-A1AC-79C8843EFB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A17B5-40E6-DD45-A1AC-79C8843EFB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A17B5-40E6-DD45-A1AC-79C8843EFB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5330" y="1351721"/>
            <a:ext cx="73948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96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LA City Project</a:t>
            </a:r>
          </a:p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“Fighting Against Homelessness”</a:t>
            </a:r>
          </a:p>
          <a:p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Francis Chen | Louis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Yansaud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|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Saksham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Grover | 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Jae Min Lee | Irem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Kahyaoglu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DSO 545 - Fall 2017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95330" y="2961409"/>
            <a:ext cx="7065662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0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9397" y="355077"/>
            <a:ext cx="10534403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97" y="1510341"/>
            <a:ext cx="10534403" cy="480005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" dirty="0"/>
              <a:t>Homeless is soaring in Los Angeles and is a severe issue that is a part of everyday life</a:t>
            </a:r>
            <a:r>
              <a:rPr lang="en-US" sz="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Objective</a:t>
            </a:r>
            <a:r>
              <a:rPr lang="en-US" sz="8000" b="1" dirty="0">
                <a:solidFill>
                  <a:schemeClr val="bg1"/>
                </a:solidFill>
                <a:latin typeface="Cambria" panose="020405030504060302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To determine the need, demand and potential effects of different strategies for homeless intervention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6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To clean </a:t>
            </a: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data and use geospatial analysis and predictive modeling to create an online mapping application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bg1"/>
                </a:solidFill>
                <a:latin typeface="Cambria" panose="02040503050406030204" pitchFamily="18" charset="0"/>
              </a:rPr>
              <a:t>Gaining insight: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Online mapping tool will help;</a:t>
            </a:r>
          </a:p>
          <a:p>
            <a:pPr lvl="2">
              <a:lnSpc>
                <a:spcPct val="120000"/>
              </a:lnSpc>
              <a:buFont typeface="Wingdings" charset="2"/>
              <a:buChar char="§"/>
            </a:pPr>
            <a:r>
              <a:rPr lang="en-US" sz="6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evaluate </a:t>
            </a: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the effectiveness of existing and potential homelessness interventions</a:t>
            </a:r>
          </a:p>
          <a:p>
            <a:pPr lvl="2">
              <a:lnSpc>
                <a:spcPct val="120000"/>
              </a:lnSpc>
              <a:buFont typeface="Wingdings" charset="2"/>
              <a:buChar char="§"/>
            </a:pP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function as a framework to determine fast delivery alternatives</a:t>
            </a:r>
          </a:p>
          <a:p>
            <a:pPr lvl="2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6400" dirty="0">
                <a:solidFill>
                  <a:schemeClr val="bg1"/>
                </a:solidFill>
                <a:latin typeface="Cambria" panose="02040503050406030204" pitchFamily="18" charset="0"/>
              </a:rPr>
              <a:t>analyze data in full-scope and allow the rapid deployment of resources and </a:t>
            </a:r>
            <a:r>
              <a:rPr lang="en-US" sz="6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services</a:t>
            </a:r>
            <a:endParaRPr lang="en-US" sz="64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sz="64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559" y="1930400"/>
            <a:ext cx="7843933" cy="4156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13811" y="-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1359881"/>
            <a:ext cx="12192000" cy="5673867"/>
            <a:chOff x="0" y="1359881"/>
            <a:chExt cx="12192000" cy="567386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9397" y="1359881"/>
              <a:ext cx="10534403" cy="0"/>
            </a:xfrm>
            <a:prstGeom prst="line">
              <a:avLst/>
            </a:prstGeom>
            <a:ln w="31750">
              <a:solidFill>
                <a:srgbClr val="96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0" y="6486144"/>
              <a:ext cx="12192000" cy="547604"/>
              <a:chOff x="0" y="6486144"/>
              <a:chExt cx="12192000" cy="54760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6486144"/>
                <a:ext cx="12192000" cy="371856"/>
              </a:xfrm>
              <a:prstGeom prst="rect">
                <a:avLst/>
              </a:prstGeom>
              <a:solidFill>
                <a:srgbClr val="96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072" y="6510528"/>
                <a:ext cx="11862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DSO 545 – Fall 2017 					             			     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Francis Chen | Louis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Yansaud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|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Saksham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Grover | Jae Min Lee | Irem Kahyaoglu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													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13" y="5755292"/>
              <a:ext cx="646176" cy="6461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089" y="5866929"/>
              <a:ext cx="1641799" cy="53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00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9397" y="355077"/>
            <a:ext cx="10534403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Improvements on Phase 1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97" y="1510341"/>
            <a:ext cx="10534403" cy="480005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Focused on day-time distribution of homelessness and crime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Added a boundary to Los Angeles map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Changed homeless density measure to homeless population per area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sz="2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3811" y="-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1359881"/>
            <a:ext cx="12192000" cy="5673867"/>
            <a:chOff x="0" y="1359881"/>
            <a:chExt cx="12192000" cy="567386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9397" y="1359881"/>
              <a:ext cx="10534403" cy="0"/>
            </a:xfrm>
            <a:prstGeom prst="line">
              <a:avLst/>
            </a:prstGeom>
            <a:ln w="31750">
              <a:solidFill>
                <a:srgbClr val="96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0" y="6486144"/>
              <a:ext cx="12192000" cy="547604"/>
              <a:chOff x="0" y="6486144"/>
              <a:chExt cx="12192000" cy="54760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6486144"/>
                <a:ext cx="12192000" cy="371856"/>
              </a:xfrm>
              <a:prstGeom prst="rect">
                <a:avLst/>
              </a:prstGeom>
              <a:solidFill>
                <a:srgbClr val="96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072" y="6510528"/>
                <a:ext cx="11862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DSO 545 – Fall 2017 					             			     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Francis Chen | Louis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Yansaud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|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Saksham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Grover | Jae Min Lee | Irem Kahyaoglu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													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13" y="5755292"/>
              <a:ext cx="646176" cy="6461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089" y="5866929"/>
              <a:ext cx="1641799" cy="53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0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585" y="34318"/>
            <a:ext cx="10534403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Conclusion /Recommendations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97" y="1510341"/>
            <a:ext cx="10534403" cy="480005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3811" y="-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26214" y="1184133"/>
            <a:ext cx="12192000" cy="5673867"/>
            <a:chOff x="0" y="1359881"/>
            <a:chExt cx="12192000" cy="567386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9397" y="1359881"/>
              <a:ext cx="10534403" cy="0"/>
            </a:xfrm>
            <a:prstGeom prst="line">
              <a:avLst/>
            </a:prstGeom>
            <a:ln w="31750">
              <a:solidFill>
                <a:srgbClr val="96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0" y="6486144"/>
              <a:ext cx="12192000" cy="547604"/>
              <a:chOff x="0" y="6486144"/>
              <a:chExt cx="12192000" cy="54760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6486144"/>
                <a:ext cx="12192000" cy="371856"/>
              </a:xfrm>
              <a:prstGeom prst="rect">
                <a:avLst/>
              </a:prstGeom>
              <a:solidFill>
                <a:srgbClr val="96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072" y="6510528"/>
                <a:ext cx="11862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DSO 545 – Fall 2017 					             			     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Francis Chen | Louis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Yansaud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|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Saksham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Grover | Jae Min Lee | Irem Kahyaoglu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													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13" y="5755292"/>
              <a:ext cx="646176" cy="6461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089" y="5866929"/>
              <a:ext cx="1641799" cy="534539"/>
            </a:xfrm>
            <a:prstGeom prst="rect">
              <a:avLst/>
            </a:prstGeom>
          </p:spPr>
        </p:pic>
      </p:grp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4873866"/>
              </p:ext>
            </p:extLst>
          </p:nvPr>
        </p:nvGraphicFramePr>
        <p:xfrm>
          <a:off x="1880291" y="1698635"/>
          <a:ext cx="8219361" cy="399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08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9397" y="355077"/>
            <a:ext cx="10534403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Recommendations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97" y="1510341"/>
            <a:ext cx="10534403" cy="480005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sz="2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3811" y="-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1359881"/>
            <a:ext cx="12192000" cy="5673867"/>
            <a:chOff x="0" y="1359881"/>
            <a:chExt cx="12192000" cy="567386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9397" y="1359881"/>
              <a:ext cx="10534403" cy="0"/>
            </a:xfrm>
            <a:prstGeom prst="line">
              <a:avLst/>
            </a:prstGeom>
            <a:ln w="31750">
              <a:solidFill>
                <a:srgbClr val="96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0" y="6486144"/>
              <a:ext cx="12192000" cy="547604"/>
              <a:chOff x="0" y="6486144"/>
              <a:chExt cx="12192000" cy="54760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6486144"/>
                <a:ext cx="12192000" cy="371856"/>
              </a:xfrm>
              <a:prstGeom prst="rect">
                <a:avLst/>
              </a:prstGeom>
              <a:solidFill>
                <a:srgbClr val="96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072" y="6510528"/>
                <a:ext cx="11862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DSO 545 – Fall 2017 					             			     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Francis Chen | Louis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Yansaud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| </a:t>
                </a:r>
                <a:r>
                  <a:rPr lang="en-US" sz="1400" dirty="0" err="1">
                    <a:latin typeface="Cambria" panose="02040503050406030204" pitchFamily="18" charset="0"/>
                    <a:cs typeface="Calibri" panose="020F0502020204030204" pitchFamily="34" charset="0"/>
                  </a:rPr>
                  <a:t>Saksham</a:t>
                </a:r>
                <a:r>
                  <a:rPr lang="en-US" sz="1400" dirty="0">
                    <a:latin typeface="Cambria" panose="02040503050406030204" pitchFamily="18" charset="0"/>
                    <a:cs typeface="Calibri" panose="020F0502020204030204" pitchFamily="34" charset="0"/>
                  </a:rPr>
                  <a:t> Grover | Jae Min Lee | Irem Kahyaoglu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													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13" y="5755292"/>
              <a:ext cx="646176" cy="6461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089" y="5866929"/>
              <a:ext cx="1641799" cy="534539"/>
            </a:xfrm>
            <a:prstGeom prst="rect">
              <a:avLst/>
            </a:prstGeom>
          </p:spPr>
        </p:pic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70519317"/>
              </p:ext>
            </p:extLst>
          </p:nvPr>
        </p:nvGraphicFramePr>
        <p:xfrm>
          <a:off x="755389" y="1963739"/>
          <a:ext cx="10265087" cy="374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337960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264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Corbel</vt:lpstr>
      <vt:lpstr>Wingdings</vt:lpstr>
      <vt:lpstr>Depth</vt:lpstr>
      <vt:lpstr>PowerPoint Presentation</vt:lpstr>
      <vt:lpstr>Introduction</vt:lpstr>
      <vt:lpstr>Improvements on Phase 1</vt:lpstr>
      <vt:lpstr>Conclusion /Recommendations</vt:lpstr>
      <vt:lpstr>Recommendations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Analytics and the Attrition rate</dc:title>
  <dc:creator>Louis Yansaud</dc:creator>
  <cp:lastModifiedBy>Louis Yansaud</cp:lastModifiedBy>
  <cp:revision>322</cp:revision>
  <dcterms:created xsi:type="dcterms:W3CDTF">2017-09-19T05:36:59Z</dcterms:created>
  <dcterms:modified xsi:type="dcterms:W3CDTF">2017-12-06T02:54:43Z</dcterms:modified>
</cp:coreProperties>
</file>