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EE1D-AB2E-4B65-83DB-C68C8F5A9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96D34-C751-48F8-B249-86572A2B3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9E0C0-C477-411E-966E-6F7741CE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F39-4223-4E27-B055-C1D3CF362FF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17E6E-FE4D-4662-8278-DFE5B4CB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CC34-24A3-49F6-AEFC-ACCED6561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FABA-F083-4CB4-968F-36EA5066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7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A1B0-38F8-4038-8D08-164C3BF8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9F542-350B-4479-A259-F044F42F5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6A915-3652-4A4F-8A56-74D3065A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F39-4223-4E27-B055-C1D3CF362FF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03620-B94D-4C29-876A-A7B93D33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FB2B1-A68B-403D-A3E4-2C24ED0B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FABA-F083-4CB4-968F-36EA5066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4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B91D1D-49BC-4398-B2C0-54F3D6390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53740-65DE-4B01-8CC4-EAC1E9024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9145A-7423-452C-96B5-C86091F6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F39-4223-4E27-B055-C1D3CF362FF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5B447-601E-4984-90DA-6DDE570B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79FA3-ECAE-45E8-A296-237EC157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FABA-F083-4CB4-968F-36EA5066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48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BA0B-AD9B-49F1-B261-BA17174A4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9861D-EF6B-488D-AC5E-7490C922D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F39-4223-4E27-B055-C1D3CF362FF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4F56F-2583-4FB5-8496-B85D339B5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5F7AE-C65A-4AB4-9455-C015705D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FABA-F083-4CB4-968F-36EA5066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03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7363-A9B2-4F49-9635-EC496E6F8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DDC0D-D3D9-442E-A25D-382B88A28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F090E-BE6D-458A-A1EF-3B9467BFD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81EF-054C-4561-A430-BAA3C55D97C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F461D-20F0-4434-BE65-7CA7C96A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5618B-F893-405E-979B-9D8A6B23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8AF4-29E2-4B6E-990D-89FEA72AA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84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C03F1-70BB-4F49-878F-BFF1E69E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F74D9-DA61-4398-BF3F-5277DFC5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44AB8-21E3-4A99-AE98-9A1CECEE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81EF-054C-4561-A430-BAA3C55D97C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3931E-0188-479F-83FF-511AC3FF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B0887-7AC9-4E40-AEFA-6AE1EA5B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8AF4-29E2-4B6E-990D-89FEA72AA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59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FD08-9ADB-439E-8CD5-78B887E6D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EBBB9-D24B-4571-AD1E-4751BFE86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96264-613F-4246-A13D-1FC90EE85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81EF-054C-4561-A430-BAA3C55D97C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4CF74-9545-4F8A-9C27-657BE9F8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03A51-7468-457D-9A9A-31B712F5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8AF4-29E2-4B6E-990D-89FEA72AA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92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EA17-1A4C-4B03-97C4-99907C481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3715-D19E-43C8-AFF9-C37E813EF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A63A2-3DEA-48A9-B491-183D7038E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6DFC3-BADD-4C37-8620-5C22D4E21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81EF-054C-4561-A430-BAA3C55D97C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47D71-F989-4339-B0F9-13D0DFBC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14FD0-838E-4EA2-B90F-6CE3689A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8AF4-29E2-4B6E-990D-89FEA72AA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91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AF1B-CC52-42F5-9029-99559B46B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A9DAB-9149-4C2E-8CB4-10A11113C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761ED-78D2-46F9-AE6D-C326EE798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B90B49-C95C-4CAF-963D-042B4A5B1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61BFD-AF10-4EBF-874A-BCD01FDB9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AF0894-3759-4FBB-926D-BD186860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81EF-054C-4561-A430-BAA3C55D97C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53B6C-5873-44C5-8F6F-6C68DD96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81C9A5-9640-49C4-A09C-5C2C1FD7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8AF4-29E2-4B6E-990D-89FEA72AA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185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D20D-25F5-40F3-8478-95AA984E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89DF7-39E6-468A-8A34-0BB6EF41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81EF-054C-4561-A430-BAA3C55D97C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DE6A9-8FD7-4DD9-B3C8-50B071B0A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51F4D-15D5-4C66-A720-510D856D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8AF4-29E2-4B6E-990D-89FEA72AA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514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257B75-96D2-4D83-9E26-CB6FB57F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81EF-054C-4561-A430-BAA3C55D97C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6A2F9-E332-49D2-AB22-FD910BEF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462A2-F83C-4B54-B2F9-A3F3C1FD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8AF4-29E2-4B6E-990D-89FEA72AA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8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D398-AA95-4D5D-9510-19744479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C6B7-F098-4B9D-ACF9-ACD7666A4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09C79-622B-4AC3-AECB-17AA524B5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F39-4223-4E27-B055-C1D3CF362FF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15BD8-DCE6-4E63-839B-7D3EB712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D02E1-13AD-4C7C-8C44-B5EA6EC9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FABA-F083-4CB4-968F-36EA5066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90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488D-89A6-4EBF-A99D-4FADF5F30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F6D17-9BA2-4241-98C4-4E5CAF5A7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517D2-AE84-42FC-B5CE-46A883BAF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871B6-8323-48C1-B753-FDF921E43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81EF-054C-4561-A430-BAA3C55D97C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D0BBD-CB1E-4827-897C-D54300E2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47D17-CA29-4193-885F-5A09FBABF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8AF4-29E2-4B6E-990D-89FEA72AA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353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94B1-92F1-480C-85F1-F33A701C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7E78D-E1AD-4B77-956E-F0EF416BA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C2E50-3E8B-411E-BCD0-893166765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989EC-2211-4D91-AB00-3908BA01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81EF-054C-4561-A430-BAA3C55D97C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45EF9-2C71-4ECC-83F2-CE0791B5F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B0632-1860-4363-9429-1C0BC8C9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8AF4-29E2-4B6E-990D-89FEA72AA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03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0422-6F7F-4993-ACDF-5F97A3F87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864D5-9CBE-4E6C-981B-13ABC3D1C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DB1EF-037E-415D-92C3-8109F208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81EF-054C-4561-A430-BAA3C55D97C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F109B-CFC2-4924-8E0C-D567BF08D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89ED4-AB30-4FE9-BC5C-9259B9FE5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8AF4-29E2-4B6E-990D-89FEA72AA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539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E4831-FC52-4585-94E8-55496513C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D6DA4-F0FE-496D-8DD1-D7565A50D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B2FEE-46D6-494F-8CCC-CEEE3E7B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81EF-054C-4561-A430-BAA3C55D97C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7CC5E-8F69-4B76-9E86-377A887A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ED537-5057-43A0-A163-13409885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8AF4-29E2-4B6E-990D-89FEA72AA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6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12C9-9D72-4FCE-8425-61FD52EE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A8BCA-6FA1-4C9A-B270-C7B575241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CA919-10B8-46A4-93CB-BE16E0F6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F39-4223-4E27-B055-C1D3CF362FF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BB9B9-1913-4492-87B4-156AB38F7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5AC17-9BA5-4EEB-A3D8-92E0A0CA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FABA-F083-4CB4-968F-36EA5066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4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1E02-7270-4465-973D-46FB989E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1B326-8086-4E64-81C1-A8398E4E5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3E682-59A6-4400-A41C-350A24C0A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75695-A109-4705-ACAB-4F99B41B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F39-4223-4E27-B055-C1D3CF362FF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DA82F-F36A-4BEA-93CD-E1E27977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89F84-A0A7-4BAE-8033-F6482FC6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FABA-F083-4CB4-968F-36EA5066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5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EAECD-D872-46AC-AF22-C6B141C83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BD22F-E564-4DBB-A317-439ED3257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4EBB7-6441-431F-90A2-F7CF9D2D2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5547C-F177-444C-8D05-2DC370E2E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FD4550-411E-4EAE-96C3-B2FA37C78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D4D58-8477-40F4-8385-C1BDCF23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F39-4223-4E27-B055-C1D3CF362FF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8F1155-0899-47C3-A786-E2A9A5F6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B00D9-0C9B-4F93-9E5D-C2C88264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FABA-F083-4CB4-968F-36EA5066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5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4249-9C76-4667-A001-B19FB4BB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6F501-5B57-493B-96BD-06A47822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F39-4223-4E27-B055-C1D3CF362FF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9B475-16C6-4846-80B5-270BF26C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CFAA7-78CC-452C-9769-DF015496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FABA-F083-4CB4-968F-36EA5066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1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765264-82BB-429D-B5D3-926A7E67A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F39-4223-4E27-B055-C1D3CF362FF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60415-EA1F-4EC8-8D47-111C9F4D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FDC2E-1D8A-437A-AA8E-BB4710C3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FABA-F083-4CB4-968F-36EA5066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9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7CFB-29C9-4419-AF0A-9D9DFAB2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039F1-341B-4046-94F2-446502A03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461C5-CD4E-4F22-A903-EBF5C7ED3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6F1DC-8EC8-45DF-BCDB-7ABF0438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F39-4223-4E27-B055-C1D3CF362FF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A685D-6E78-48CA-8899-EEF8EB44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FBFC8-9697-47DB-82B5-D27BBBAA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FABA-F083-4CB4-968F-36EA5066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8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7FBF-7AE2-4A3A-B078-448E81B7F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6B504-8B7D-4B8A-9A6F-EF2BFC6F3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DE127-E3D0-4311-87FD-6BB6C546F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19AD0-647E-41A8-89CD-0FB55EFD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F39-4223-4E27-B055-C1D3CF362FF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8DF75-0C62-44ED-B240-DE499115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AFE37-2D51-4488-98E8-0605CA3D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FABA-F083-4CB4-968F-36EA5066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5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84CC21-1E49-490A-A304-6C108FBB8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8C9F6-132B-4F41-8650-663375B4A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BB26F-32A8-41B6-B698-B59BD311B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74F39-4223-4E27-B055-C1D3CF362FF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F0995-2135-402F-B16C-AE08B0BFA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F524B-4A5E-4CEA-B192-9290C3706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5FABA-F083-4CB4-968F-36EA50668F0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33BEF8-2916-4CA8-8127-0E2777AA5DB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27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2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E1D12C-1BF3-48DC-B3D8-D50751EA4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90BBE-C5DA-4A6A-B9CC-325E551F2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D79BC-8A14-49B9-8B37-BABD4A8633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D81EF-054C-4561-A430-BAA3C55D97C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3B142-5DA9-41A1-8F18-3724259A0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4C724-1529-4F10-AD14-B68311C1A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F8AF4-29E2-4B6E-990D-89FEA72AA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2CE2-1C98-4A8C-A677-CC36C1BC8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EA669-60C0-43D9-9A6B-15AB63EA45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3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3322-6014-482D-BEB3-7FED4C47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E0276-51F5-4A8A-BAAF-BC44A470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Custom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Haydee Barno</dc:creator>
  <cp:lastModifiedBy>Haydee Barno</cp:lastModifiedBy>
  <cp:revision>3</cp:revision>
  <dcterms:created xsi:type="dcterms:W3CDTF">2020-01-07T15:21:06Z</dcterms:created>
  <dcterms:modified xsi:type="dcterms:W3CDTF">2020-01-07T15:24:49Z</dcterms:modified>
</cp:coreProperties>
</file>