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4"/>
  </p:notesMasterIdLst>
  <p:handoutMasterIdLst>
    <p:handoutMasterId r:id="rId25"/>
  </p:handoutMasterIdLst>
  <p:sldIdLst>
    <p:sldId id="256" r:id="rId7"/>
    <p:sldId id="257" r:id="rId8"/>
    <p:sldId id="259" r:id="rId9"/>
    <p:sldId id="260" r:id="rId10"/>
    <p:sldId id="284" r:id="rId11"/>
    <p:sldId id="294" r:id="rId12"/>
    <p:sldId id="291" r:id="rId13"/>
    <p:sldId id="290" r:id="rId14"/>
    <p:sldId id="292" r:id="rId15"/>
    <p:sldId id="275" r:id="rId16"/>
    <p:sldId id="288" r:id="rId17"/>
    <p:sldId id="297" r:id="rId18"/>
    <p:sldId id="296" r:id="rId19"/>
    <p:sldId id="295" r:id="rId20"/>
    <p:sldId id="280" r:id="rId21"/>
    <p:sldId id="287" r:id="rId22"/>
    <p:sldId id="286"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004" autoAdjust="0"/>
  </p:normalViewPr>
  <p:slideViewPr>
    <p:cSldViewPr snapToGrid="0" showGuides="1">
      <p:cViewPr varScale="1">
        <p:scale>
          <a:sx n="81" d="100"/>
          <a:sy n="81" d="100"/>
        </p:scale>
        <p:origin x="17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21.01.2020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21.01.2020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 i Portalen.</a:t>
            </a:r>
          </a:p>
          <a:p>
            <a:endParaRPr lang="nb-NO" dirty="0"/>
          </a:p>
          <a:p>
            <a:r>
              <a:rPr lang="nb-NO" dirty="0"/>
              <a:t>Analyserer enorme </a:t>
            </a:r>
            <a:r>
              <a:rPr lang="nb-NO" dirty="0" err="1"/>
              <a:t>mender</a:t>
            </a:r>
            <a:r>
              <a:rPr lang="nb-NO" dirty="0"/>
              <a:t> data for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1111845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err="1"/>
              <a:t>Priviligued</a:t>
            </a:r>
            <a:r>
              <a:rPr lang="nb-NO" dirty="0"/>
              <a:t> Identity Management</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a:t>
            </a:r>
          </a:p>
          <a:p>
            <a:pPr lvl="1"/>
            <a:endParaRPr lang="nb-NO" dirty="0"/>
          </a:p>
          <a:p>
            <a:r>
              <a:rPr lang="nb-NO" dirty="0"/>
              <a:t>Kan hente ut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 mot en applikasjon, må den være registrert i AD.</a:t>
            </a:r>
          </a:p>
          <a:p>
            <a:endParaRPr lang="nb-NO" dirty="0"/>
          </a:p>
          <a:p>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a:t>
            </a:r>
            <a:r>
              <a:rPr lang="nb-NO" dirty="0" err="1"/>
              <a:t>scopes</a:t>
            </a:r>
            <a:r>
              <a:rPr lang="nb-NO" dirty="0"/>
              <a:t>) som brukeren aktivt må godkjenne at applikasjonen skal ha tilgang gil.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Azure Active Directory</a:t>
            </a:r>
          </a:p>
          <a:p>
            <a:pPr lvl="1"/>
            <a:endParaRPr lang="nb-NO" dirty="0"/>
          </a:p>
          <a:p>
            <a:r>
              <a:rPr lang="nb-NO" dirty="0"/>
              <a:t>Leksjon 2: Azure AD og autentisering/autorisasjon</a:t>
            </a:r>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a:t>
            </a:r>
            <a:r>
              <a:rPr lang="nb-NO" dirty="0" err="1"/>
              <a:t>scanner</a:t>
            </a:r>
            <a:r>
              <a:rPr lang="nb-NO" dirty="0"/>
              <a:t> tjenester for å finne usikker konfigurasjon </a:t>
            </a:r>
          </a:p>
          <a:p>
            <a:endParaRPr lang="nb-NO" dirty="0"/>
          </a:p>
          <a:p>
            <a:r>
              <a:rPr lang="nb-NO" dirty="0"/>
              <a:t>Overvåking av tjenester (Standard)</a:t>
            </a:r>
          </a:p>
          <a:p>
            <a:endParaRPr lang="nb-NO" dirty="0"/>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2013</TotalTime>
  <Words>825</Words>
  <Application>Microsoft Office PowerPoint</Application>
  <PresentationFormat>Widescreen</PresentationFormat>
  <Paragraphs>177</Paragraphs>
  <Slides>17</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Delt ansvar.</vt:lpstr>
      <vt:lpstr>Defence in depth - Lagvis sikkerhet</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85</cp:revision>
  <dcterms:created xsi:type="dcterms:W3CDTF">2018-11-13T16:59:11Z</dcterms:created>
  <dcterms:modified xsi:type="dcterms:W3CDTF">2020-01-21T07:23:29Z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