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11"/>
  </p:notesMasterIdLst>
  <p:handoutMasterIdLst>
    <p:handoutMasterId r:id="rId12"/>
  </p:handoutMasterIdLst>
  <p:sldIdLst>
    <p:sldId id="256" r:id="rId7"/>
    <p:sldId id="257" r:id="rId8"/>
    <p:sldId id="259" r:id="rId9"/>
    <p:sldId id="260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9" autoAdjust="0"/>
  </p:normalViewPr>
  <p:slideViewPr>
    <p:cSldViewPr snapToGrid="0" showGuides="1">
      <p:cViewPr varScale="1">
        <p:scale>
          <a:sx n="96" d="100"/>
          <a:sy n="96" d="100"/>
        </p:scale>
        <p:origin x="68" y="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a Sunde" userId="9874fc63-94a6-4a42-b0b7-9db82e3dfe4b" providerId="ADAL" clId="{C4F18A38-A09A-4FCB-859C-72C5E3DBF7D1}"/>
    <pc:docChg chg="custSel addSld delSld modSld modMainMaster">
      <pc:chgData name="Linda Sunde" userId="9874fc63-94a6-4a42-b0b7-9db82e3dfe4b" providerId="ADAL" clId="{C4F18A38-A09A-4FCB-859C-72C5E3DBF7D1}" dt="2018-01-12T14:40:32.027" v="45" actId="2696"/>
      <pc:docMkLst>
        <pc:docMk/>
      </pc:docMkLst>
      <pc:sldChg chg="add del">
        <pc:chgData name="Linda Sunde" userId="9874fc63-94a6-4a42-b0b7-9db82e3dfe4b" providerId="ADAL" clId="{C4F18A38-A09A-4FCB-859C-72C5E3DBF7D1}" dt="2018-01-12T14:40:32.027" v="45" actId="2696"/>
        <pc:sldMkLst>
          <pc:docMk/>
          <pc:sldMk cId="1499715902" sldId="257"/>
        </pc:sldMkLst>
      </pc:sldChg>
      <pc:sldChg chg="add del">
        <pc:chgData name="Linda Sunde" userId="9874fc63-94a6-4a42-b0b7-9db82e3dfe4b" providerId="ADAL" clId="{C4F18A38-A09A-4FCB-859C-72C5E3DBF7D1}" dt="2018-01-12T14:39:00.420" v="37" actId="2696"/>
        <pc:sldMkLst>
          <pc:docMk/>
          <pc:sldMk cId="2469708035" sldId="257"/>
        </pc:sldMkLst>
      </pc:sldChg>
      <pc:sldChg chg="add del">
        <pc:chgData name="Linda Sunde" userId="9874fc63-94a6-4a42-b0b7-9db82e3dfe4b" providerId="ADAL" clId="{C4F18A38-A09A-4FCB-859C-72C5E3DBF7D1}" dt="2018-01-12T14:39:00.420" v="38" actId="2696"/>
        <pc:sldMkLst>
          <pc:docMk/>
          <pc:sldMk cId="603824161" sldId="258"/>
        </pc:sldMkLst>
      </pc:sldChg>
      <pc:sldChg chg="add del">
        <pc:chgData name="Linda Sunde" userId="9874fc63-94a6-4a42-b0b7-9db82e3dfe4b" providerId="ADAL" clId="{C4F18A38-A09A-4FCB-859C-72C5E3DBF7D1}" dt="2018-01-12T14:39:00.420" v="39" actId="2696"/>
        <pc:sldMkLst>
          <pc:docMk/>
          <pc:sldMk cId="601324328" sldId="259"/>
        </pc:sldMkLst>
      </pc:sldChg>
      <pc:sldChg chg="add del">
        <pc:chgData name="Linda Sunde" userId="9874fc63-94a6-4a42-b0b7-9db82e3dfe4b" providerId="ADAL" clId="{C4F18A38-A09A-4FCB-859C-72C5E3DBF7D1}" dt="2018-01-12T14:39:00.420" v="36" actId="2696"/>
        <pc:sldMkLst>
          <pc:docMk/>
          <pc:sldMk cId="1193319562" sldId="260"/>
        </pc:sldMkLst>
      </pc:sldChg>
      <pc:sldMasterChg chg="modSp modSldLayout">
        <pc:chgData name="Linda Sunde" userId="9874fc63-94a6-4a42-b0b7-9db82e3dfe4b" providerId="ADAL" clId="{C4F18A38-A09A-4FCB-859C-72C5E3DBF7D1}" dt="2018-01-12T14:40:18.497" v="44"/>
        <pc:sldMasterMkLst>
          <pc:docMk/>
          <pc:sldMasterMk cId="2433956660" sldId="2147483660"/>
        </pc:sldMasterMkLst>
        <pc:grpChg chg="mod">
          <ac:chgData name="Linda Sunde" userId="9874fc63-94a6-4a42-b0b7-9db82e3dfe4b" providerId="ADAL" clId="{C4F18A38-A09A-4FCB-859C-72C5E3DBF7D1}" dt="2018-01-12T14:36:56.469" v="15" actId="688"/>
          <ac:grpSpMkLst>
            <pc:docMk/>
            <pc:sldMasterMk cId="2433956660" sldId="2147483660"/>
            <ac:grpSpMk id="7" creationId="{00000000-0000-0000-0000-000000000000}"/>
          </ac:grpSpMkLst>
        </pc:grpChg>
        <pc:sldLayoutChg chg="addSp delSp">
          <pc:chgData name="Linda Sunde" userId="9874fc63-94a6-4a42-b0b7-9db82e3dfe4b" providerId="ADAL" clId="{C4F18A38-A09A-4FCB-859C-72C5E3DBF7D1}" dt="2018-01-12T14:37:14.390" v="17"/>
          <pc:sldLayoutMkLst>
            <pc:docMk/>
            <pc:sldMasterMk cId="2433956660" sldId="2147483660"/>
            <pc:sldLayoutMk cId="1874232010" sldId="2147483665"/>
          </pc:sldLayoutMkLst>
          <pc:grpChg chg="add">
            <ac:chgData name="Linda Sunde" userId="9874fc63-94a6-4a42-b0b7-9db82e3dfe4b" providerId="ADAL" clId="{C4F18A38-A09A-4FCB-859C-72C5E3DBF7D1}" dt="2018-01-12T14:37:14.390" v="17"/>
            <ac:grpSpMkLst>
              <pc:docMk/>
              <pc:sldMasterMk cId="2433956660" sldId="2147483660"/>
              <pc:sldLayoutMk cId="1874232010" sldId="2147483665"/>
              <ac:grpSpMk id="13" creationId="{27AE4F0D-B2E4-4DAE-8569-90B5DBA9C665}"/>
            </ac:grpSpMkLst>
          </pc:grpChg>
          <pc:grpChg chg="del">
            <ac:chgData name="Linda Sunde" userId="9874fc63-94a6-4a42-b0b7-9db82e3dfe4b" providerId="ADAL" clId="{C4F18A38-A09A-4FCB-859C-72C5E3DBF7D1}" dt="2018-01-12T14:37:11" v="16" actId="478"/>
            <ac:grpSpMkLst>
              <pc:docMk/>
              <pc:sldMasterMk cId="2433956660" sldId="2147483660"/>
              <pc:sldLayoutMk cId="1874232010" sldId="2147483665"/>
              <ac:grpSpMk id="21" creationId="{00000000-0000-0000-0000-000000000000}"/>
            </ac:grpSpMkLst>
          </pc:grpChg>
        </pc:sldLayoutChg>
        <pc:sldLayoutChg chg="setBg">
          <pc:chgData name="Linda Sunde" userId="9874fc63-94a6-4a42-b0b7-9db82e3dfe4b" providerId="ADAL" clId="{C4F18A38-A09A-4FCB-859C-72C5E3DBF7D1}" dt="2018-01-12T14:40:18.497" v="44"/>
          <pc:sldLayoutMkLst>
            <pc:docMk/>
            <pc:sldMasterMk cId="2433956660" sldId="2147483660"/>
            <pc:sldLayoutMk cId="1719466470" sldId="2147483668"/>
          </pc:sldLayoutMkLst>
        </pc:sldLayoutChg>
        <pc:sldLayoutChg chg="addSp delSp">
          <pc:chgData name="Linda Sunde" userId="9874fc63-94a6-4a42-b0b7-9db82e3dfe4b" providerId="ADAL" clId="{C4F18A38-A09A-4FCB-859C-72C5E3DBF7D1}" dt="2018-01-12T14:37:27.391" v="19"/>
          <pc:sldLayoutMkLst>
            <pc:docMk/>
            <pc:sldMasterMk cId="2433956660" sldId="2147483660"/>
            <pc:sldLayoutMk cId="1940871719" sldId="2147483689"/>
          </pc:sldLayoutMkLst>
          <pc:grpChg chg="del">
            <ac:chgData name="Linda Sunde" userId="9874fc63-94a6-4a42-b0b7-9db82e3dfe4b" providerId="ADAL" clId="{C4F18A38-A09A-4FCB-859C-72C5E3DBF7D1}" dt="2018-01-12T14:37:25.234" v="18" actId="478"/>
            <ac:grpSpMkLst>
              <pc:docMk/>
              <pc:sldMasterMk cId="2433956660" sldId="2147483660"/>
              <pc:sldLayoutMk cId="1940871719" sldId="2147483689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27.391" v="19"/>
            <ac:grpSpMkLst>
              <pc:docMk/>
              <pc:sldMasterMk cId="2433956660" sldId="2147483660"/>
              <pc:sldLayoutMk cId="1940871719" sldId="2147483689"/>
              <ac:grpSpMk id="15" creationId="{A58DC723-9A7D-4B5E-8DF7-4B44D01B5465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04.671" v="29"/>
        <pc:sldMasterMkLst>
          <pc:docMk/>
          <pc:sldMasterMk cId="1515736299" sldId="2147483687"/>
        </pc:sldMasterMkLst>
        <pc:grpChg chg="del">
          <ac:chgData name="Linda Sunde" userId="9874fc63-94a6-4a42-b0b7-9db82e3dfe4b" providerId="ADAL" clId="{C4F18A38-A09A-4FCB-859C-72C5E3DBF7D1}" dt="2018-01-12T14:37:30.749" v="20" actId="478"/>
          <ac:grpSpMkLst>
            <pc:docMk/>
            <pc:sldMasterMk cId="1515736299" sldId="2147483687"/>
            <ac:grpSpMk id="7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7:31.906" v="21"/>
          <ac:grpSpMkLst>
            <pc:docMk/>
            <pc:sldMasterMk cId="1515736299" sldId="2147483687"/>
            <ac:grpSpMk id="10" creationId="{A847540E-5D4E-4238-AC99-4923A96BBF05}"/>
          </ac:grpSpMkLst>
        </pc:grpChg>
        <pc:sldLayoutChg chg="addSp delSp modSp">
          <pc:chgData name="Linda Sunde" userId="9874fc63-94a6-4a42-b0b7-9db82e3dfe4b" providerId="ADAL" clId="{C4F18A38-A09A-4FCB-859C-72C5E3DBF7D1}" dt="2018-01-12T14:35:07.205" v="14"/>
          <pc:sldLayoutMkLst>
            <pc:docMk/>
            <pc:sldMasterMk cId="1515736299" sldId="2147483687"/>
            <pc:sldLayoutMk cId="1594091784" sldId="2147483695"/>
          </pc:sldLayoutMkLst>
          <pc:spChg chg="del mod">
            <ac:chgData name="Linda Sunde" userId="9874fc63-94a6-4a42-b0b7-9db82e3dfe4b" providerId="ADAL" clId="{C4F18A38-A09A-4FCB-859C-72C5E3DBF7D1}" dt="2018-01-12T14:35:04.799" v="13" actId="478"/>
            <ac:spMkLst>
              <pc:docMk/>
              <pc:sldMasterMk cId="1515736299" sldId="2147483687"/>
              <pc:sldLayoutMk cId="1594091784" sldId="2147483695"/>
              <ac:spMk id="3" creationId="{00000000-0000-0000-0000-000000000000}"/>
            </ac:spMkLst>
          </pc:spChg>
          <pc:spChg chg="add del">
            <ac:chgData name="Linda Sunde" userId="9874fc63-94a6-4a42-b0b7-9db82e3dfe4b" providerId="ADAL" clId="{C4F18A38-A09A-4FCB-859C-72C5E3DBF7D1}" dt="2018-01-12T14:34:40.456" v="6" actId="11529"/>
            <ac:spMkLst>
              <pc:docMk/>
              <pc:sldMasterMk cId="1515736299" sldId="2147483687"/>
              <pc:sldLayoutMk cId="1594091784" sldId="2147483695"/>
              <ac:spMk id="4" creationId="{65025548-B8DE-477B-96CF-8BB232483E07}"/>
            </ac:spMkLst>
          </pc:spChg>
          <pc:spChg chg="add del mod">
            <ac:chgData name="Linda Sunde" userId="9874fc63-94a6-4a42-b0b7-9db82e3dfe4b" providerId="ADAL" clId="{C4F18A38-A09A-4FCB-859C-72C5E3DBF7D1}" dt="2018-01-12T14:35:02.581" v="12"/>
            <ac:spMkLst>
              <pc:docMk/>
              <pc:sldMasterMk cId="1515736299" sldId="2147483687"/>
              <pc:sldLayoutMk cId="1594091784" sldId="2147483695"/>
              <ac:spMk id="5" creationId="{E1DE957A-D540-4A04-8CC7-91D310B43699}"/>
            </ac:spMkLst>
          </pc:spChg>
          <pc:spChg chg="add">
            <ac:chgData name="Linda Sunde" userId="9874fc63-94a6-4a42-b0b7-9db82e3dfe4b" providerId="ADAL" clId="{C4F18A38-A09A-4FCB-859C-72C5E3DBF7D1}" dt="2018-01-12T14:35:07.205" v="14"/>
            <ac:spMkLst>
              <pc:docMk/>
              <pc:sldMasterMk cId="1515736299" sldId="2147483687"/>
              <pc:sldLayoutMk cId="1594091784" sldId="2147483695"/>
              <ac:spMk id="10" creationId="{696B9C2F-59C2-4F8E-AF8D-DDCE8553DC11}"/>
            </ac:spMkLst>
          </pc:spChg>
        </pc:sldLayoutChg>
        <pc:sldLayoutChg chg="addSp delSp">
          <pc:chgData name="Linda Sunde" userId="9874fc63-94a6-4a42-b0b7-9db82e3dfe4b" providerId="ADAL" clId="{C4F18A38-A09A-4FCB-859C-72C5E3DBF7D1}" dt="2018-01-12T14:37:56.218" v="25"/>
          <pc:sldLayoutMkLst>
            <pc:docMk/>
            <pc:sldMasterMk cId="1515736299" sldId="2147483687"/>
            <pc:sldLayoutMk cId="3899887035" sldId="2147483697"/>
          </pc:sldLayoutMkLst>
          <pc:grpChg chg="add">
            <ac:chgData name="Linda Sunde" userId="9874fc63-94a6-4a42-b0b7-9db82e3dfe4b" providerId="ADAL" clId="{C4F18A38-A09A-4FCB-859C-72C5E3DBF7D1}" dt="2018-01-12T14:37:56.218" v="25"/>
            <ac:grpSpMkLst>
              <pc:docMk/>
              <pc:sldMasterMk cId="1515736299" sldId="2147483687"/>
              <pc:sldLayoutMk cId="3899887035" sldId="2147483697"/>
              <ac:grpSpMk id="9" creationId="{AAC2E9E4-9DC5-4291-A71A-F3DDC30DF4F6}"/>
            </ac:grpSpMkLst>
          </pc:grpChg>
          <pc:grpChg chg="del">
            <ac:chgData name="Linda Sunde" userId="9874fc63-94a6-4a42-b0b7-9db82e3dfe4b" providerId="ADAL" clId="{C4F18A38-A09A-4FCB-859C-72C5E3DBF7D1}" dt="2018-01-12T14:37:55.156" v="24" actId="478"/>
            <ac:grpSpMkLst>
              <pc:docMk/>
              <pc:sldMasterMk cId="1515736299" sldId="2147483687"/>
              <pc:sldLayoutMk cId="3899887035" sldId="2147483697"/>
              <ac:grpSpMk id="11" creationId="{00000000-0000-0000-0000-000000000000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7:50.937" v="23"/>
          <pc:sldLayoutMkLst>
            <pc:docMk/>
            <pc:sldMasterMk cId="1515736299" sldId="2147483687"/>
            <pc:sldLayoutMk cId="3646519661" sldId="2147483702"/>
          </pc:sldLayoutMkLst>
          <pc:grpChg chg="del">
            <ac:chgData name="Linda Sunde" userId="9874fc63-94a6-4a42-b0b7-9db82e3dfe4b" providerId="ADAL" clId="{C4F18A38-A09A-4FCB-859C-72C5E3DBF7D1}" dt="2018-01-12T14:37:49.609" v="22" actId="478"/>
            <ac:grpSpMkLst>
              <pc:docMk/>
              <pc:sldMasterMk cId="1515736299" sldId="2147483687"/>
              <pc:sldLayoutMk cId="3646519661" sldId="2147483702"/>
              <ac:grpSpMk id="23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50.937" v="23"/>
            <ac:grpSpMkLst>
              <pc:docMk/>
              <pc:sldMasterMk cId="1515736299" sldId="2147483687"/>
              <pc:sldLayoutMk cId="3646519661" sldId="2147483702"/>
              <ac:grpSpMk id="27" creationId="{5B443CCA-3D95-4EE5-BB97-9C4564C370AE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0.296" v="27"/>
          <pc:sldLayoutMkLst>
            <pc:docMk/>
            <pc:sldMasterMk cId="1515736299" sldId="2147483687"/>
            <pc:sldLayoutMk cId="1193718089" sldId="2147483703"/>
          </pc:sldLayoutMkLst>
          <pc:grpChg chg="del">
            <ac:chgData name="Linda Sunde" userId="9874fc63-94a6-4a42-b0b7-9db82e3dfe4b" providerId="ADAL" clId="{C4F18A38-A09A-4FCB-859C-72C5E3DBF7D1}" dt="2018-01-12T14:37:58.921" v="26" actId="478"/>
            <ac:grpSpMkLst>
              <pc:docMk/>
              <pc:sldMasterMk cId="1515736299" sldId="2147483687"/>
              <pc:sldLayoutMk cId="1193718089" sldId="2147483703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0.296" v="27"/>
            <ac:grpSpMkLst>
              <pc:docMk/>
              <pc:sldMasterMk cId="1515736299" sldId="2147483687"/>
              <pc:sldLayoutMk cId="1193718089" sldId="2147483703"/>
              <ac:grpSpMk id="15" creationId="{BA26DCBF-6113-474A-9A0C-AEC0E22620F3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4.671" v="29"/>
          <pc:sldLayoutMkLst>
            <pc:docMk/>
            <pc:sldMasterMk cId="1515736299" sldId="2147483687"/>
            <pc:sldLayoutMk cId="3404700341" sldId="2147483704"/>
          </pc:sldLayoutMkLst>
          <pc:grpChg chg="del">
            <ac:chgData name="Linda Sunde" userId="9874fc63-94a6-4a42-b0b7-9db82e3dfe4b" providerId="ADAL" clId="{C4F18A38-A09A-4FCB-859C-72C5E3DBF7D1}" dt="2018-01-12T14:38:03.733" v="28" actId="478"/>
            <ac:grpSpMkLst>
              <pc:docMk/>
              <pc:sldMasterMk cId="1515736299" sldId="2147483687"/>
              <pc:sldLayoutMk cId="3404700341" sldId="2147483704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4.671" v="29"/>
            <ac:grpSpMkLst>
              <pc:docMk/>
              <pc:sldMasterMk cId="1515736299" sldId="2147483687"/>
              <pc:sldLayoutMk cId="3404700341" sldId="2147483704"/>
              <ac:grpSpMk id="17" creationId="{68FAC6F1-79DE-414A-A296-E10A0A6EC862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15.499" v="31"/>
        <pc:sldMasterMkLst>
          <pc:docMk/>
          <pc:sldMasterMk cId="3846142285" sldId="2147483705"/>
        </pc:sldMasterMkLst>
        <pc:spChg chg="add del">
          <ac:chgData name="Linda Sunde" userId="9874fc63-94a6-4a42-b0b7-9db82e3dfe4b" providerId="ADAL" clId="{C4F18A38-A09A-4FCB-859C-72C5E3DBF7D1}" dt="2018-01-12T14:30:32.803" v="3" actId="478"/>
          <ac:spMkLst>
            <pc:docMk/>
            <pc:sldMasterMk cId="3846142285" sldId="2147483705"/>
            <ac:spMk id="9" creationId="{862BADCB-0589-410D-912E-C3CD5CB88B10}"/>
          </ac:spMkLst>
        </pc:spChg>
        <pc:grpChg chg="del">
          <ac:chgData name="Linda Sunde" userId="9874fc63-94a6-4a42-b0b7-9db82e3dfe4b" providerId="ADAL" clId="{C4F18A38-A09A-4FCB-859C-72C5E3DBF7D1}" dt="2018-01-12T14:38:14.530" v="30" actId="478"/>
          <ac:grpSpMkLst>
            <pc:docMk/>
            <pc:sldMasterMk cId="3846142285" sldId="2147483705"/>
            <ac:grpSpMk id="10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8:15.499" v="31"/>
          <ac:grpSpMkLst>
            <pc:docMk/>
            <pc:sldMasterMk cId="3846142285" sldId="2147483705"/>
            <ac:grpSpMk id="15" creationId="{29F62008-B414-4047-8E52-38DA28357C0B}"/>
          </ac:grpSpMkLst>
        </pc:grpChg>
        <pc:sldLayoutChg chg="modSp">
          <pc:chgData name="Linda Sunde" userId="9874fc63-94a6-4a42-b0b7-9db82e3dfe4b" providerId="ADAL" clId="{C4F18A38-A09A-4FCB-859C-72C5E3DBF7D1}" dt="2018-01-12T14:29:02.679" v="0"/>
          <pc:sldLayoutMkLst>
            <pc:docMk/>
            <pc:sldMasterMk cId="3846142285" sldId="2147483705"/>
            <pc:sldLayoutMk cId="4024990185" sldId="2147483706"/>
          </pc:sldLayoutMkLst>
          <pc:spChg chg="mod">
            <ac:chgData name="Linda Sunde" userId="9874fc63-94a6-4a42-b0b7-9db82e3dfe4b" providerId="ADAL" clId="{C4F18A38-A09A-4FCB-859C-72C5E3DBF7D1}" dt="2018-01-12T14:29:02.679" v="0"/>
            <ac:spMkLst>
              <pc:docMk/>
              <pc:sldMasterMk cId="3846142285" sldId="2147483705"/>
              <pc:sldLayoutMk cId="4024990185" sldId="2147483706"/>
              <ac:spMk id="21" creationId="{00000000-0000-0000-0000-000000000000}"/>
            </ac:spMkLst>
          </pc:spChg>
        </pc:sldLayoutChg>
        <pc:sldLayoutChg chg="modSp">
          <pc:chgData name="Linda Sunde" userId="9874fc63-94a6-4a42-b0b7-9db82e3dfe4b" providerId="ADAL" clId="{C4F18A38-A09A-4FCB-859C-72C5E3DBF7D1}" dt="2018-01-12T14:29:14.943" v="1"/>
          <pc:sldLayoutMkLst>
            <pc:docMk/>
            <pc:sldMasterMk cId="3846142285" sldId="2147483705"/>
            <pc:sldLayoutMk cId="4103475003" sldId="2147483707"/>
          </pc:sldLayoutMkLst>
          <pc:spChg chg="mod">
            <ac:chgData name="Linda Sunde" userId="9874fc63-94a6-4a42-b0b7-9db82e3dfe4b" providerId="ADAL" clId="{C4F18A38-A09A-4FCB-859C-72C5E3DBF7D1}" dt="2018-01-12T14:29:14.943" v="1"/>
            <ac:spMkLst>
              <pc:docMk/>
              <pc:sldMasterMk cId="3846142285" sldId="2147483705"/>
              <pc:sldLayoutMk cId="4103475003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13.11.2018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13.11.2018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089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66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  <p:sldLayoutId id="214748371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#2</a:t>
            </a:r>
            <a:endParaRPr lang="nb-NO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DevOps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5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/>
              <a:t>App Service, Azure Storage, Bonus: Key Vault</a:t>
            </a:r>
          </a:p>
          <a:p>
            <a:r>
              <a:rPr lang="nb-NO" b="1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</a:t>
            </a:r>
          </a:p>
          <a:p>
            <a:pPr lvl="1"/>
            <a:r>
              <a:rPr lang="nb-NO" dirty="0"/>
              <a:t>TBD (Hot tips: Serverless)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/>
              <a:t>TBD</a:t>
            </a:r>
          </a:p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367331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</a:t>
            </a:r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Leksjon 1: Azure </a:t>
            </a:r>
            <a:r>
              <a:rPr lang="nb-NO" dirty="0" err="1"/>
              <a:t>DevOps</a:t>
            </a:r>
            <a:r>
              <a:rPr lang="nb-NO" dirty="0"/>
              <a:t> – Delivery Pipeline</a:t>
            </a:r>
          </a:p>
          <a:p>
            <a:r>
              <a:rPr lang="nb-NO" dirty="0"/>
              <a:t>Leksjon 2: </a:t>
            </a:r>
            <a:r>
              <a:rPr lang="nb-NO" dirty="0" err="1"/>
              <a:t>Infrastructure</a:t>
            </a:r>
            <a:r>
              <a:rPr lang="nb-NO" dirty="0"/>
              <a:t> as Code</a:t>
            </a:r>
          </a:p>
          <a:p>
            <a:r>
              <a:rPr lang="nb-NO" dirty="0"/>
              <a:t>Leksjon 3 : </a:t>
            </a:r>
            <a:r>
              <a:rPr lang="nb-NO" dirty="0" err="1"/>
              <a:t>Monitorering</a:t>
            </a:r>
            <a:r>
              <a:rPr lang="nb-NO" dirty="0"/>
              <a:t> og telemetri: Application Insights</a:t>
            </a:r>
          </a:p>
          <a:p>
            <a:r>
              <a:rPr lang="nb-NO" dirty="0"/>
              <a:t>Bonus-leksjon: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2714028187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CB842-18D5-4EEF-9009-B0CAFCE7AC3E}">
  <ds:schemaRefs>
    <ds:schemaRef ds:uri="http://schemas.microsoft.com/office/2006/documentManagement/types"/>
    <ds:schemaRef ds:uri="http://schemas.microsoft.com/office/infopath/2007/PartnerControls"/>
    <ds:schemaRef ds:uri="cd7095a3-97f1-4663-a71f-a762e9d8a5d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28</TotalTime>
  <Words>77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PowerPoint Presentation</vt:lpstr>
      <vt:lpstr>Azureskolen – Workshop #2</vt:lpstr>
      <vt:lpstr>Azureskolen Workshop – Foreløpig plan</vt:lpstr>
      <vt:lpstr>Dagens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Renton Skallist</dc:creator>
  <cp:lastModifiedBy>Markus Renton Skallist</cp:lastModifiedBy>
  <cp:revision>2</cp:revision>
  <dcterms:created xsi:type="dcterms:W3CDTF">2018-11-13T16:59:11Z</dcterms:created>
  <dcterms:modified xsi:type="dcterms:W3CDTF">2018-11-13T17:27:28Z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