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7" r:id="rId8"/>
    <p:sldId id="259" r:id="rId9"/>
    <p:sldId id="260" r:id="rId10"/>
    <p:sldId id="284" r:id="rId11"/>
    <p:sldId id="275" r:id="rId12"/>
    <p:sldId id="288" r:id="rId13"/>
    <p:sldId id="280" r:id="rId14"/>
    <p:sldId id="287" r:id="rId15"/>
    <p:sldId id="286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40" d="100"/>
          <a:sy n="40" d="100"/>
        </p:scale>
        <p:origin x="1686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223AE-910A-4F0A-8FD5-0DF9471B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904A-EAB2-4AB5-8816-AAC477C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Bonusleksjon</a:t>
            </a:r>
          </a:p>
        </p:txBody>
      </p:sp>
    </p:spTree>
    <p:extLst>
      <p:ext uri="{BB962C8B-B14F-4D97-AF65-F5344CB8AC3E}">
        <p14:creationId xmlns:p14="http://schemas.microsoft.com/office/powerpoint/2010/main" val="29935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Azureskolen – Workshop #3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Sikkerhet</a:t>
            </a:r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b="1" dirty="0"/>
              <a:t>Workshop #3</a:t>
            </a:r>
          </a:p>
          <a:p>
            <a:pPr lvl="1"/>
            <a:r>
              <a:rPr lang="nb-NO" dirty="0"/>
              <a:t>Sikkerhet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sikkerhet i </a:t>
            </a:r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Azure AD og autentisering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Sikkert i Azure</a:t>
            </a:r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 dirty="0"/>
              <a:t>Demo og leksjon 1</a:t>
            </a:r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CAFEDC-D075-4BF1-8EEC-97881050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C9A2C-D026-47EC-B66D-9D71F90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10579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2.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69A132-FA9D-4F94-91D3-A36EA01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A7BFC-CB66-413C-995D-7797E2E0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Infrastruktur sikkerhet</a:t>
            </a:r>
          </a:p>
        </p:txBody>
      </p:sp>
    </p:spTree>
    <p:extLst>
      <p:ext uri="{BB962C8B-B14F-4D97-AF65-F5344CB8AC3E}">
        <p14:creationId xmlns:p14="http://schemas.microsoft.com/office/powerpoint/2010/main" val="245034896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1402</TotalTime>
  <Words>99</Words>
  <Application>Microsoft Office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#3</vt:lpstr>
      <vt:lpstr>Azureskolen Workshop – Foreløpig plan</vt:lpstr>
      <vt:lpstr>Dagens workshop</vt:lpstr>
      <vt:lpstr>Sikkert i Azure</vt:lpstr>
      <vt:lpstr>Demo og leksjon 1</vt:lpstr>
      <vt:lpstr>Azure AD</vt:lpstr>
      <vt:lpstr>Demo og Leksjon 2.</vt:lpstr>
      <vt:lpstr>Infrastruktur sikkerhet</vt:lpstr>
      <vt:lpstr>Demo og Bonusleksjon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Håvard Engum</cp:lastModifiedBy>
  <cp:revision>36</cp:revision>
  <dcterms:created xsi:type="dcterms:W3CDTF">2018-11-13T16:59:11Z</dcterms:created>
  <dcterms:modified xsi:type="dcterms:W3CDTF">2019-11-05T15:50:57Z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