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8"/>
  </p:notesMasterIdLst>
  <p:handoutMasterIdLst>
    <p:handoutMasterId r:id="rId19"/>
  </p:handoutMasterIdLst>
  <p:sldIdLst>
    <p:sldId id="256" r:id="rId7"/>
    <p:sldId id="257" r:id="rId8"/>
    <p:sldId id="259" r:id="rId9"/>
    <p:sldId id="260" r:id="rId10"/>
    <p:sldId id="305" r:id="rId11"/>
    <p:sldId id="311" r:id="rId12"/>
    <p:sldId id="312" r:id="rId13"/>
    <p:sldId id="310" r:id="rId14"/>
    <p:sldId id="313" r:id="rId15"/>
    <p:sldId id="314" r:id="rId16"/>
    <p:sldId id="275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24.11.2021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24.11.2021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391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519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Serverless høres ut som man kjører uten servere, noe som selvfølgelig ikke er riktig.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Hadde man kunnet kjøre kode uten maskiner å kjøre det på, så ville det vært magi involvert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Serverless brukes som et begrep for å definere tjenester som ikke bruker dedikerte servere.</a:t>
            </a:r>
          </a:p>
          <a:p>
            <a:r>
              <a:rPr lang="en-US">
                <a:cs typeface="Calibri"/>
              </a:rPr>
              <a:t>Enkelt forklart så ligger det en tjeneste som allokerer ressurser for å kunne starte opp koden.</a:t>
            </a:r>
          </a:p>
          <a:p>
            <a:r>
              <a:rPr lang="en-US">
                <a:cs typeface="Calibri"/>
              </a:rPr>
              <a:t>Se på det som et operativsystem som allokererer ressurser til en tråd. </a:t>
            </a:r>
          </a:p>
          <a:p>
            <a:r>
              <a:rPr lang="en-US">
                <a:cs typeface="Calibri"/>
              </a:rPr>
              <a:t>Måten dette gjøres på gjør at flere serverless applikasjoner kan bli kjørt på en server / vm samtidig. </a:t>
            </a:r>
          </a:p>
          <a:p>
            <a:r>
              <a:rPr lang="en-US">
                <a:cs typeface="Calibri"/>
              </a:rPr>
              <a:t>Applikasjonene kjøres som oftest I en form for container, slik at de ikke får tilgang til hverandres ressurser.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82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Gå til siden og gjennomgå litt hva de skal gjøre.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1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tergcqhlibkyuetdm-wa.azurewebsites.net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uvet/azure-workshops/tree/Serverless_workshop/Workshop_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62726-BA9A-45CA-AE4B-4AA1E5D2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https://pettergcqhlibkyuetdm-wa.azurewebsites.net/</a:t>
            </a:r>
            <a:r>
              <a:rPr lang="nb-NO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BA8782-FB09-4F16-978F-9597B4C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534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>
                <a:hlinkClick r:id="rId3"/>
              </a:rPr>
              <a:t>https://github.com/bouvet/azure-workshops/tree/Serverless_workshop/Workshop_4</a:t>
            </a:r>
            <a:r>
              <a:rPr lang="nb-NO" sz="2800"/>
              <a:t> </a:t>
            </a:r>
            <a:endParaRPr lang="nb-NO" sz="4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/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F6FD-49DC-4CE9-9A81-AD72F5B1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0" y="3195644"/>
            <a:ext cx="7055620" cy="34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err="1"/>
              <a:t>Azureskolen</a:t>
            </a:r>
            <a:r>
              <a:rPr lang="nb-NO"/>
              <a:t> – Workshop #4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err="1"/>
              <a:t>Serverless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Azureskolen</a:t>
            </a:r>
            <a:endParaRPr lang="nb-N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200"/>
              <a:t>Workshop #1</a:t>
            </a:r>
          </a:p>
          <a:p>
            <a:pPr lvl="1"/>
            <a:r>
              <a:rPr lang="en-US" sz="1800"/>
              <a:t>Azure basics</a:t>
            </a:r>
          </a:p>
          <a:p>
            <a:pPr lvl="1"/>
            <a:r>
              <a:rPr lang="en-US" sz="1800"/>
              <a:t>App Services</a:t>
            </a:r>
          </a:p>
          <a:p>
            <a:pPr lvl="1"/>
            <a:r>
              <a:rPr lang="en-US" sz="1800"/>
              <a:t>Key Vault</a:t>
            </a:r>
          </a:p>
          <a:p>
            <a:pPr lvl="1"/>
            <a:r>
              <a:rPr lang="en-US" sz="1800"/>
              <a:t>Storage</a:t>
            </a:r>
          </a:p>
          <a:p>
            <a:r>
              <a:rPr lang="nb-NO" sz="2200"/>
              <a:t>Workshop #2</a:t>
            </a:r>
          </a:p>
          <a:p>
            <a:pPr lvl="1"/>
            <a:r>
              <a:rPr lang="nb-NO" sz="1800"/>
              <a:t>Azure DevOps</a:t>
            </a:r>
          </a:p>
          <a:p>
            <a:pPr lvl="2"/>
            <a:r>
              <a:rPr lang="nb-NO" err="1"/>
              <a:t>Continuous</a:t>
            </a:r>
            <a:r>
              <a:rPr lang="nb-NO"/>
              <a:t> Delivery pipeline</a:t>
            </a:r>
          </a:p>
          <a:p>
            <a:pPr lvl="1"/>
            <a:r>
              <a:rPr lang="nb-NO" sz="1800"/>
              <a:t>ARM-templates / Infrastructure as Code</a:t>
            </a:r>
          </a:p>
          <a:p>
            <a:pPr lvl="1"/>
            <a:r>
              <a:rPr lang="nb-NO" sz="1800"/>
              <a:t>Application Insights</a:t>
            </a:r>
          </a:p>
          <a:p>
            <a:endParaRPr lang="nb-NO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8FDE6-A50F-49EC-8CB9-01843AC870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sz="2200"/>
              <a:t>Workshop #3</a:t>
            </a:r>
          </a:p>
          <a:p>
            <a:pPr lvl="1"/>
            <a:r>
              <a:rPr lang="nb-NO" sz="1800"/>
              <a:t>Introduksjon til sikkerhet i </a:t>
            </a:r>
            <a:r>
              <a:rPr lang="nb-NO" sz="1800" err="1"/>
              <a:t>Azure</a:t>
            </a:r>
            <a:endParaRPr lang="nb-NO" sz="1800"/>
          </a:p>
          <a:p>
            <a:pPr lvl="1"/>
            <a:r>
              <a:rPr lang="nb-NO" sz="1800" err="1"/>
              <a:t>Azure</a:t>
            </a:r>
            <a:r>
              <a:rPr lang="nb-NO" sz="1800"/>
              <a:t> Active Directory - autentisering.</a:t>
            </a:r>
          </a:p>
          <a:p>
            <a:pPr lvl="1"/>
            <a:r>
              <a:rPr lang="nb-NO" sz="1800"/>
              <a:t>SAS-tokens i </a:t>
            </a:r>
            <a:r>
              <a:rPr lang="nb-NO" sz="1800" err="1"/>
              <a:t>Azure</a:t>
            </a:r>
            <a:r>
              <a:rPr lang="nb-NO" sz="1800"/>
              <a:t> Storage</a:t>
            </a:r>
          </a:p>
          <a:p>
            <a:pPr lvl="1"/>
            <a:r>
              <a:rPr lang="nb-NO" sz="1800"/>
              <a:t>Introduksjon til infrastruktur-sikkerhet</a:t>
            </a:r>
          </a:p>
          <a:p>
            <a:r>
              <a:rPr lang="nb-NO" sz="2200" b="1"/>
              <a:t>Workshop #4</a:t>
            </a:r>
          </a:p>
          <a:p>
            <a:pPr lvl="1"/>
            <a:r>
              <a:rPr lang="nb-NO" sz="1800"/>
              <a:t>Introduksjon til </a:t>
            </a:r>
            <a:r>
              <a:rPr lang="nb-NO" sz="1800" err="1"/>
              <a:t>serverless</a:t>
            </a:r>
            <a:r>
              <a:rPr lang="nb-NO" sz="1800"/>
              <a:t> i </a:t>
            </a:r>
            <a:r>
              <a:rPr lang="nb-NO" sz="1800" err="1"/>
              <a:t>Azure</a:t>
            </a:r>
            <a:endParaRPr lang="nb-NO" sz="1800"/>
          </a:p>
          <a:p>
            <a:pPr lvl="1"/>
            <a:r>
              <a:rPr lang="nb-NO" sz="1800" err="1"/>
              <a:t>Azure</a:t>
            </a:r>
            <a:r>
              <a:rPr lang="nb-NO" sz="1800"/>
              <a:t> </a:t>
            </a:r>
            <a:r>
              <a:rPr lang="nb-NO" sz="1800" err="1"/>
              <a:t>functions</a:t>
            </a:r>
            <a:endParaRPr lang="nb-NO" sz="1800"/>
          </a:p>
          <a:p>
            <a:pPr lvl="1"/>
            <a:r>
              <a:rPr lang="nb-NO" sz="1800"/>
              <a:t>Service bus</a:t>
            </a:r>
          </a:p>
          <a:p>
            <a:pPr lvl="1"/>
            <a:r>
              <a:rPr lang="nb-NO" sz="1800" err="1"/>
              <a:t>Event</a:t>
            </a:r>
            <a:r>
              <a:rPr lang="nb-NO" sz="1800"/>
              <a:t> </a:t>
            </a:r>
            <a:r>
              <a:rPr lang="nb-NO" sz="1800" err="1"/>
              <a:t>hub</a:t>
            </a:r>
            <a:endParaRPr lang="nb-NO" sz="1800"/>
          </a:p>
          <a:p>
            <a:pPr lvl="1"/>
            <a:r>
              <a:rPr lang="nb-NO" sz="1800" err="1"/>
              <a:t>Event</a:t>
            </a:r>
            <a:r>
              <a:rPr lang="nb-NO" sz="1800"/>
              <a:t> grid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endParaRPr lang="nb-NO"/>
          </a:p>
          <a:p>
            <a:r>
              <a:rPr lang="nb-NO"/>
              <a:t>Introduksjon</a:t>
            </a:r>
          </a:p>
          <a:p>
            <a:pPr lvl="1"/>
            <a:r>
              <a:rPr lang="nb-NO" err="1"/>
              <a:t>Azure</a:t>
            </a:r>
            <a:r>
              <a:rPr lang="nb-NO"/>
              <a:t> </a:t>
            </a:r>
            <a:r>
              <a:rPr lang="nb-NO" err="1"/>
              <a:t>functions</a:t>
            </a:r>
            <a:endParaRPr lang="nb-NO"/>
          </a:p>
          <a:p>
            <a:pPr lvl="1"/>
            <a:r>
              <a:rPr lang="nb-NO" err="1"/>
              <a:t>Event</a:t>
            </a:r>
            <a:r>
              <a:rPr lang="nb-NO"/>
              <a:t> grid</a:t>
            </a:r>
          </a:p>
          <a:p>
            <a:pPr lvl="1"/>
            <a:r>
              <a:rPr lang="nb-NO" err="1"/>
              <a:t>Event</a:t>
            </a:r>
            <a:r>
              <a:rPr lang="nb-NO"/>
              <a:t> </a:t>
            </a:r>
            <a:r>
              <a:rPr lang="nb-NO" err="1"/>
              <a:t>hub</a:t>
            </a:r>
            <a:endParaRPr lang="nb-NO"/>
          </a:p>
          <a:p>
            <a:pPr lvl="1"/>
            <a:r>
              <a:rPr lang="nb-NO"/>
              <a:t>Service bus</a:t>
            </a:r>
          </a:p>
          <a:p>
            <a:pPr lvl="1"/>
            <a:r>
              <a:rPr lang="nb-NO"/>
              <a:t>Triggers</a:t>
            </a:r>
          </a:p>
          <a:p>
            <a:pPr lvl="1"/>
            <a:r>
              <a:rPr lang="nb-NO" err="1"/>
              <a:t>PaaP</a:t>
            </a:r>
            <a:r>
              <a:rPr lang="nb-NO"/>
              <a:t> (Petters </a:t>
            </a:r>
            <a:r>
              <a:rPr lang="nb-NO" err="1"/>
              <a:t>awesome</a:t>
            </a:r>
            <a:r>
              <a:rPr lang="nb-NO"/>
              <a:t> </a:t>
            </a:r>
            <a:r>
              <a:rPr lang="nb-NO" err="1"/>
              <a:t>alien</a:t>
            </a:r>
            <a:r>
              <a:rPr lang="nb-NO"/>
              <a:t> pipeline AKA </a:t>
            </a:r>
            <a:r>
              <a:rPr lang="nb-NO" err="1"/>
              <a:t>powershell</a:t>
            </a:r>
            <a:r>
              <a:rPr lang="nb-NO"/>
              <a:t> as a pipeline)</a:t>
            </a:r>
          </a:p>
          <a:p>
            <a:pPr marL="0" indent="0">
              <a:buNone/>
            </a:pPr>
            <a:endParaRPr lang="nb-NO"/>
          </a:p>
          <a:p>
            <a:r>
              <a:rPr lang="nb-NO"/>
              <a:t>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560E7-01E9-479F-BF97-248DDDF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Bildeapplikasjonen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CD84CB-7BD7-4D24-8C3C-DCBD32A6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6681" y="3384103"/>
            <a:ext cx="476250" cy="476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8A9E25-C6F9-4F60-A9BD-34CE1498C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57" y="2864694"/>
            <a:ext cx="47625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CD6373-9D61-4DED-AA59-2718E0625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2574" y="3351434"/>
            <a:ext cx="476250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8DE509-D24C-4D77-9DC1-34856841ECA5}"/>
              </a:ext>
            </a:extLst>
          </p:cNvPr>
          <p:cNvSpPr txBox="1"/>
          <p:nvPr/>
        </p:nvSpPr>
        <p:spPr>
          <a:xfrm>
            <a:off x="635621" y="3829980"/>
            <a:ext cx="258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Logging / Monitorering</a:t>
            </a:r>
          </a:p>
          <a:p>
            <a:r>
              <a:rPr lang="nb-NO"/>
              <a:t>(Application Insights 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8B413-EA3B-4223-80AF-A0DDC5332C0D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4759407" y="3102819"/>
            <a:ext cx="835399" cy="2812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FC4637-22D2-4EB8-BE3C-CA5952F015BC}"/>
              </a:ext>
            </a:extLst>
          </p:cNvPr>
          <p:cNvSpPr txBox="1"/>
          <p:nvPr/>
        </p:nvSpPr>
        <p:spPr>
          <a:xfrm>
            <a:off x="4949716" y="4169803"/>
            <a:ext cx="156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App Service Plan («VM»)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6BD30-3A79-4230-BEAA-0AB7339FF892}"/>
              </a:ext>
            </a:extLst>
          </p:cNvPr>
          <p:cNvSpPr txBox="1"/>
          <p:nvPr/>
        </p:nvSpPr>
        <p:spPr>
          <a:xfrm>
            <a:off x="3702686" y="2218363"/>
            <a:ext cx="18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Bildeapplikasjon (Web App)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5F5B066-E9D1-4991-90C3-554017864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3157" y="5130980"/>
            <a:ext cx="476250" cy="4762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6D1749-2AE6-4DAA-807A-13CEA5ED31BA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4521282" y="3340944"/>
            <a:ext cx="0" cy="17900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4733CE-52BB-4025-95CF-83360D9993C8}"/>
              </a:ext>
            </a:extLst>
          </p:cNvPr>
          <p:cNvCxnSpPr>
            <a:stCxn id="9" idx="1"/>
            <a:endCxn id="15" idx="0"/>
          </p:cNvCxnSpPr>
          <p:nvPr/>
        </p:nvCxnSpPr>
        <p:spPr>
          <a:xfrm flipH="1">
            <a:off x="2320699" y="3102819"/>
            <a:ext cx="1962458" cy="24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87FB33-82E1-4492-A226-F1EE0C13829B}"/>
              </a:ext>
            </a:extLst>
          </p:cNvPr>
          <p:cNvSpPr txBox="1"/>
          <p:nvPr/>
        </p:nvSpPr>
        <p:spPr>
          <a:xfrm>
            <a:off x="3892087" y="5683248"/>
            <a:ext cx="1444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Bilder</a:t>
            </a:r>
          </a:p>
          <a:p>
            <a:r>
              <a:rPr lang="nb-NO" sz="1600"/>
              <a:t>(Blob </a:t>
            </a:r>
            <a:r>
              <a:rPr lang="nb-NO"/>
              <a:t>Storage</a:t>
            </a:r>
            <a:r>
              <a:rPr lang="nb-NO" sz="1600"/>
              <a:t>)</a:t>
            </a:r>
          </a:p>
        </p:txBody>
      </p:sp>
      <p:pic>
        <p:nvPicPr>
          <p:cNvPr id="2" name="Picture 3" descr="Logo, icon&#10;&#10;Description automatically generated">
            <a:extLst>
              <a:ext uri="{FF2B5EF4-FFF2-40B4-BE49-F238E27FC236}">
                <a16:creationId xmlns:a16="http://schemas.microsoft.com/office/drawing/2014/main" id="{8DBC1619-2A60-4713-B313-27BB4BA1D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3726" y="3146075"/>
            <a:ext cx="1771472" cy="12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01029-DC31-411A-955B-56242031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cs typeface="Calibri"/>
              </a:rPr>
              <a:t>Ingen servere?</a:t>
            </a:r>
          </a:p>
          <a:p>
            <a:pPr marL="0" indent="0">
              <a:buNone/>
            </a:pP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Magi?</a:t>
            </a:r>
          </a:p>
          <a:p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Hvorfor kalles det serverless?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4719E-06AE-42BC-B13B-D0A3FD7F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Serverless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768D609-B72F-4E57-B85B-1D0366E5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1278834"/>
            <a:ext cx="4192656" cy="41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D2049-FAE1-41F0-9291-16BD6C08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Azure Functions (dette skal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vi fokusere på i dag)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Kubernetes (AKS)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App Service (dette kan vi)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450BF-4C0A-4A99-A6BB-2FF0D02C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Serverless tjenester i Azure</a:t>
            </a:r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8472DCE2-D7F6-42F1-B6C8-5634FFD1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795" y="1824191"/>
            <a:ext cx="7067105" cy="42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22C214-69F1-4534-B248-DB0A277C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b-NO">
                <a:cs typeface="Calibri"/>
              </a:rPr>
              <a:t>Er en </a:t>
            </a:r>
            <a:r>
              <a:rPr lang="nb-NO" err="1">
                <a:cs typeface="Calibri"/>
              </a:rPr>
              <a:t>serverless</a:t>
            </a:r>
            <a:r>
              <a:rPr lang="nb-NO">
                <a:cs typeface="Calibri"/>
              </a:rPr>
              <a:t> tjeneste i </a:t>
            </a:r>
            <a:r>
              <a:rPr lang="nb-NO" err="1">
                <a:cs typeface="Calibri"/>
              </a:rPr>
              <a:t>Azure</a:t>
            </a:r>
            <a:endParaRPr lang="nb-NO">
              <a:cs typeface="Calibri"/>
            </a:endParaRPr>
          </a:p>
          <a:p>
            <a:endParaRPr lang="nb-NO">
              <a:cs typeface="Calibri"/>
            </a:endParaRPr>
          </a:p>
          <a:p>
            <a:r>
              <a:rPr lang="nb-NO">
                <a:cs typeface="Calibri"/>
              </a:rPr>
              <a:t>Reduserer mengden med kode</a:t>
            </a:r>
            <a:endParaRPr lang="nb-NO"/>
          </a:p>
          <a:p>
            <a:endParaRPr lang="nb-NO">
              <a:cs typeface="Calibri"/>
            </a:endParaRPr>
          </a:p>
          <a:p>
            <a:r>
              <a:rPr lang="nb-NO">
                <a:cs typeface="Calibri"/>
              </a:rPr>
              <a:t>Lettere infrastruktur</a:t>
            </a:r>
          </a:p>
          <a:p>
            <a:endParaRPr lang="nb-NO">
              <a:cs typeface="Calibri"/>
            </a:endParaRPr>
          </a:p>
          <a:p>
            <a:r>
              <a:rPr lang="nb-NO">
                <a:cs typeface="Calibri"/>
              </a:rPr>
              <a:t>Alltid oppdatert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11B64-FB94-4EBA-88CF-B2B939C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Azure</a:t>
            </a:r>
            <a:r>
              <a:rPr lang="nb-NO"/>
              <a:t> Functions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E418C52-AC9F-4CC5-9341-DFCCCA9C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2" y="1693992"/>
            <a:ext cx="5310807" cy="35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EADC1A-B9B3-4C36-B9C4-B4A36003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Triggers</a:t>
            </a:r>
          </a:p>
          <a:p>
            <a:pPr lvl="1"/>
            <a:r>
              <a:rPr lang="en-US" err="1">
                <a:cs typeface="Calibri"/>
              </a:rPr>
              <a:t>Reagere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at </a:t>
            </a:r>
            <a:r>
              <a:rPr lang="en-US" err="1">
                <a:cs typeface="Calibri"/>
              </a:rPr>
              <a:t>noe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skjedd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HTTP </a:t>
            </a:r>
            <a:r>
              <a:rPr lang="en-US" err="1">
                <a:cs typeface="Calibri"/>
              </a:rPr>
              <a:t>kall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Melding </a:t>
            </a:r>
            <a:r>
              <a:rPr lang="en-US" err="1">
                <a:cs typeface="Calibri"/>
              </a:rPr>
              <a:t>lagt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kø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Input binding</a:t>
            </a:r>
          </a:p>
          <a:p>
            <a:pPr lvl="1"/>
            <a:r>
              <a:rPr lang="en-US" err="1">
                <a:cs typeface="Calibri"/>
              </a:rPr>
              <a:t>Lesetilgang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ressurser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Cosmos DB</a:t>
            </a:r>
          </a:p>
          <a:p>
            <a:pPr lvl="2"/>
            <a:r>
              <a:rPr lang="en-US">
                <a:cs typeface="Calibri"/>
              </a:rPr>
              <a:t>Table Storage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Output binding</a:t>
            </a:r>
          </a:p>
          <a:p>
            <a:pPr lvl="1"/>
            <a:r>
              <a:rPr lang="en-US" err="1">
                <a:cs typeface="Calibri"/>
              </a:rPr>
              <a:t>Hva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produseres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Cosmos DB / Table Storage / Blob Storage</a:t>
            </a:r>
          </a:p>
          <a:p>
            <a:pPr lvl="2"/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kømelding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6E1B4-8722-4AE0-BED7-CAF5883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Functions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462960-FF56-468A-88E6-3EA3401C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16" y="3004090"/>
            <a:ext cx="7456967" cy="1004733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9AE94FB-B30B-4A88-A265-7D0EBE78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16" y="4141382"/>
            <a:ext cx="7456968" cy="10189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B8E5C6-1F47-4C4C-8CB1-8C9FFA768E90}"/>
              </a:ext>
            </a:extLst>
          </p:cNvPr>
          <p:cNvSpPr/>
          <p:nvPr/>
        </p:nvSpPr>
        <p:spPr>
          <a:xfrm>
            <a:off x="7154529" y="3506456"/>
            <a:ext cx="4749207" cy="25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22A7F-C0A0-4C1E-BE19-A5A01DE71A51}"/>
              </a:ext>
            </a:extLst>
          </p:cNvPr>
          <p:cNvSpPr/>
          <p:nvPr/>
        </p:nvSpPr>
        <p:spPr>
          <a:xfrm>
            <a:off x="5092698" y="4758463"/>
            <a:ext cx="5901068" cy="21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04F8E-DA58-4426-8BD0-79711EF69C91}"/>
              </a:ext>
            </a:extLst>
          </p:cNvPr>
          <p:cNvSpPr/>
          <p:nvPr/>
        </p:nvSpPr>
        <p:spPr>
          <a:xfrm>
            <a:off x="4698016" y="3172046"/>
            <a:ext cx="3650510" cy="25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A47127A574448ACD0F9C9D78B81D5" ma:contentTypeVersion="11" ma:contentTypeDescription="Create a new document." ma:contentTypeScope="" ma:versionID="afa1ce4cf657b6dfc411c9baebd60e93">
  <xsd:schema xmlns:xsd="http://www.w3.org/2001/XMLSchema" xmlns:xs="http://www.w3.org/2001/XMLSchema" xmlns:p="http://schemas.microsoft.com/office/2006/metadata/properties" xmlns:ns3="aac78177-6534-49a2-b281-7a26515f646b" xmlns:ns4="7ba49632-979e-4ee1-aefd-7896aa63ba9e" targetNamespace="http://schemas.microsoft.com/office/2006/metadata/properties" ma:root="true" ma:fieldsID="2f469af1dd2afdb42613c02b83443f4e" ns3:_="" ns4:_="">
    <xsd:import namespace="aac78177-6534-49a2-b281-7a26515f646b"/>
    <xsd:import namespace="7ba49632-979e-4ee1-aefd-7896aa63ba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78177-6534-49a2-b281-7a26515f64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49632-979e-4ee1-aefd-7896aa63ba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CB842-18D5-4EEF-9009-B0CAFCE7AC3E}">
  <ds:schemaRefs>
    <ds:schemaRef ds:uri="7ba49632-979e-4ee1-aefd-7896aa63ba9e"/>
    <ds:schemaRef ds:uri="aac78177-6534-49a2-b281-7a26515f64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727022-2B1A-49F6-8E84-349E99168CB7}">
  <ds:schemaRefs>
    <ds:schemaRef ds:uri="7ba49632-979e-4ee1-aefd-7896aa63ba9e"/>
    <ds:schemaRef ds:uri="aac78177-6534-49a2-b281-7a26515f64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0</TotalTime>
  <Words>378</Words>
  <Application>Microsoft Office PowerPoint</Application>
  <PresentationFormat>Widescreen</PresentationFormat>
  <Paragraphs>97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#4</vt:lpstr>
      <vt:lpstr>Azureskolen</vt:lpstr>
      <vt:lpstr>Dagens workshop</vt:lpstr>
      <vt:lpstr>Bildeapplikasjonen</vt:lpstr>
      <vt:lpstr>Serverless</vt:lpstr>
      <vt:lpstr>Serverless tjenester i Azure</vt:lpstr>
      <vt:lpstr>Azure Functions</vt:lpstr>
      <vt:lpstr>Azure Functions</vt:lpstr>
      <vt:lpstr>Demo</vt:lpstr>
      <vt:lpstr>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3</cp:revision>
  <dcterms:created xsi:type="dcterms:W3CDTF">2018-11-13T16:59:11Z</dcterms:created>
  <dcterms:modified xsi:type="dcterms:W3CDTF">2021-11-24T13:11:13Z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0x010100D8EA47127A574448ACD0F9C9D78B81D5</vt:lpwstr>
  </property>
  <property fmtid="{D5CDD505-2E9C-101B-9397-08002B2CF9AE}" pid="3" name="_dlc_DocIdItemGuid">
    <vt:lpwstr>86852120-cc66-4c0f-8b63-a8fb53c60303</vt:lpwstr>
  </property>
</Properties>
</file>