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17"/>
  </p:notesMasterIdLst>
  <p:handoutMasterIdLst>
    <p:handoutMasterId r:id="rId18"/>
  </p:handoutMasterIdLst>
  <p:sldIdLst>
    <p:sldId id="256" r:id="rId7"/>
    <p:sldId id="257" r:id="rId8"/>
    <p:sldId id="259" r:id="rId9"/>
    <p:sldId id="260" r:id="rId10"/>
    <p:sldId id="284" r:id="rId11"/>
    <p:sldId id="275" r:id="rId12"/>
    <p:sldId id="288" r:id="rId13"/>
    <p:sldId id="280" r:id="rId14"/>
    <p:sldId id="287" r:id="rId15"/>
    <p:sldId id="286" r:id="rId1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4004" autoAdjust="0"/>
  </p:normalViewPr>
  <p:slideViewPr>
    <p:cSldViewPr snapToGrid="0" showGuides="1">
      <p:cViewPr varScale="1">
        <p:scale>
          <a:sx n="52" d="100"/>
          <a:sy n="52" d="100"/>
        </p:scale>
        <p:origin x="1877"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05.11.2019</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05.11.2019</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t>
            </a:r>
            <a:r>
              <a:rPr lang="nb-NO" dirty="0" err="1"/>
              <a:t>deployment</a:t>
            </a:r>
            <a:r>
              <a:rPr lang="nb-NO" dirty="0"/>
              <a:t> av </a:t>
            </a:r>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3298195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dirty="0"/>
              <a:t>Workshop #1</a:t>
            </a:r>
          </a:p>
          <a:p>
            <a:pPr lvl="1"/>
            <a:r>
              <a:rPr lang="nb-NO" dirty="0"/>
              <a:t>Introduksjon Azure</a:t>
            </a:r>
          </a:p>
          <a:p>
            <a:pPr lvl="1"/>
            <a:r>
              <a:rPr lang="nb-NO" dirty="0"/>
              <a:t>App Service, Azure Storage, Bonus: Key Vault</a:t>
            </a:r>
          </a:p>
          <a:p>
            <a:r>
              <a:rPr lang="nb-NO" dirty="0"/>
              <a:t>Workshop #2</a:t>
            </a:r>
          </a:p>
          <a:p>
            <a:pPr lvl="1"/>
            <a:r>
              <a:rPr lang="nb-NO" dirty="0" err="1"/>
              <a:t>DevOps</a:t>
            </a:r>
            <a:endParaRPr lang="nb-NO" dirty="0"/>
          </a:p>
          <a:p>
            <a:r>
              <a:rPr lang="nb-NO" b="1" dirty="0"/>
              <a:t>Workshop #3</a:t>
            </a:r>
          </a:p>
          <a:p>
            <a:pPr lvl="1"/>
            <a:r>
              <a:rPr lang="nb-NO" dirty="0"/>
              <a:t>Sikkerhet</a:t>
            </a:r>
          </a:p>
          <a:p>
            <a:r>
              <a:rPr lang="nb-NO" dirty="0"/>
              <a:t>Workshop #4</a:t>
            </a:r>
          </a:p>
          <a:p>
            <a:pPr lvl="1"/>
            <a:r>
              <a:rPr lang="nb-NO" dirty="0"/>
              <a:t>TBD</a:t>
            </a:r>
          </a:p>
          <a:p>
            <a:endParaRPr lang="nb-NO" dirty="0"/>
          </a:p>
        </p:txBody>
      </p:sp>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t>
            </a:r>
          </a:p>
          <a:p>
            <a:r>
              <a:rPr lang="nb-NO" dirty="0"/>
              <a:t>Leksjon 1: Azure </a:t>
            </a:r>
            <a:r>
              <a:rPr lang="nb-NO" dirty="0" err="1"/>
              <a:t>DevOps</a:t>
            </a:r>
            <a:r>
              <a:rPr lang="nb-NO" dirty="0"/>
              <a:t> – Delivery Pipeline</a:t>
            </a:r>
          </a:p>
          <a:p>
            <a:r>
              <a:rPr lang="nb-NO" dirty="0"/>
              <a:t>Leksjon 2: Azure AD og autentisering</a:t>
            </a:r>
          </a:p>
          <a:p>
            <a:r>
              <a:rPr lang="nb-NO" dirty="0"/>
              <a:t>Bonus-leksjon: Sas-token og </a:t>
            </a:r>
            <a:r>
              <a:rPr lang="nb-NO" dirty="0" err="1"/>
              <a:t>vnet</a:t>
            </a:r>
            <a:endParaRPr lang="nb-NO" dirty="0"/>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Rollebasert identitetstjeneste </a:t>
            </a:r>
          </a:p>
          <a:p>
            <a:r>
              <a:rPr lang="nb-NO" dirty="0"/>
              <a:t>Active Directory sammen med on-</a:t>
            </a:r>
            <a:r>
              <a:rPr lang="nb-NO" dirty="0" err="1"/>
              <a:t>prem</a:t>
            </a:r>
            <a:endParaRPr lang="nb-NO" dirty="0"/>
          </a:p>
          <a:p>
            <a:r>
              <a:rPr lang="nb-NO" dirty="0" err="1"/>
              <a:t>Authentication</a:t>
            </a:r>
            <a:endParaRPr lang="nb-NO" dirty="0"/>
          </a:p>
          <a:p>
            <a:pPr lvl="1"/>
            <a:r>
              <a:rPr lang="nb-NO" dirty="0" err="1"/>
              <a:t>Multi-factor</a:t>
            </a:r>
            <a:r>
              <a:rPr lang="nb-NO" dirty="0"/>
              <a:t> </a:t>
            </a:r>
            <a:r>
              <a:rPr lang="nb-NO" dirty="0" err="1"/>
              <a:t>Authentication</a:t>
            </a:r>
            <a:endParaRPr lang="nb-NO" dirty="0"/>
          </a:p>
          <a:p>
            <a:r>
              <a:rPr lang="nb-NO" dirty="0"/>
              <a:t>Støtte for SSO</a:t>
            </a:r>
          </a:p>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r>
              <a:rPr lang="nb-NO" dirty="0"/>
              <a:t>Role-based access control</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spTree>
    <p:extLst>
      <p:ext uri="{BB962C8B-B14F-4D97-AF65-F5344CB8AC3E}">
        <p14:creationId xmlns:p14="http://schemas.microsoft.com/office/powerpoint/2010/main" val="105795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t>Portal</a:t>
            </a:r>
          </a:p>
          <a:p>
            <a:r>
              <a:rPr lang="nb-NO" dirty="0"/>
              <a:t>Visual Studio</a:t>
            </a:r>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spTree>
    <p:extLst>
      <p:ext uri="{BB962C8B-B14F-4D97-AF65-F5344CB8AC3E}">
        <p14:creationId xmlns:p14="http://schemas.microsoft.com/office/powerpoint/2010/main" val="2450348965"/>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B82CC63-55FC-4D22-9ED3-DB88AF6228E1}">
  <ds:schemaRefs>
    <ds:schemaRef ds:uri="http://schemas.microsoft.com/sharepoint/v3/contenttype/forms"/>
  </ds:schemaRefs>
</ds:datastoreItem>
</file>

<file path=customXml/itemProps3.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1471</TotalTime>
  <Words>390</Words>
  <Application>Microsoft Office PowerPoint</Application>
  <PresentationFormat>Widescreen</PresentationFormat>
  <Paragraphs>73</Paragraphs>
  <Slides>10</Slides>
  <Notes>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Demo og leksjon 1</vt:lpstr>
      <vt:lpstr>Azure AD</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Petter Abrahamsen</cp:lastModifiedBy>
  <cp:revision>40</cp:revision>
  <dcterms:created xsi:type="dcterms:W3CDTF">2018-11-13T16:59:11Z</dcterms:created>
  <dcterms:modified xsi:type="dcterms:W3CDTF">2019-11-05T17:55:51Z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