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25"/>
  </p:notesMasterIdLst>
  <p:handoutMasterIdLst>
    <p:handoutMasterId r:id="rId26"/>
  </p:handoutMasterIdLst>
  <p:sldIdLst>
    <p:sldId id="256" r:id="rId7"/>
    <p:sldId id="257" r:id="rId8"/>
    <p:sldId id="258" r:id="rId9"/>
    <p:sldId id="263" r:id="rId10"/>
    <p:sldId id="267" r:id="rId11"/>
    <p:sldId id="261" r:id="rId12"/>
    <p:sldId id="262" r:id="rId13"/>
    <p:sldId id="269" r:id="rId14"/>
    <p:sldId id="265" r:id="rId15"/>
    <p:sldId id="259" r:id="rId16"/>
    <p:sldId id="266" r:id="rId17"/>
    <p:sldId id="260" r:id="rId18"/>
    <p:sldId id="271" r:id="rId19"/>
    <p:sldId id="272" r:id="rId20"/>
    <p:sldId id="273" r:id="rId21"/>
    <p:sldId id="270" r:id="rId22"/>
    <p:sldId id="268" r:id="rId23"/>
    <p:sldId id="264" r:id="rId2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67606" autoAdjust="0"/>
  </p:normalViewPr>
  <p:slideViewPr>
    <p:cSldViewPr snapToGrid="0" showGuides="1">
      <p:cViewPr varScale="1">
        <p:scale>
          <a:sx n="103" d="100"/>
          <a:sy n="103" d="100"/>
        </p:scale>
        <p:origin x="120" y="6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29.09.2018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29.09.2018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Yter</a:t>
            </a:r>
          </a:p>
          <a:p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RBAC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hyperlink" Target="https://azure.microsoft.com/en/services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Fart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pPr lvl="1"/>
            <a:r>
              <a:rPr lang="nb-NO" dirty="0" err="1"/>
              <a:t>Compute</a:t>
            </a:r>
            <a:endParaRPr lang="nb-NO" dirty="0"/>
          </a:p>
          <a:p>
            <a:pPr lvl="1"/>
            <a:r>
              <a:rPr lang="nb-NO" dirty="0"/>
              <a:t>Lagring</a:t>
            </a:r>
          </a:p>
          <a:p>
            <a:pPr lvl="1"/>
            <a:r>
              <a:rPr lang="nb-NO" dirty="0"/>
              <a:t>Transport</a:t>
            </a:r>
          </a:p>
          <a:p>
            <a:pPr lvl="1"/>
            <a:r>
              <a:rPr lang="nb-NO" dirty="0"/>
              <a:t>Tjenester</a:t>
            </a:r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r>
              <a:rPr lang="nb-NO" dirty="0"/>
              <a:t>SLA: Avhengig av service og nivå.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 to </a:t>
            </a:r>
            <a:r>
              <a:rPr lang="nb-NO" dirty="0" err="1"/>
              <a:t>you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3F87C-38F4-44C8-ADEC-4C9CAB1A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A20A2-D44C-4984-9C77-6E47414B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Sammenligning – </a:t>
            </a:r>
            <a:r>
              <a:rPr lang="nb-NO" dirty="0" err="1"/>
              <a:t>App</a:t>
            </a:r>
            <a:r>
              <a:rPr lang="nb-NO" dirty="0"/>
              <a:t> Service Plans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CFA2441-7CC3-429A-8B08-88E874E03ED1}"/>
              </a:ext>
            </a:extLst>
          </p:cNvPr>
          <p:cNvSpPr>
            <a:spLocks noGrp="1"/>
          </p:cNvSpPr>
          <p:nvPr/>
        </p:nvSpPr>
        <p:spPr>
          <a:xfrm>
            <a:off x="151218" y="108632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766ED58-11DF-4C63-9EF6-6C60B06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48" y="2804954"/>
            <a:ext cx="9779136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(</a:t>
            </a:r>
            <a:r>
              <a:rPr lang="nb-NO" dirty="0" err="1"/>
              <a:t>light</a:t>
            </a:r>
            <a:r>
              <a:rPr lang="nb-NO" dirty="0"/>
              <a:t>) som tjeneste i skyen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API: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/>
              <a:t>Key-Value database</a:t>
            </a:r>
          </a:p>
          <a:p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Lagrer filer som </a:t>
            </a:r>
            <a:r>
              <a:rPr lang="nb-NO" dirty="0" err="1"/>
              <a:t>blob</a:t>
            </a:r>
            <a:endParaRPr lang="nb-NO" dirty="0"/>
          </a:p>
          <a:p>
            <a:pPr lvl="1"/>
            <a:r>
              <a:rPr lang="nb-NO" dirty="0"/>
              <a:t>«Virtuell» katalogstruktur</a:t>
            </a:r>
          </a:p>
          <a:p>
            <a:r>
              <a:rPr lang="nb-NO" dirty="0"/>
              <a:t>Files</a:t>
            </a:r>
          </a:p>
          <a:p>
            <a:r>
              <a:rPr lang="nb-NO" dirty="0"/>
              <a:t>Queues</a:t>
            </a:r>
          </a:p>
          <a:p>
            <a:pPr lvl="1"/>
            <a:r>
              <a:rPr lang="nb-NO" dirty="0"/>
              <a:t>Enklere enn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0ABD8C-D461-4506-A8ED-75A09152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34F09-A64A-4063-BD77-F39D6017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Ressurser</a:t>
            </a:r>
          </a:p>
        </p:txBody>
      </p:sp>
    </p:spTree>
    <p:extLst>
      <p:ext uri="{BB962C8B-B14F-4D97-AF65-F5344CB8AC3E}">
        <p14:creationId xmlns:p14="http://schemas.microsoft.com/office/powerpoint/2010/main" val="37665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 err="1"/>
              <a:t>App</a:t>
            </a:r>
            <a:r>
              <a:rPr lang="nb-NO" dirty="0"/>
              <a:t> Service, Azure Storage, (Key </a:t>
            </a:r>
            <a:r>
              <a:rPr lang="nb-NO" dirty="0" err="1"/>
              <a:t>Vault</a:t>
            </a:r>
            <a:r>
              <a:rPr lang="nb-NO" dirty="0"/>
              <a:t>)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Integrasjoner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 err="1"/>
              <a:t>Cloud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Azure </a:t>
            </a:r>
            <a:r>
              <a:rPr lang="nb-NO" dirty="0" err="1"/>
              <a:t>App</a:t>
            </a:r>
            <a:r>
              <a:rPr lang="nb-NO" dirty="0"/>
              <a:t> Services</a:t>
            </a:r>
          </a:p>
          <a:p>
            <a:r>
              <a:rPr lang="nb-NO" dirty="0"/>
              <a:t>Workshop: </a:t>
            </a:r>
          </a:p>
          <a:p>
            <a:r>
              <a:rPr lang="nb-NO" dirty="0"/>
              <a:t>Storage</a:t>
            </a:r>
          </a:p>
          <a:p>
            <a:r>
              <a:rPr lang="nb-NO" dirty="0"/>
              <a:t>Eksempel applikasjon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D4B20-90CC-438B-BDF4-78779292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(Bilde av datasenter)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Per nå: 54 antall regioner.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Måling av latency: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SAAS / PAAS / IAAS / On-</a:t>
            </a:r>
            <a:r>
              <a:rPr lang="nb-NO" dirty="0" err="1"/>
              <a:t>Promise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https://azure.microsoft.com/en/services/</a:t>
            </a:r>
            <a:endParaRPr lang="nb-NO" dirty="0"/>
          </a:p>
          <a:p>
            <a:r>
              <a:rPr lang="nb-NO" dirty="0"/>
              <a:t>SLA: </a:t>
            </a:r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1701</TotalTime>
  <Words>386</Words>
  <Application>Microsoft Office PowerPoint</Application>
  <PresentationFormat>Widescreen</PresentationFormat>
  <Paragraphs>111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Georgia</vt:lpstr>
      <vt:lpstr>Segoe UI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(Bilde av datasenter)</vt:lpstr>
      <vt:lpstr>Regioner</vt:lpstr>
      <vt:lpstr>SAAS / PAAS / IAAS / On-Promise</vt:lpstr>
      <vt:lpstr>PowerPoint Presentation</vt:lpstr>
      <vt:lpstr>Services</vt:lpstr>
      <vt:lpstr>Azure – Hvorfor?</vt:lpstr>
      <vt:lpstr>Kostnader</vt:lpstr>
      <vt:lpstr>Over to you..</vt:lpstr>
      <vt:lpstr>App Services</vt:lpstr>
      <vt:lpstr>PowerPoint Presentation</vt:lpstr>
      <vt:lpstr>Sammenligning – App Service Plans</vt:lpstr>
      <vt:lpstr>Lagring i Azure</vt:lpstr>
      <vt:lpstr>Azure Storage</vt:lpstr>
      <vt:lpstr>Ressurser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21</cp:revision>
  <dcterms:created xsi:type="dcterms:W3CDTF">2018-08-28T16:17:30Z</dcterms:created>
  <dcterms:modified xsi:type="dcterms:W3CDTF">2018-09-30T19:18:14Z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