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1"/>
  </p:notesMasterIdLst>
  <p:handoutMasterIdLst>
    <p:handoutMasterId r:id="rId32"/>
  </p:handoutMasterIdLst>
  <p:sldIdLst>
    <p:sldId id="256" r:id="rId7"/>
    <p:sldId id="257" r:id="rId8"/>
    <p:sldId id="259" r:id="rId9"/>
    <p:sldId id="260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64" r:id="rId22"/>
    <p:sldId id="278" r:id="rId23"/>
    <p:sldId id="261" r:id="rId24"/>
    <p:sldId id="262" r:id="rId25"/>
    <p:sldId id="276" r:id="rId26"/>
    <p:sldId id="263" r:id="rId27"/>
    <p:sldId id="279" r:id="rId28"/>
    <p:sldId id="277" r:id="rId29"/>
    <p:sldId id="280" r:id="rId3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4004" autoAdjust="0"/>
  </p:normalViewPr>
  <p:slideViewPr>
    <p:cSldViewPr snapToGrid="0" showGuides="1">
      <p:cViewPr varScale="1">
        <p:scale>
          <a:sx n="41" d="100"/>
          <a:sy n="41" d="100"/>
        </p:scale>
        <p:origin x="1647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25.01.2019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25.01.2019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grunnen til at vi</a:t>
            </a:r>
            <a:r>
              <a:rPr lang="nb-NO" baseline="0" dirty="0"/>
              <a:t> gjør det vi gjør? </a:t>
            </a:r>
          </a:p>
          <a:p>
            <a:r>
              <a:rPr lang="nb-NO" baseline="0" dirty="0"/>
              <a:t>Klarer vi å si noe generelt om hva det er vi gjør for kundene våre?</a:t>
            </a:r>
          </a:p>
          <a:p>
            <a:endParaRPr lang="nb-NO" baseline="0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6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 oss</a:t>
            </a:r>
            <a:r>
              <a:rPr lang="nb-NO" baseline="0" dirty="0"/>
              <a:t> si at målet med det vi jobber med er å skape verdi.</a:t>
            </a:r>
          </a:p>
          <a:p>
            <a:r>
              <a:rPr lang="nb-NO" baseline="0" dirty="0"/>
              <a:t>Hva vil det si? Når skaper vi verdi med </a:t>
            </a:r>
            <a:r>
              <a:rPr lang="nb-NO" baseline="0" dirty="0" err="1"/>
              <a:t>software</a:t>
            </a:r>
            <a:r>
              <a:rPr lang="nb-NO" baseline="0" dirty="0"/>
              <a:t>, som konsulenter?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5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87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9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03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Feedback</a:t>
            </a:r>
          </a:p>
        </p:txBody>
      </p:sp>
      <p:pic>
        <p:nvPicPr>
          <p:cNvPr id="4" name="Bilde 6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999" y="1690688"/>
            <a:ext cx="4702590" cy="1590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803" y="3816625"/>
            <a:ext cx="10942983" cy="172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nb-NO" sz="4000" dirty="0">
                <a:solidFill>
                  <a:schemeClr val="tx1"/>
                </a:solidFill>
              </a:rPr>
              <a:t>«Technology </a:t>
            </a:r>
            <a:r>
              <a:rPr lang="nb-NO" sz="4000" dirty="0" err="1">
                <a:solidFill>
                  <a:schemeClr val="tx1"/>
                </a:solidFill>
              </a:rPr>
              <a:t>can</a:t>
            </a:r>
            <a:r>
              <a:rPr lang="nb-NO" sz="4000" dirty="0">
                <a:solidFill>
                  <a:schemeClr val="tx1"/>
                </a:solidFill>
              </a:rPr>
              <a:t> be </a:t>
            </a:r>
            <a:r>
              <a:rPr lang="nb-NO" sz="4000" dirty="0" err="1">
                <a:solidFill>
                  <a:schemeClr val="tx1"/>
                </a:solidFill>
              </a:rPr>
              <a:t>beneficial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if</a:t>
            </a:r>
            <a:r>
              <a:rPr lang="nb-NO" sz="4000" dirty="0">
                <a:solidFill>
                  <a:schemeClr val="tx1"/>
                </a:solidFill>
              </a:rPr>
              <a:t> and </a:t>
            </a:r>
            <a:r>
              <a:rPr lang="nb-NO" sz="4000" dirty="0" err="1">
                <a:solidFill>
                  <a:schemeClr val="tx1"/>
                </a:solidFill>
              </a:rPr>
              <a:t>only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if</a:t>
            </a:r>
            <a:r>
              <a:rPr lang="nb-NO" sz="4000" dirty="0">
                <a:solidFill>
                  <a:schemeClr val="tx1"/>
                </a:solidFill>
              </a:rPr>
              <a:t> it </a:t>
            </a:r>
            <a:r>
              <a:rPr lang="nb-NO" sz="4000" dirty="0" err="1">
                <a:solidFill>
                  <a:schemeClr val="tx1"/>
                </a:solidFill>
              </a:rPr>
              <a:t>deminishes</a:t>
            </a:r>
            <a:r>
              <a:rPr lang="nb-NO" sz="4000" dirty="0">
                <a:solidFill>
                  <a:schemeClr val="tx1"/>
                </a:solidFill>
              </a:rPr>
              <a:t> a </a:t>
            </a:r>
            <a:r>
              <a:rPr lang="nb-NO" sz="4000" dirty="0" err="1">
                <a:solidFill>
                  <a:schemeClr val="tx1"/>
                </a:solidFill>
              </a:rPr>
              <a:t>limitation</a:t>
            </a:r>
            <a:r>
              <a:rPr lang="nb-NO" sz="4000" dirty="0">
                <a:solidFill>
                  <a:schemeClr val="tx1"/>
                </a:solidFill>
              </a:rPr>
              <a:t>» - Dr. </a:t>
            </a:r>
            <a:r>
              <a:rPr lang="nb-NO" sz="4000" dirty="0" err="1">
                <a:solidFill>
                  <a:schemeClr val="tx1"/>
                </a:solidFill>
              </a:rPr>
              <a:t>Eliyahu</a:t>
            </a:r>
            <a:r>
              <a:rPr lang="nb-NO" sz="4000" dirty="0">
                <a:solidFill>
                  <a:schemeClr val="tx1"/>
                </a:solidFill>
              </a:rPr>
              <a:t> M. Goldratt</a:t>
            </a:r>
          </a:p>
        </p:txBody>
      </p:sp>
    </p:spTree>
    <p:extLst>
      <p:ext uri="{BB962C8B-B14F-4D97-AF65-F5344CB8AC3E}">
        <p14:creationId xmlns:p14="http://schemas.microsoft.com/office/powerpoint/2010/main" val="287600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 og eksperimentering</a:t>
            </a:r>
          </a:p>
        </p:txBody>
      </p:sp>
      <p:pic>
        <p:nvPicPr>
          <p:cNvPr id="4" name="Bild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83" y="2248778"/>
            <a:ext cx="6019224" cy="20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Flyt</a:t>
            </a:r>
          </a:p>
          <a:p>
            <a:r>
              <a:rPr lang="nb-NO" dirty="0"/>
              <a:t>Feedback</a:t>
            </a:r>
          </a:p>
          <a:p>
            <a:r>
              <a:rPr lang="nb-NO" dirty="0"/>
              <a:t>Kontinuerlig læring og eksperimentering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94942"/>
            <a:ext cx="10078991" cy="1325563"/>
          </a:xfrm>
        </p:spPr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393476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nb-NO" dirty="0"/>
              <a:t>Delivery pipeline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Infrastructure</a:t>
            </a:r>
            <a:r>
              <a:rPr lang="nb-NO" dirty="0"/>
              <a:t> as </a:t>
            </a:r>
            <a:r>
              <a:rPr lang="nb-NO" dirty="0" err="1"/>
              <a:t>code</a:t>
            </a:r>
            <a:r>
              <a:rPr lang="nb-NO" dirty="0"/>
              <a:t> 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Monitorering</a:t>
            </a:r>
            <a:r>
              <a:rPr lang="nb-NO" dirty="0"/>
              <a:t>/Telemetri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 #2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860236" y="2335695"/>
            <a:ext cx="675860" cy="121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844209" y="2680372"/>
            <a:ext cx="255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Flyt og feedback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541524" y="3871290"/>
            <a:ext cx="587067" cy="800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5426105" y="4058339"/>
            <a:ext cx="344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Feedback og læring</a:t>
            </a:r>
          </a:p>
        </p:txBody>
      </p:sp>
    </p:spTree>
    <p:extLst>
      <p:ext uri="{BB962C8B-B14F-4D97-AF65-F5344CB8AC3E}">
        <p14:creationId xmlns:p14="http://schemas.microsoft.com/office/powerpoint/2010/main" val="339796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78FD0-E258-4A30-9BA6-C3ADB80A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TFS Online -&gt; Visual Studio Team Services -&gt; Azure DevOps</a:t>
            </a:r>
          </a:p>
          <a:p>
            <a:endParaRPr lang="nb-NO" dirty="0"/>
          </a:p>
          <a:p>
            <a:r>
              <a:rPr lang="nb-NO" dirty="0"/>
              <a:t>Eget produkt, ikke en del av Azure</a:t>
            </a:r>
          </a:p>
          <a:p>
            <a:endParaRPr lang="nb-NO" dirty="0"/>
          </a:p>
          <a:p>
            <a:r>
              <a:rPr lang="nb-NO" dirty="0"/>
              <a:t>Nærere og nærere knyttet til Azure</a:t>
            </a:r>
          </a:p>
          <a:p>
            <a:endParaRPr lang="nb-NO" dirty="0"/>
          </a:p>
          <a:p>
            <a:r>
              <a:rPr lang="nb-NO" dirty="0"/>
              <a:t>Skytjeneste, men kommer også som On-</a:t>
            </a:r>
            <a:r>
              <a:rPr lang="nb-NO" dirty="0" err="1"/>
              <a:t>Premise</a:t>
            </a:r>
            <a:r>
              <a:rPr lang="nb-NO" dirty="0"/>
              <a:t> løsning</a:t>
            </a:r>
          </a:p>
          <a:p>
            <a:endParaRPr lang="nb-NO" dirty="0"/>
          </a:p>
          <a:p>
            <a:r>
              <a:rPr lang="nb-NO" dirty="0"/>
              <a:t>Gratis å bruke med opptil 5 brukere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18DEF-109E-4E73-A9A9-EAD2DD87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07646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r>
              <a:rPr lang="nb-NO" dirty="0"/>
              <a:t>Sporbarhet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9A250-95F5-43C9-AD88-AF73CE2E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Flere forskjellige rammeverk:</a:t>
            </a:r>
          </a:p>
          <a:p>
            <a:endParaRPr lang="nb-NO" dirty="0"/>
          </a:p>
          <a:p>
            <a:r>
              <a:rPr lang="nb-NO" dirty="0" err="1"/>
              <a:t>TerraForm</a:t>
            </a:r>
            <a:r>
              <a:rPr lang="nb-NO" dirty="0"/>
              <a:t>, </a:t>
            </a:r>
            <a:r>
              <a:rPr lang="nb-NO" dirty="0" err="1"/>
              <a:t>Chef</a:t>
            </a:r>
            <a:r>
              <a:rPr lang="nb-NO" dirty="0"/>
              <a:t>, </a:t>
            </a:r>
            <a:r>
              <a:rPr lang="nb-NO" dirty="0" err="1"/>
              <a:t>Puppet</a:t>
            </a:r>
            <a:r>
              <a:rPr lang="nb-NO" dirty="0"/>
              <a:t>, </a:t>
            </a:r>
            <a:r>
              <a:rPr lang="nb-NO" dirty="0" err="1"/>
              <a:t>Ansible</a:t>
            </a:r>
            <a:r>
              <a:rPr lang="nb-NO" dirty="0"/>
              <a:t>, </a:t>
            </a:r>
          </a:p>
          <a:p>
            <a:endParaRPr lang="nb-NO" dirty="0"/>
          </a:p>
          <a:p>
            <a:r>
              <a:rPr lang="nb-NO" dirty="0"/>
              <a:t>Microsoft: </a:t>
            </a:r>
            <a:r>
              <a:rPr lang="nb-NO" dirty="0" err="1"/>
              <a:t>Desired</a:t>
            </a:r>
            <a:r>
              <a:rPr lang="nb-NO" dirty="0"/>
              <a:t> State </a:t>
            </a:r>
            <a:r>
              <a:rPr lang="nb-NO" dirty="0" err="1"/>
              <a:t>Configuration</a:t>
            </a:r>
            <a:r>
              <a:rPr lang="nb-NO" dirty="0"/>
              <a:t> (</a:t>
            </a:r>
            <a:r>
              <a:rPr lang="nb-NO" dirty="0" err="1"/>
              <a:t>Powershell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/>
              <a:t>Microsoft: ARM-</a:t>
            </a:r>
            <a:r>
              <a:rPr lang="nb-NO" dirty="0" err="1"/>
              <a:t>templates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198BC-1D9A-496A-808E-757F45CB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41171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  <a:p>
            <a:pPr lvl="1"/>
            <a:r>
              <a:rPr lang="nb-NO" dirty="0"/>
              <a:t>NB! Ting man fjerner blir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4BEF9-F6DD-42FF-97A0-6F9C5FD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F4BB5-FBD5-4F92-9DC3-594BFA20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Expression &amp; </a:t>
            </a:r>
            <a:r>
              <a:rPr lang="nb-NO" dirty="0" err="1"/>
              <a:t>functions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06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2C2CA-FC99-4959-9790-0815B0B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FB255-2490-431B-9E24-7266B29B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764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61989C-9BAB-4C09-B1F5-654ECA3A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endParaRPr lang="nb-NO" dirty="0"/>
          </a:p>
          <a:p>
            <a:r>
              <a:rPr lang="nb-NO" dirty="0"/>
              <a:t>Visual Studio</a:t>
            </a:r>
          </a:p>
          <a:p>
            <a:endParaRPr lang="nb-NO" dirty="0"/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DevOps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AEE9B-393F-4223-A7F7-8C19489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Deployment</a:t>
            </a:r>
          </a:p>
        </p:txBody>
      </p:sp>
    </p:spTree>
    <p:extLst>
      <p:ext uri="{BB962C8B-B14F-4D97-AF65-F5344CB8AC3E}">
        <p14:creationId xmlns:p14="http://schemas.microsoft.com/office/powerpoint/2010/main" val="393633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Demo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Infrastructure as Code: ARM-templates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lager vi </a:t>
            </a:r>
            <a:r>
              <a:rPr lang="nb-NO" dirty="0" err="1"/>
              <a:t>software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66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Skape verdi</a:t>
            </a:r>
          </a:p>
        </p:txBody>
      </p:sp>
    </p:spTree>
    <p:extLst>
      <p:ext uri="{BB962C8B-B14F-4D97-AF65-F5344CB8AC3E}">
        <p14:creationId xmlns:p14="http://schemas.microsoft.com/office/powerpoint/2010/main" val="11197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Verdi skapes først når kode er i </a:t>
            </a:r>
            <a:r>
              <a:rPr lang="nb-NO" dirty="0" err="1"/>
              <a:t>prod</a:t>
            </a:r>
            <a:endParaRPr lang="nb-NO" dirty="0"/>
          </a:p>
        </p:txBody>
      </p:sp>
      <p:pic>
        <p:nvPicPr>
          <p:cNvPr id="2050" name="Picture 2" descr="Bilderesultat for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3233525"/>
            <a:ext cx="7318511" cy="35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5939" y="2295939"/>
            <a:ext cx="227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/>
              <a:t>Verdi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61852" y="3061252"/>
            <a:ext cx="2136913" cy="1769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1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samlebegrep for kultur, prosess og verktøy for å kontinuerlig forbedre måten vi gjør om ideer til programvare som skaper verdi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9899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definerer «flyt» som et systems evne til å gjøre om behov til gevinst</a:t>
            </a:r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	</a:t>
            </a:r>
          </a:p>
        </p:txBody>
      </p:sp>
      <p:pic>
        <p:nvPicPr>
          <p:cNvPr id="5" name="Bilde 5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57" y="3278170"/>
            <a:ext cx="6061476" cy="14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551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1297</TotalTime>
  <Words>416</Words>
  <Application>Microsoft Office PowerPoint</Application>
  <PresentationFormat>Widescreen</PresentationFormat>
  <Paragraphs>122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Hvorfor lager vi software?</vt:lpstr>
      <vt:lpstr>Skape verdi</vt:lpstr>
      <vt:lpstr>Verdi skapes først når kode er i prod</vt:lpstr>
      <vt:lpstr>DevOps er..</vt:lpstr>
      <vt:lpstr>Flyt </vt:lpstr>
      <vt:lpstr>Feedback</vt:lpstr>
      <vt:lpstr>Læring og eksperimentering</vt:lpstr>
      <vt:lpstr>DevOps er..</vt:lpstr>
      <vt:lpstr>Workshop #2</vt:lpstr>
      <vt:lpstr>Azure DevOps</vt:lpstr>
      <vt:lpstr>PowerPoint Presentation</vt:lpstr>
      <vt:lpstr>Infrastructure as Code</vt:lpstr>
      <vt:lpstr>Infrastructure as Code</vt:lpstr>
      <vt:lpstr>ARM-templates</vt:lpstr>
      <vt:lpstr>ARM-templates struktur </vt:lpstr>
      <vt:lpstr>ARM: Expression &amp; functions</vt:lpstr>
      <vt:lpstr>ARM-templates ressurser</vt:lpstr>
      <vt:lpstr>ARM-template</vt:lpstr>
      <vt:lpstr>ARM: Deployment</vt:lpstr>
      <vt:lpstr>ARM: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Håvard Engum</cp:lastModifiedBy>
  <cp:revision>22</cp:revision>
  <dcterms:created xsi:type="dcterms:W3CDTF">2018-11-13T16:59:11Z</dcterms:created>
  <dcterms:modified xsi:type="dcterms:W3CDTF">2019-01-25T14:54:57Z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