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7" r:id="rId5"/>
    <p:sldMasterId id="2147483705" r:id="rId6"/>
  </p:sldMasterIdLst>
  <p:notesMasterIdLst>
    <p:notesMasterId r:id="rId31"/>
  </p:notesMasterIdLst>
  <p:handoutMasterIdLst>
    <p:handoutMasterId r:id="rId32"/>
  </p:handoutMasterIdLst>
  <p:sldIdLst>
    <p:sldId id="256" r:id="rId7"/>
    <p:sldId id="257" r:id="rId8"/>
    <p:sldId id="259" r:id="rId9"/>
    <p:sldId id="260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64" r:id="rId22"/>
    <p:sldId id="278" r:id="rId23"/>
    <p:sldId id="261" r:id="rId24"/>
    <p:sldId id="262" r:id="rId25"/>
    <p:sldId id="276" r:id="rId26"/>
    <p:sldId id="263" r:id="rId27"/>
    <p:sldId id="279" r:id="rId28"/>
    <p:sldId id="277" r:id="rId29"/>
    <p:sldId id="280" r:id="rId3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D2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64004" autoAdjust="0"/>
  </p:normalViewPr>
  <p:slideViewPr>
    <p:cSldViewPr snapToGrid="0" showGuides="1">
      <p:cViewPr varScale="1">
        <p:scale>
          <a:sx n="59" d="100"/>
          <a:sy n="59" d="100"/>
        </p:scale>
        <p:origin x="1353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4" d="100"/>
          <a:sy n="74" d="100"/>
        </p:scale>
        <p:origin x="255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a Sunde" userId="9874fc63-94a6-4a42-b0b7-9db82e3dfe4b" providerId="ADAL" clId="{C4F18A38-A09A-4FCB-859C-72C5E3DBF7D1}"/>
    <pc:docChg chg="custSel addSld delSld modSld modMainMaster">
      <pc:chgData name="Linda Sunde" userId="9874fc63-94a6-4a42-b0b7-9db82e3dfe4b" providerId="ADAL" clId="{C4F18A38-A09A-4FCB-859C-72C5E3DBF7D1}" dt="2018-01-12T14:40:32.027" v="45" actId="2696"/>
      <pc:docMkLst>
        <pc:docMk/>
      </pc:docMkLst>
      <pc:sldChg chg="add del">
        <pc:chgData name="Linda Sunde" userId="9874fc63-94a6-4a42-b0b7-9db82e3dfe4b" providerId="ADAL" clId="{C4F18A38-A09A-4FCB-859C-72C5E3DBF7D1}" dt="2018-01-12T14:40:32.027" v="45" actId="2696"/>
        <pc:sldMkLst>
          <pc:docMk/>
          <pc:sldMk cId="1499715902" sldId="257"/>
        </pc:sldMkLst>
      </pc:sldChg>
      <pc:sldChg chg="add del">
        <pc:chgData name="Linda Sunde" userId="9874fc63-94a6-4a42-b0b7-9db82e3dfe4b" providerId="ADAL" clId="{C4F18A38-A09A-4FCB-859C-72C5E3DBF7D1}" dt="2018-01-12T14:39:00.420" v="37" actId="2696"/>
        <pc:sldMkLst>
          <pc:docMk/>
          <pc:sldMk cId="2469708035" sldId="257"/>
        </pc:sldMkLst>
      </pc:sldChg>
      <pc:sldChg chg="add del">
        <pc:chgData name="Linda Sunde" userId="9874fc63-94a6-4a42-b0b7-9db82e3dfe4b" providerId="ADAL" clId="{C4F18A38-A09A-4FCB-859C-72C5E3DBF7D1}" dt="2018-01-12T14:39:00.420" v="38" actId="2696"/>
        <pc:sldMkLst>
          <pc:docMk/>
          <pc:sldMk cId="603824161" sldId="258"/>
        </pc:sldMkLst>
      </pc:sldChg>
      <pc:sldChg chg="add del">
        <pc:chgData name="Linda Sunde" userId="9874fc63-94a6-4a42-b0b7-9db82e3dfe4b" providerId="ADAL" clId="{C4F18A38-A09A-4FCB-859C-72C5E3DBF7D1}" dt="2018-01-12T14:39:00.420" v="39" actId="2696"/>
        <pc:sldMkLst>
          <pc:docMk/>
          <pc:sldMk cId="601324328" sldId="259"/>
        </pc:sldMkLst>
      </pc:sldChg>
      <pc:sldChg chg="add del">
        <pc:chgData name="Linda Sunde" userId="9874fc63-94a6-4a42-b0b7-9db82e3dfe4b" providerId="ADAL" clId="{C4F18A38-A09A-4FCB-859C-72C5E3DBF7D1}" dt="2018-01-12T14:39:00.420" v="36" actId="2696"/>
        <pc:sldMkLst>
          <pc:docMk/>
          <pc:sldMk cId="1193319562" sldId="260"/>
        </pc:sldMkLst>
      </pc:sldChg>
      <pc:sldMasterChg chg="modSp modSldLayout">
        <pc:chgData name="Linda Sunde" userId="9874fc63-94a6-4a42-b0b7-9db82e3dfe4b" providerId="ADAL" clId="{C4F18A38-A09A-4FCB-859C-72C5E3DBF7D1}" dt="2018-01-12T14:40:18.497" v="44" actId="2696"/>
        <pc:sldMasterMkLst>
          <pc:docMk/>
          <pc:sldMasterMk cId="2433956660" sldId="2147483660"/>
        </pc:sldMasterMkLst>
        <pc:grpChg chg="mod">
          <ac:chgData name="Linda Sunde" userId="9874fc63-94a6-4a42-b0b7-9db82e3dfe4b" providerId="ADAL" clId="{C4F18A38-A09A-4FCB-859C-72C5E3DBF7D1}" dt="2018-01-12T14:36:56.469" v="15" actId="688"/>
          <ac:grpSpMkLst>
            <pc:docMk/>
            <pc:sldMasterMk cId="2433956660" sldId="2147483660"/>
            <ac:grpSpMk id="7" creationId="{00000000-0000-0000-0000-000000000000}"/>
          </ac:grpSpMkLst>
        </pc:grpChg>
        <pc:sldLayoutChg chg="addSp delSp">
          <pc:chgData name="Linda Sunde" userId="9874fc63-94a6-4a42-b0b7-9db82e3dfe4b" providerId="ADAL" clId="{C4F18A38-A09A-4FCB-859C-72C5E3DBF7D1}" dt="2018-01-12T14:37:14.390" v="17" actId="2696"/>
          <pc:sldLayoutMkLst>
            <pc:docMk/>
            <pc:sldMasterMk cId="2433956660" sldId="2147483660"/>
            <pc:sldLayoutMk cId="1874232010" sldId="2147483665"/>
          </pc:sldLayoutMkLst>
          <pc:grpChg chg="add">
            <ac:chgData name="Linda Sunde" userId="9874fc63-94a6-4a42-b0b7-9db82e3dfe4b" providerId="ADAL" clId="{C4F18A38-A09A-4FCB-859C-72C5E3DBF7D1}" dt="2018-01-12T14:37:14.390" v="17" actId="2696"/>
            <ac:grpSpMkLst>
              <pc:docMk/>
              <pc:sldMasterMk cId="2433956660" sldId="2147483660"/>
              <pc:sldLayoutMk cId="1874232010" sldId="2147483665"/>
              <ac:grpSpMk id="13" creationId="{27AE4F0D-B2E4-4DAE-8569-90B5DBA9C665}"/>
            </ac:grpSpMkLst>
          </pc:grpChg>
          <pc:grpChg chg="del">
            <ac:chgData name="Linda Sunde" userId="9874fc63-94a6-4a42-b0b7-9db82e3dfe4b" providerId="ADAL" clId="{C4F18A38-A09A-4FCB-859C-72C5E3DBF7D1}" dt="2018-01-12T14:37:11" v="16" actId="478"/>
            <ac:grpSpMkLst>
              <pc:docMk/>
              <pc:sldMasterMk cId="2433956660" sldId="2147483660"/>
              <pc:sldLayoutMk cId="1874232010" sldId="2147483665"/>
              <ac:grpSpMk id="21" creationId="{00000000-0000-0000-0000-000000000000}"/>
            </ac:grpSpMkLst>
          </pc:grpChg>
        </pc:sldLayoutChg>
        <pc:sldLayoutChg chg="setBg">
          <pc:chgData name="Linda Sunde" userId="9874fc63-94a6-4a42-b0b7-9db82e3dfe4b" providerId="ADAL" clId="{C4F18A38-A09A-4FCB-859C-72C5E3DBF7D1}" dt="2018-01-12T14:40:18.497" v="44" actId="2696"/>
          <pc:sldLayoutMkLst>
            <pc:docMk/>
            <pc:sldMasterMk cId="2433956660" sldId="2147483660"/>
            <pc:sldLayoutMk cId="1719466470" sldId="2147483668"/>
          </pc:sldLayoutMkLst>
        </pc:sldLayoutChg>
        <pc:sldLayoutChg chg="addSp delSp">
          <pc:chgData name="Linda Sunde" userId="9874fc63-94a6-4a42-b0b7-9db82e3dfe4b" providerId="ADAL" clId="{C4F18A38-A09A-4FCB-859C-72C5E3DBF7D1}" dt="2018-01-12T14:37:27.391" v="19" actId="2696"/>
          <pc:sldLayoutMkLst>
            <pc:docMk/>
            <pc:sldMasterMk cId="2433956660" sldId="2147483660"/>
            <pc:sldLayoutMk cId="1940871719" sldId="2147483689"/>
          </pc:sldLayoutMkLst>
          <pc:grpChg chg="del">
            <ac:chgData name="Linda Sunde" userId="9874fc63-94a6-4a42-b0b7-9db82e3dfe4b" providerId="ADAL" clId="{C4F18A38-A09A-4FCB-859C-72C5E3DBF7D1}" dt="2018-01-12T14:37:25.234" v="18" actId="478"/>
            <ac:grpSpMkLst>
              <pc:docMk/>
              <pc:sldMasterMk cId="2433956660" sldId="2147483660"/>
              <pc:sldLayoutMk cId="1940871719" sldId="2147483689"/>
              <ac:grpSpMk id="11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7:27.391" v="19" actId="2696"/>
            <ac:grpSpMkLst>
              <pc:docMk/>
              <pc:sldMasterMk cId="2433956660" sldId="2147483660"/>
              <pc:sldLayoutMk cId="1940871719" sldId="2147483689"/>
              <ac:grpSpMk id="15" creationId="{A58DC723-9A7D-4B5E-8DF7-4B44D01B5465}"/>
            </ac:grpSpMkLst>
          </pc:grpChg>
        </pc:sldLayoutChg>
      </pc:sldMasterChg>
      <pc:sldMasterChg chg="addSp delSp modSldLayout">
        <pc:chgData name="Linda Sunde" userId="9874fc63-94a6-4a42-b0b7-9db82e3dfe4b" providerId="ADAL" clId="{C4F18A38-A09A-4FCB-859C-72C5E3DBF7D1}" dt="2018-01-12T14:38:04.671" v="29" actId="2696"/>
        <pc:sldMasterMkLst>
          <pc:docMk/>
          <pc:sldMasterMk cId="1515736299" sldId="2147483687"/>
        </pc:sldMasterMkLst>
        <pc:grpChg chg="del">
          <ac:chgData name="Linda Sunde" userId="9874fc63-94a6-4a42-b0b7-9db82e3dfe4b" providerId="ADAL" clId="{C4F18A38-A09A-4FCB-859C-72C5E3DBF7D1}" dt="2018-01-12T14:37:30.749" v="20" actId="478"/>
          <ac:grpSpMkLst>
            <pc:docMk/>
            <pc:sldMasterMk cId="1515736299" sldId="2147483687"/>
            <ac:grpSpMk id="7" creationId="{00000000-0000-0000-0000-000000000000}"/>
          </ac:grpSpMkLst>
        </pc:grpChg>
        <pc:grpChg chg="add">
          <ac:chgData name="Linda Sunde" userId="9874fc63-94a6-4a42-b0b7-9db82e3dfe4b" providerId="ADAL" clId="{C4F18A38-A09A-4FCB-859C-72C5E3DBF7D1}" dt="2018-01-12T14:37:31.906" v="21" actId="2696"/>
          <ac:grpSpMkLst>
            <pc:docMk/>
            <pc:sldMasterMk cId="1515736299" sldId="2147483687"/>
            <ac:grpSpMk id="10" creationId="{A847540E-5D4E-4238-AC99-4923A96BBF05}"/>
          </ac:grpSpMkLst>
        </pc:grpChg>
        <pc:sldLayoutChg chg="addSp delSp modSp">
          <pc:chgData name="Linda Sunde" userId="9874fc63-94a6-4a42-b0b7-9db82e3dfe4b" providerId="ADAL" clId="{C4F18A38-A09A-4FCB-859C-72C5E3DBF7D1}" dt="2018-01-12T14:35:07.205" v="14" actId="2696"/>
          <pc:sldLayoutMkLst>
            <pc:docMk/>
            <pc:sldMasterMk cId="1515736299" sldId="2147483687"/>
            <pc:sldLayoutMk cId="1594091784" sldId="2147483695"/>
          </pc:sldLayoutMkLst>
          <pc:spChg chg="del mod">
            <ac:chgData name="Linda Sunde" userId="9874fc63-94a6-4a42-b0b7-9db82e3dfe4b" providerId="ADAL" clId="{C4F18A38-A09A-4FCB-859C-72C5E3DBF7D1}" dt="2018-01-12T14:35:04.799" v="13" actId="478"/>
            <ac:spMkLst>
              <pc:docMk/>
              <pc:sldMasterMk cId="1515736299" sldId="2147483687"/>
              <pc:sldLayoutMk cId="1594091784" sldId="2147483695"/>
              <ac:spMk id="3" creationId="{00000000-0000-0000-0000-000000000000}"/>
            </ac:spMkLst>
          </pc:spChg>
          <pc:spChg chg="add del">
            <ac:chgData name="Linda Sunde" userId="9874fc63-94a6-4a42-b0b7-9db82e3dfe4b" providerId="ADAL" clId="{C4F18A38-A09A-4FCB-859C-72C5E3DBF7D1}" dt="2018-01-12T14:34:40.456" v="6" actId="11529"/>
            <ac:spMkLst>
              <pc:docMk/>
              <pc:sldMasterMk cId="1515736299" sldId="2147483687"/>
              <pc:sldLayoutMk cId="1594091784" sldId="2147483695"/>
              <ac:spMk id="4" creationId="{65025548-B8DE-477B-96CF-8BB232483E07}"/>
            </ac:spMkLst>
          </pc:spChg>
          <pc:spChg chg="add del mod">
            <ac:chgData name="Linda Sunde" userId="9874fc63-94a6-4a42-b0b7-9db82e3dfe4b" providerId="ADAL" clId="{C4F18A38-A09A-4FCB-859C-72C5E3DBF7D1}" dt="2018-01-12T14:35:02.581" v="12" actId="2696"/>
            <ac:spMkLst>
              <pc:docMk/>
              <pc:sldMasterMk cId="1515736299" sldId="2147483687"/>
              <pc:sldLayoutMk cId="1594091784" sldId="2147483695"/>
              <ac:spMk id="5" creationId="{E1DE957A-D540-4A04-8CC7-91D310B43699}"/>
            </ac:spMkLst>
          </pc:spChg>
          <pc:spChg chg="add">
            <ac:chgData name="Linda Sunde" userId="9874fc63-94a6-4a42-b0b7-9db82e3dfe4b" providerId="ADAL" clId="{C4F18A38-A09A-4FCB-859C-72C5E3DBF7D1}" dt="2018-01-12T14:35:07.205" v="14" actId="2696"/>
            <ac:spMkLst>
              <pc:docMk/>
              <pc:sldMasterMk cId="1515736299" sldId="2147483687"/>
              <pc:sldLayoutMk cId="1594091784" sldId="2147483695"/>
              <ac:spMk id="10" creationId="{696B9C2F-59C2-4F8E-AF8D-DDCE8553DC11}"/>
            </ac:spMkLst>
          </pc:spChg>
        </pc:sldLayoutChg>
        <pc:sldLayoutChg chg="addSp delSp">
          <pc:chgData name="Linda Sunde" userId="9874fc63-94a6-4a42-b0b7-9db82e3dfe4b" providerId="ADAL" clId="{C4F18A38-A09A-4FCB-859C-72C5E3DBF7D1}" dt="2018-01-12T14:37:56.218" v="25" actId="2696"/>
          <pc:sldLayoutMkLst>
            <pc:docMk/>
            <pc:sldMasterMk cId="1515736299" sldId="2147483687"/>
            <pc:sldLayoutMk cId="3899887035" sldId="2147483697"/>
          </pc:sldLayoutMkLst>
          <pc:grpChg chg="add">
            <ac:chgData name="Linda Sunde" userId="9874fc63-94a6-4a42-b0b7-9db82e3dfe4b" providerId="ADAL" clId="{C4F18A38-A09A-4FCB-859C-72C5E3DBF7D1}" dt="2018-01-12T14:37:56.218" v="25" actId="2696"/>
            <ac:grpSpMkLst>
              <pc:docMk/>
              <pc:sldMasterMk cId="1515736299" sldId="2147483687"/>
              <pc:sldLayoutMk cId="3899887035" sldId="2147483697"/>
              <ac:grpSpMk id="9" creationId="{AAC2E9E4-9DC5-4291-A71A-F3DDC30DF4F6}"/>
            </ac:grpSpMkLst>
          </pc:grpChg>
          <pc:grpChg chg="del">
            <ac:chgData name="Linda Sunde" userId="9874fc63-94a6-4a42-b0b7-9db82e3dfe4b" providerId="ADAL" clId="{C4F18A38-A09A-4FCB-859C-72C5E3DBF7D1}" dt="2018-01-12T14:37:55.156" v="24" actId="478"/>
            <ac:grpSpMkLst>
              <pc:docMk/>
              <pc:sldMasterMk cId="1515736299" sldId="2147483687"/>
              <pc:sldLayoutMk cId="3899887035" sldId="2147483697"/>
              <ac:grpSpMk id="11" creationId="{00000000-0000-0000-0000-000000000000}"/>
            </ac:grpSpMkLst>
          </pc:grpChg>
        </pc:sldLayoutChg>
        <pc:sldLayoutChg chg="addSp delSp">
          <pc:chgData name="Linda Sunde" userId="9874fc63-94a6-4a42-b0b7-9db82e3dfe4b" providerId="ADAL" clId="{C4F18A38-A09A-4FCB-859C-72C5E3DBF7D1}" dt="2018-01-12T14:37:50.937" v="23" actId="2696"/>
          <pc:sldLayoutMkLst>
            <pc:docMk/>
            <pc:sldMasterMk cId="1515736299" sldId="2147483687"/>
            <pc:sldLayoutMk cId="3646519661" sldId="2147483702"/>
          </pc:sldLayoutMkLst>
          <pc:grpChg chg="del">
            <ac:chgData name="Linda Sunde" userId="9874fc63-94a6-4a42-b0b7-9db82e3dfe4b" providerId="ADAL" clId="{C4F18A38-A09A-4FCB-859C-72C5E3DBF7D1}" dt="2018-01-12T14:37:49.609" v="22" actId="478"/>
            <ac:grpSpMkLst>
              <pc:docMk/>
              <pc:sldMasterMk cId="1515736299" sldId="2147483687"/>
              <pc:sldLayoutMk cId="3646519661" sldId="2147483702"/>
              <ac:grpSpMk id="23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7:50.937" v="23" actId="2696"/>
            <ac:grpSpMkLst>
              <pc:docMk/>
              <pc:sldMasterMk cId="1515736299" sldId="2147483687"/>
              <pc:sldLayoutMk cId="3646519661" sldId="2147483702"/>
              <ac:grpSpMk id="27" creationId="{5B443CCA-3D95-4EE5-BB97-9C4564C370AE}"/>
            </ac:grpSpMkLst>
          </pc:grpChg>
        </pc:sldLayoutChg>
        <pc:sldLayoutChg chg="addSp delSp">
          <pc:chgData name="Linda Sunde" userId="9874fc63-94a6-4a42-b0b7-9db82e3dfe4b" providerId="ADAL" clId="{C4F18A38-A09A-4FCB-859C-72C5E3DBF7D1}" dt="2018-01-12T14:38:00.296" v="27" actId="2696"/>
          <pc:sldLayoutMkLst>
            <pc:docMk/>
            <pc:sldMasterMk cId="1515736299" sldId="2147483687"/>
            <pc:sldLayoutMk cId="1193718089" sldId="2147483703"/>
          </pc:sldLayoutMkLst>
          <pc:grpChg chg="del">
            <ac:chgData name="Linda Sunde" userId="9874fc63-94a6-4a42-b0b7-9db82e3dfe4b" providerId="ADAL" clId="{C4F18A38-A09A-4FCB-859C-72C5E3DBF7D1}" dt="2018-01-12T14:37:58.921" v="26" actId="478"/>
            <ac:grpSpMkLst>
              <pc:docMk/>
              <pc:sldMasterMk cId="1515736299" sldId="2147483687"/>
              <pc:sldLayoutMk cId="1193718089" sldId="2147483703"/>
              <ac:grpSpMk id="11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8:00.296" v="27" actId="2696"/>
            <ac:grpSpMkLst>
              <pc:docMk/>
              <pc:sldMasterMk cId="1515736299" sldId="2147483687"/>
              <pc:sldLayoutMk cId="1193718089" sldId="2147483703"/>
              <ac:grpSpMk id="15" creationId="{BA26DCBF-6113-474A-9A0C-AEC0E22620F3}"/>
            </ac:grpSpMkLst>
          </pc:grpChg>
        </pc:sldLayoutChg>
        <pc:sldLayoutChg chg="addSp delSp">
          <pc:chgData name="Linda Sunde" userId="9874fc63-94a6-4a42-b0b7-9db82e3dfe4b" providerId="ADAL" clId="{C4F18A38-A09A-4FCB-859C-72C5E3DBF7D1}" dt="2018-01-12T14:38:04.671" v="29" actId="2696"/>
          <pc:sldLayoutMkLst>
            <pc:docMk/>
            <pc:sldMasterMk cId="1515736299" sldId="2147483687"/>
            <pc:sldLayoutMk cId="3404700341" sldId="2147483704"/>
          </pc:sldLayoutMkLst>
          <pc:grpChg chg="del">
            <ac:chgData name="Linda Sunde" userId="9874fc63-94a6-4a42-b0b7-9db82e3dfe4b" providerId="ADAL" clId="{C4F18A38-A09A-4FCB-859C-72C5E3DBF7D1}" dt="2018-01-12T14:38:03.733" v="28" actId="478"/>
            <ac:grpSpMkLst>
              <pc:docMk/>
              <pc:sldMasterMk cId="1515736299" sldId="2147483687"/>
              <pc:sldLayoutMk cId="3404700341" sldId="2147483704"/>
              <ac:grpSpMk id="11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8:04.671" v="29" actId="2696"/>
            <ac:grpSpMkLst>
              <pc:docMk/>
              <pc:sldMasterMk cId="1515736299" sldId="2147483687"/>
              <pc:sldLayoutMk cId="3404700341" sldId="2147483704"/>
              <ac:grpSpMk id="17" creationId="{68FAC6F1-79DE-414A-A296-E10A0A6EC862}"/>
            </ac:grpSpMkLst>
          </pc:grpChg>
        </pc:sldLayoutChg>
      </pc:sldMasterChg>
      <pc:sldMasterChg chg="addSp delSp modSldLayout">
        <pc:chgData name="Linda Sunde" userId="9874fc63-94a6-4a42-b0b7-9db82e3dfe4b" providerId="ADAL" clId="{C4F18A38-A09A-4FCB-859C-72C5E3DBF7D1}" dt="2018-01-12T14:38:15.499" v="31" actId="2696"/>
        <pc:sldMasterMkLst>
          <pc:docMk/>
          <pc:sldMasterMk cId="3846142285" sldId="2147483705"/>
        </pc:sldMasterMkLst>
        <pc:spChg chg="add del">
          <ac:chgData name="Linda Sunde" userId="9874fc63-94a6-4a42-b0b7-9db82e3dfe4b" providerId="ADAL" clId="{C4F18A38-A09A-4FCB-859C-72C5E3DBF7D1}" dt="2018-01-12T14:30:32.803" v="3" actId="478"/>
          <ac:spMkLst>
            <pc:docMk/>
            <pc:sldMasterMk cId="3846142285" sldId="2147483705"/>
            <ac:spMk id="9" creationId="{862BADCB-0589-410D-912E-C3CD5CB88B10}"/>
          </ac:spMkLst>
        </pc:spChg>
        <pc:grpChg chg="del">
          <ac:chgData name="Linda Sunde" userId="9874fc63-94a6-4a42-b0b7-9db82e3dfe4b" providerId="ADAL" clId="{C4F18A38-A09A-4FCB-859C-72C5E3DBF7D1}" dt="2018-01-12T14:38:14.530" v="30" actId="478"/>
          <ac:grpSpMkLst>
            <pc:docMk/>
            <pc:sldMasterMk cId="3846142285" sldId="2147483705"/>
            <ac:grpSpMk id="10" creationId="{00000000-0000-0000-0000-000000000000}"/>
          </ac:grpSpMkLst>
        </pc:grpChg>
        <pc:grpChg chg="add">
          <ac:chgData name="Linda Sunde" userId="9874fc63-94a6-4a42-b0b7-9db82e3dfe4b" providerId="ADAL" clId="{C4F18A38-A09A-4FCB-859C-72C5E3DBF7D1}" dt="2018-01-12T14:38:15.499" v="31" actId="2696"/>
          <ac:grpSpMkLst>
            <pc:docMk/>
            <pc:sldMasterMk cId="3846142285" sldId="2147483705"/>
            <ac:grpSpMk id="15" creationId="{29F62008-B414-4047-8E52-38DA28357C0B}"/>
          </ac:grpSpMkLst>
        </pc:grpChg>
        <pc:sldLayoutChg chg="modSp">
          <pc:chgData name="Linda Sunde" userId="9874fc63-94a6-4a42-b0b7-9db82e3dfe4b" providerId="ADAL" clId="{C4F18A38-A09A-4FCB-859C-72C5E3DBF7D1}" dt="2018-01-12T14:29:02.679" v="0" actId="2696"/>
          <pc:sldLayoutMkLst>
            <pc:docMk/>
            <pc:sldMasterMk cId="3846142285" sldId="2147483705"/>
            <pc:sldLayoutMk cId="4024990185" sldId="2147483706"/>
          </pc:sldLayoutMkLst>
          <pc:spChg chg="mod">
            <ac:chgData name="Linda Sunde" userId="9874fc63-94a6-4a42-b0b7-9db82e3dfe4b" providerId="ADAL" clId="{C4F18A38-A09A-4FCB-859C-72C5E3DBF7D1}" dt="2018-01-12T14:29:02.679" v="0" actId="2696"/>
            <ac:spMkLst>
              <pc:docMk/>
              <pc:sldMasterMk cId="3846142285" sldId="2147483705"/>
              <pc:sldLayoutMk cId="4024990185" sldId="2147483706"/>
              <ac:spMk id="21" creationId="{00000000-0000-0000-0000-000000000000}"/>
            </ac:spMkLst>
          </pc:spChg>
        </pc:sldLayoutChg>
        <pc:sldLayoutChg chg="modSp">
          <pc:chgData name="Linda Sunde" userId="9874fc63-94a6-4a42-b0b7-9db82e3dfe4b" providerId="ADAL" clId="{C4F18A38-A09A-4FCB-859C-72C5E3DBF7D1}" dt="2018-01-12T14:29:14.943" v="1" actId="2696"/>
          <pc:sldLayoutMkLst>
            <pc:docMk/>
            <pc:sldMasterMk cId="3846142285" sldId="2147483705"/>
            <pc:sldLayoutMk cId="4103475003" sldId="2147483707"/>
          </pc:sldLayoutMkLst>
          <pc:spChg chg="mod">
            <ac:chgData name="Linda Sunde" userId="9874fc63-94a6-4a42-b0b7-9db82e3dfe4b" providerId="ADAL" clId="{C4F18A38-A09A-4FCB-859C-72C5E3DBF7D1}" dt="2018-01-12T14:29:14.943" v="1" actId="2696"/>
            <ac:spMkLst>
              <pc:docMk/>
              <pc:sldMasterMk cId="3846142285" sldId="2147483705"/>
              <pc:sldLayoutMk cId="4103475003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2192-B826-4AE0-9CD6-BEA9467D12B3}" type="datetimeFigureOut">
              <a:rPr lang="nb-NO" smtClean="0"/>
              <a:t>24.01.2019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E4315-75CA-4BDD-AEB0-30BF436426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5895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6BCB2-2760-41B1-A1BE-7886EF110FCB}" type="datetimeFigureOut">
              <a:rPr lang="nb-NO" smtClean="0"/>
              <a:t>24.01.2019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377DB-C4B0-49B2-8838-0F01BA83B7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957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Foreløpig agenda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089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Hva er grunnen til at vi</a:t>
            </a:r>
            <a:r>
              <a:rPr lang="nb-NO" baseline="0" dirty="0"/>
              <a:t> gjør det vi gjør? </a:t>
            </a:r>
          </a:p>
          <a:p>
            <a:r>
              <a:rPr lang="nb-NO" baseline="0" dirty="0"/>
              <a:t>Klarer vi å si noe generelt om hva det er vi gjør for kundene våre?</a:t>
            </a:r>
          </a:p>
          <a:p>
            <a:endParaRPr lang="nb-NO" baseline="0" dirty="0"/>
          </a:p>
          <a:p>
            <a:endParaRPr lang="nb-NO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7684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La oss</a:t>
            </a:r>
            <a:r>
              <a:rPr lang="nb-NO" baseline="0" dirty="0"/>
              <a:t> si at målet med det vi jobber med er å skape verdi.</a:t>
            </a:r>
          </a:p>
          <a:p>
            <a:r>
              <a:rPr lang="nb-NO" baseline="0" dirty="0"/>
              <a:t>Hva vil det si? Når skaper vi verdi med </a:t>
            </a:r>
            <a:r>
              <a:rPr lang="nb-NO" baseline="0" dirty="0" err="1"/>
              <a:t>software</a:t>
            </a:r>
            <a:r>
              <a:rPr lang="nb-NO" baseline="0" dirty="0"/>
              <a:t>, som konsulenter?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0557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78786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2570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5912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8035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Vise </a:t>
            </a:r>
            <a:r>
              <a:rPr lang="nb-NO" dirty="0" err="1"/>
              <a:t>deployment</a:t>
            </a:r>
            <a:r>
              <a:rPr lang="nb-NO" dirty="0"/>
              <a:t> av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06306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t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0114" y="1379331"/>
            <a:ext cx="5158652" cy="4028488"/>
          </a:xfrm>
          <a:prstGeom prst="rect">
            <a:avLst/>
          </a:prstGeom>
        </p:spPr>
      </p:pic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4604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258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5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336705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</p:spTree>
    <p:extLst>
      <p:ext uri="{BB962C8B-B14F-4D97-AF65-F5344CB8AC3E}">
        <p14:creationId xmlns:p14="http://schemas.microsoft.com/office/powerpoint/2010/main" val="2377582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  <p:sp>
        <p:nvSpPr>
          <p:cNvPr id="10" name="Plassholder for tekst 4">
            <a:extLst>
              <a:ext uri="{FF2B5EF4-FFF2-40B4-BE49-F238E27FC236}">
                <a16:creationId xmlns:a16="http://schemas.microsoft.com/office/drawing/2014/main" id="{696B9C2F-59C2-4F8E-AF8D-DDCE8553DC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7295" y="1825625"/>
            <a:ext cx="4888706" cy="4351326"/>
          </a:xfrm>
        </p:spPr>
        <p:txBody>
          <a:bodyPr/>
          <a:lstStyle/>
          <a:p>
            <a:pPr lvl="0"/>
            <a:r>
              <a:rPr lang="nb-NO" dirty="0"/>
              <a:t>Rediger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</p:txBody>
      </p:sp>
    </p:spTree>
    <p:extLst>
      <p:ext uri="{BB962C8B-B14F-4D97-AF65-F5344CB8AC3E}">
        <p14:creationId xmlns:p14="http://schemas.microsoft.com/office/powerpoint/2010/main" val="1594091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6">
            <a:extLst>
              <a:ext uri="{FF2B5EF4-FFF2-40B4-BE49-F238E27FC236}">
                <a16:creationId xmlns:a16="http://schemas.microsoft.com/office/drawing/2014/main" id="{5B443CCA-3D95-4EE5-BB97-9C4564C370AE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B7E84CBF-3925-4649-BD9C-0D02AB474F16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11">
              <a:extLst>
                <a:ext uri="{FF2B5EF4-FFF2-40B4-BE49-F238E27FC236}">
                  <a16:creationId xmlns:a16="http://schemas.microsoft.com/office/drawing/2014/main" id="{CBABD96F-CE45-4E64-8123-D2586BA53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646519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43"/>
            <a:ext cx="8333306" cy="3076364"/>
          </a:xfrm>
          <a:solidFill>
            <a:schemeClr val="bg1">
              <a:alpha val="90000"/>
            </a:schemeClr>
          </a:solidFill>
        </p:spPr>
        <p:txBody>
          <a:bodyPr lIns="1440000" tIns="144000" bIns="144000" anchor="ctr" anchorCtr="0">
            <a:noAutofit/>
          </a:bodyPr>
          <a:lstStyle>
            <a:lvl1pPr algn="l">
              <a:lnSpc>
                <a:spcPct val="100000"/>
              </a:lnSpc>
              <a:defRPr sz="45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932341"/>
            <a:ext cx="624882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Uthev tekst du vil få frem med MØRK oransje, fet</a:t>
            </a:r>
            <a:r>
              <a:rPr lang="nb-NO" baseline="0" dirty="0"/>
              <a:t> og/eller kursiv!</a:t>
            </a:r>
            <a:endParaRPr lang="nb-NO" dirty="0"/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AAC2E9E4-9DC5-4291-A71A-F3DDC30DF4F6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B6E4C888-1DD4-4D4F-BD36-31903523B190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>
              <a:extLst>
                <a:ext uri="{FF2B5EF4-FFF2-40B4-BE49-F238E27FC236}">
                  <a16:creationId xmlns:a16="http://schemas.microsoft.com/office/drawing/2014/main" id="{D02118FE-968E-4950-B375-73C2A1F91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99887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5464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BA26DCBF-6113-474A-9A0C-AEC0E22620F3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E86C8221-DB3E-4CAE-8F35-0CD8A6A42CE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1">
              <a:extLst>
                <a:ext uri="{FF2B5EF4-FFF2-40B4-BE49-F238E27FC236}">
                  <a16:creationId xmlns:a16="http://schemas.microsoft.com/office/drawing/2014/main" id="{0C577655-7D4E-4BC6-A430-CFB448C58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1937180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68FAC6F1-79DE-414A-A296-E10A0A6EC862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BD64F62F-9512-4D0B-8C8B-6C034B2AF882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1">
              <a:extLst>
                <a:ext uri="{FF2B5EF4-FFF2-40B4-BE49-F238E27FC236}">
                  <a16:creationId xmlns:a16="http://schemas.microsoft.com/office/drawing/2014/main" id="{3229F08A-7C79-4DDE-87D2-3612FB9D7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404700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55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sje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uvetoya_Hele(manipulertSammen)_RGB_lowre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3066" y="1044434"/>
            <a:ext cx="6785868" cy="5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91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5980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ør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381990" y="2413123"/>
            <a:ext cx="5776047" cy="2688813"/>
          </a:xfrm>
          <a:prstGeom prst="rect">
            <a:avLst/>
          </a:prstGeom>
          <a:solidFill>
            <a:srgbClr val="FBBD2D">
              <a:alpha val="4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13" noProof="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36" y="2621756"/>
            <a:ext cx="4566682" cy="21484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noProof="0" smtClean="0"/>
              <a:pPr/>
              <a:t>‹#›</a:t>
            </a:fld>
            <a:endParaRPr lang="nb-NO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100466" y="550537"/>
            <a:ext cx="0" cy="452874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100466" y="5101936"/>
            <a:ext cx="0" cy="1855355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itle 40"/>
          <p:cNvSpPr txBox="1">
            <a:spLocks/>
          </p:cNvSpPr>
          <p:nvPr userDrawn="1"/>
        </p:nvSpPr>
        <p:spPr>
          <a:xfrm>
            <a:off x="8248159" y="4088602"/>
            <a:ext cx="1060918" cy="681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2000" noProof="0" dirty="0">
                <a:solidFill>
                  <a:schemeClr val="bg1"/>
                </a:solidFill>
              </a:rPr>
              <a:t>BILDE HER</a:t>
            </a:r>
            <a:endParaRPr lang="nb-NO" sz="2000" b="0" i="1" noProof="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1381991" y="2413124"/>
            <a:ext cx="0" cy="2688812"/>
          </a:xfrm>
          <a:prstGeom prst="line">
            <a:avLst/>
          </a:prstGeom>
          <a:ln w="38100">
            <a:solidFill>
              <a:srgbClr val="FF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515893" y="3164680"/>
            <a:ext cx="4772025" cy="2879725"/>
          </a:xfrm>
        </p:spPr>
        <p:txBody>
          <a:bodyPr/>
          <a:lstStyle/>
          <a:p>
            <a:endParaRPr lang="nb-NO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515893" y="6101342"/>
            <a:ext cx="4772025" cy="315912"/>
          </a:xfrm>
        </p:spPr>
        <p:txBody>
          <a:bodyPr l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990185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419" y="2250714"/>
            <a:ext cx="4567237" cy="3671647"/>
          </a:xfrm>
          <a:solidFill>
            <a:schemeClr val="accent2">
              <a:alpha val="43000"/>
            </a:schemeClr>
          </a:solidFill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000250" y="1815306"/>
            <a:ext cx="4014788" cy="4459881"/>
          </a:xfrm>
        </p:spPr>
        <p:txBody>
          <a:bodyPr/>
          <a:lstStyle/>
          <a:p>
            <a:endParaRPr lang="nb-NO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2000250" y="6316855"/>
            <a:ext cx="3286125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347500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48086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510116" y="4322957"/>
            <a:ext cx="2263775" cy="1935162"/>
          </a:xfrm>
        </p:spPr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6941012"/>
            <a:ext cx="348178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Husk å kreditere fotografen/kilden!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4800" y="3787969"/>
            <a:ext cx="4052887" cy="2470150"/>
          </a:xfrm>
          <a:noFill/>
        </p:spPr>
        <p:txBody>
          <a:bodyPr/>
          <a:lstStyle/>
          <a:p>
            <a:endParaRPr lang="nb-NO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55972" y="2678842"/>
            <a:ext cx="4800600" cy="2787650"/>
          </a:xfrm>
        </p:spPr>
        <p:txBody>
          <a:bodyPr/>
          <a:lstStyle/>
          <a:p>
            <a:endParaRPr lang="nb-NO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1234799" y="6301367"/>
            <a:ext cx="4052887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</a:t>
            </a:r>
            <a:r>
              <a:rPr lang="nb-NO" noProof="0" dirty="0"/>
              <a:t>Master</a:t>
            </a:r>
            <a:r>
              <a:rPr lang="en-US" dirty="0"/>
              <a:t>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510115" y="6301367"/>
            <a:ext cx="2263775" cy="315912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5536406" y="5515704"/>
            <a:ext cx="2757488" cy="315912"/>
          </a:xfrm>
        </p:spPr>
        <p:txBody>
          <a:bodyPr lIns="90000" rIns="0">
            <a:noAutofit/>
          </a:bodyPr>
          <a:lstStyle>
            <a:lvl1pPr marL="0" indent="0" algn="ct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1235075" y="2121692"/>
            <a:ext cx="10145713" cy="363538"/>
          </a:xfrm>
        </p:spPr>
        <p:txBody>
          <a:bodyPr lIns="90000" rIns="9000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218699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3321" y="-414867"/>
            <a:ext cx="0" cy="1151467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093320" y="6045200"/>
            <a:ext cx="2" cy="423805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41675" y="1829595"/>
            <a:ext cx="5703888" cy="2828925"/>
          </a:xfrm>
        </p:spPr>
        <p:txBody>
          <a:bodyPr/>
          <a:lstStyle/>
          <a:p>
            <a:endParaRPr lang="nb-NO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41676" y="4766072"/>
            <a:ext cx="5703888" cy="11715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0688221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øy på grått med hvit tekst ">
    <p:bg>
      <p:bgPr>
        <a:solidFill>
          <a:srgbClr val="000000">
            <a:alpha val="6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pic>
        <p:nvPicPr>
          <p:cNvPr id="9" name="Picture 8" descr="svart_oy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5543" y="1336467"/>
            <a:ext cx="5489068" cy="41404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008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grått lag og hvit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906" y="0"/>
            <a:ext cx="12192000" cy="6858000"/>
          </a:xfrm>
          <a:prstGeom prst="rect">
            <a:avLst/>
          </a:prstGeom>
          <a:solidFill>
            <a:srgbClr val="00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Dette bakgrunnsbildet kan byttes ut ved å formatere bakgrunnen på lysbildet.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27AE4F0D-B2E4-4DAE-8569-90B5DBA9C6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A5E935CF-5EDE-4ECA-B9E5-2798E90EB67E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1">
              <a:extLst>
                <a:ext uri="{FF2B5EF4-FFF2-40B4-BE49-F238E27FC236}">
                  <a16:creationId xmlns:a16="http://schemas.microsoft.com/office/drawing/2014/main" id="{2B1FE8FE-FBB6-41AC-98D4-7D6168145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87423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bak hvit bok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 userDrawn="1"/>
        </p:nvGrpSpPr>
        <p:grpSpPr>
          <a:xfrm>
            <a:off x="2739091" y="3024000"/>
            <a:ext cx="6713816" cy="3786679"/>
            <a:chOff x="2739092" y="2099258"/>
            <a:chExt cx="6713816" cy="4758742"/>
          </a:xfrm>
        </p:grpSpPr>
        <p:sp>
          <p:nvSpPr>
            <p:cNvPr id="6" name="Rectangle 5"/>
            <p:cNvSpPr/>
            <p:nvPr userDrawn="1"/>
          </p:nvSpPr>
          <p:spPr>
            <a:xfrm>
              <a:off x="2739092" y="2099258"/>
              <a:ext cx="6713816" cy="47587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noProof="0" dirty="0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2739092" y="2099258"/>
              <a:ext cx="6713816" cy="0"/>
            </a:xfrm>
            <a:prstGeom prst="line">
              <a:avLst/>
            </a:prstGeom>
            <a:ln w="69850">
              <a:solidFill>
                <a:srgbClr val="FA6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/>
          <p:cNvSpPr>
            <a:spLocks noGrp="1"/>
          </p:cNvSpPr>
          <p:nvPr userDrawn="1">
            <p:ph type="title"/>
          </p:nvPr>
        </p:nvSpPr>
        <p:spPr>
          <a:xfrm>
            <a:off x="3197256" y="3529381"/>
            <a:ext cx="5797487" cy="114283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 userDrawn="1">
            <p:ph type="subTitle" idx="1"/>
          </p:nvPr>
        </p:nvSpPr>
        <p:spPr>
          <a:xfrm>
            <a:off x="3197256" y="5052731"/>
            <a:ext cx="5797487" cy="640007"/>
          </a:xfrm>
        </p:spPr>
        <p:txBody>
          <a:bodyPr>
            <a:no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646000" y="482421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Sett inn bakgrunnsbilde ved å formatere bakgrunnen på lysbildet: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5693134"/>
            <a:ext cx="12192000" cy="1164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946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Kapittel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0303"/>
            <a:ext cx="9144000" cy="923925"/>
          </a:xfrm>
        </p:spPr>
        <p:txBody>
          <a:bodyPr anchor="b">
            <a:noAutofit/>
          </a:bodyPr>
          <a:lstStyle>
            <a:lvl1pPr algn="ctr">
              <a:defRPr sz="4500"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4762"/>
            <a:ext cx="9144000" cy="778669"/>
          </a:xfrm>
        </p:spPr>
        <p:txBody>
          <a:bodyPr>
            <a:noAutofit/>
          </a:bodyPr>
          <a:lstStyle>
            <a:lvl1pPr marL="0" indent="0" algn="ctr">
              <a:buNone/>
              <a:defRPr sz="2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760721" y="1617044"/>
            <a:ext cx="683394" cy="683394"/>
            <a:chOff x="5293895" y="2030930"/>
            <a:chExt cx="683394" cy="683394"/>
          </a:xfrm>
        </p:grpSpPr>
        <p:sp>
          <p:nvSpPr>
            <p:cNvPr id="8" name="Oval 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 userDrawn="1"/>
        </p:nvCxnSpPr>
        <p:spPr>
          <a:xfrm>
            <a:off x="5635357" y="353861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6">
            <a:extLst>
              <a:ext uri="{FF2B5EF4-FFF2-40B4-BE49-F238E27FC236}">
                <a16:creationId xmlns:a16="http://schemas.microsoft.com/office/drawing/2014/main" id="{A58DC723-9A7D-4B5E-8DF7-4B44D01B54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E42E86B8-3EC6-458B-AD8B-6FEC97B95B3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FD1DC3B1-6E45-4AB1-A431-75B1A0AE2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94087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8663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5954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770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5"/>
            <a:ext cx="10078991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1009634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7" name="Group 6"/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43395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8" r:id="rId5"/>
    <p:sldLayoutId id="2147483689" r:id="rId6"/>
    <p:sldLayoutId id="214748371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A847540E-5D4E-4238-AC99-4923A96BBF0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FD6E77D7-8E62-4CCC-BB42-C653F12363BC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1">
              <a:extLst>
                <a:ext uri="{FF2B5EF4-FFF2-40B4-BE49-F238E27FC236}">
                  <a16:creationId xmlns:a16="http://schemas.microsoft.com/office/drawing/2014/main" id="{BADFFE96-F770-49AD-ACB9-D35843E1C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1573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88" r:id="rId2"/>
    <p:sldLayoutId id="2147483699" r:id="rId3"/>
    <p:sldLayoutId id="2147483698" r:id="rId4"/>
    <p:sldLayoutId id="2147483700" r:id="rId5"/>
    <p:sldLayoutId id="2147483694" r:id="rId6"/>
    <p:sldLayoutId id="2147483695" r:id="rId7"/>
    <p:sldLayoutId id="2147483702" r:id="rId8"/>
    <p:sldLayoutId id="2147483697" r:id="rId9"/>
    <p:sldLayoutId id="2147483703" r:id="rId10"/>
    <p:sldLayoutId id="2147483704" r:id="rId11"/>
    <p:sldLayoutId id="2147483710" r:id="rId12"/>
    <p:sldLayoutId id="214748369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lang="nb-NO" sz="2000" kern="120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665158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3078955"/>
            <a:ext cx="10119000" cy="3098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marL="628650" lvl="1" indent="-271463">
              <a:buClr>
                <a:srgbClr val="92D050"/>
              </a:buClr>
            </a:pPr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685717" y="1898525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29F62008-B414-4047-8E52-38DA28357C0B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0682A13C-E15E-4736-8E1C-6C0591F931C1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D3C4BF7A-B682-4510-9952-66CCC90B8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4614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2" r:id="rId3"/>
    <p:sldLayoutId id="2147483709" r:id="rId4"/>
    <p:sldLayoutId id="2147483708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azure-resource-manager/resource-group-authoring-template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/azure-quickstart-templates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605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Feedback</a:t>
            </a:r>
          </a:p>
        </p:txBody>
      </p:sp>
      <p:pic>
        <p:nvPicPr>
          <p:cNvPr id="4" name="Bilde 6">
            <a:extLst/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2999" y="1690688"/>
            <a:ext cx="4702590" cy="159022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2803" y="3816625"/>
            <a:ext cx="10942983" cy="17294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nb-NO" sz="4000" dirty="0">
                <a:solidFill>
                  <a:schemeClr val="tx1"/>
                </a:solidFill>
              </a:rPr>
              <a:t>«Technology </a:t>
            </a:r>
            <a:r>
              <a:rPr lang="nb-NO" sz="4000" dirty="0" err="1">
                <a:solidFill>
                  <a:schemeClr val="tx1"/>
                </a:solidFill>
              </a:rPr>
              <a:t>can</a:t>
            </a:r>
            <a:r>
              <a:rPr lang="nb-NO" sz="4000" dirty="0">
                <a:solidFill>
                  <a:schemeClr val="tx1"/>
                </a:solidFill>
              </a:rPr>
              <a:t> be </a:t>
            </a:r>
            <a:r>
              <a:rPr lang="nb-NO" sz="4000" dirty="0" err="1">
                <a:solidFill>
                  <a:schemeClr val="tx1"/>
                </a:solidFill>
              </a:rPr>
              <a:t>beneficial</a:t>
            </a:r>
            <a:r>
              <a:rPr lang="nb-NO" sz="4000" dirty="0">
                <a:solidFill>
                  <a:schemeClr val="tx1"/>
                </a:solidFill>
              </a:rPr>
              <a:t> </a:t>
            </a:r>
            <a:r>
              <a:rPr lang="nb-NO" sz="4000" dirty="0" err="1">
                <a:solidFill>
                  <a:schemeClr val="tx1"/>
                </a:solidFill>
              </a:rPr>
              <a:t>if</a:t>
            </a:r>
            <a:r>
              <a:rPr lang="nb-NO" sz="4000" dirty="0">
                <a:solidFill>
                  <a:schemeClr val="tx1"/>
                </a:solidFill>
              </a:rPr>
              <a:t> and </a:t>
            </a:r>
            <a:r>
              <a:rPr lang="nb-NO" sz="4000" dirty="0" err="1">
                <a:solidFill>
                  <a:schemeClr val="tx1"/>
                </a:solidFill>
              </a:rPr>
              <a:t>only</a:t>
            </a:r>
            <a:r>
              <a:rPr lang="nb-NO" sz="4000" dirty="0">
                <a:solidFill>
                  <a:schemeClr val="tx1"/>
                </a:solidFill>
              </a:rPr>
              <a:t> </a:t>
            </a:r>
            <a:r>
              <a:rPr lang="nb-NO" sz="4000" dirty="0" err="1">
                <a:solidFill>
                  <a:schemeClr val="tx1"/>
                </a:solidFill>
              </a:rPr>
              <a:t>if</a:t>
            </a:r>
            <a:r>
              <a:rPr lang="nb-NO" sz="4000" dirty="0">
                <a:solidFill>
                  <a:schemeClr val="tx1"/>
                </a:solidFill>
              </a:rPr>
              <a:t> it </a:t>
            </a:r>
            <a:r>
              <a:rPr lang="nb-NO" sz="4000" dirty="0" err="1">
                <a:solidFill>
                  <a:schemeClr val="tx1"/>
                </a:solidFill>
              </a:rPr>
              <a:t>deminishes</a:t>
            </a:r>
            <a:r>
              <a:rPr lang="nb-NO" sz="4000" dirty="0">
                <a:solidFill>
                  <a:schemeClr val="tx1"/>
                </a:solidFill>
              </a:rPr>
              <a:t> a </a:t>
            </a:r>
            <a:r>
              <a:rPr lang="nb-NO" sz="4000" dirty="0" err="1">
                <a:solidFill>
                  <a:schemeClr val="tx1"/>
                </a:solidFill>
              </a:rPr>
              <a:t>limitation</a:t>
            </a:r>
            <a:r>
              <a:rPr lang="nb-NO" sz="4000" dirty="0">
                <a:solidFill>
                  <a:schemeClr val="tx1"/>
                </a:solidFill>
              </a:rPr>
              <a:t>» - Dr. </a:t>
            </a:r>
            <a:r>
              <a:rPr lang="nb-NO" sz="4000" dirty="0" err="1">
                <a:solidFill>
                  <a:schemeClr val="tx1"/>
                </a:solidFill>
              </a:rPr>
              <a:t>Eliyahu</a:t>
            </a:r>
            <a:r>
              <a:rPr lang="nb-NO" sz="4000" dirty="0">
                <a:solidFill>
                  <a:schemeClr val="tx1"/>
                </a:solidFill>
              </a:rPr>
              <a:t> M. Goldratt</a:t>
            </a:r>
          </a:p>
        </p:txBody>
      </p:sp>
    </p:spTree>
    <p:extLst>
      <p:ext uri="{BB962C8B-B14F-4D97-AF65-F5344CB8AC3E}">
        <p14:creationId xmlns:p14="http://schemas.microsoft.com/office/powerpoint/2010/main" val="2876007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Læring og eksperimentering</a:t>
            </a:r>
          </a:p>
        </p:txBody>
      </p:sp>
      <p:pic>
        <p:nvPicPr>
          <p:cNvPr id="4" name="Bilde 7">
            <a:extLst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683" y="2248778"/>
            <a:ext cx="6019224" cy="202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11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Flyt</a:t>
            </a:r>
          </a:p>
          <a:p>
            <a:r>
              <a:rPr lang="nb-NO" dirty="0"/>
              <a:t>Feedback</a:t>
            </a:r>
          </a:p>
          <a:p>
            <a:r>
              <a:rPr lang="nb-NO" dirty="0"/>
              <a:t>Kontinuerlig læring og eksperimentering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800" y="394942"/>
            <a:ext cx="10078991" cy="1325563"/>
          </a:xfrm>
        </p:spPr>
        <p:txBody>
          <a:bodyPr/>
          <a:lstStyle/>
          <a:p>
            <a:r>
              <a:rPr lang="nb-NO" dirty="0" err="1"/>
              <a:t>DevOps</a:t>
            </a:r>
            <a:r>
              <a:rPr lang="nb-NO" dirty="0"/>
              <a:t> er..</a:t>
            </a:r>
          </a:p>
        </p:txBody>
      </p:sp>
    </p:spTree>
    <p:extLst>
      <p:ext uri="{BB962C8B-B14F-4D97-AF65-F5344CB8AC3E}">
        <p14:creationId xmlns:p14="http://schemas.microsoft.com/office/powerpoint/2010/main" val="3934765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nb-NO" dirty="0"/>
              <a:t>Delivery pipeline</a:t>
            </a:r>
          </a:p>
          <a:p>
            <a:pPr>
              <a:lnSpc>
                <a:spcPct val="250000"/>
              </a:lnSpc>
            </a:pPr>
            <a:r>
              <a:rPr lang="nb-NO" dirty="0" err="1"/>
              <a:t>Infrastructure</a:t>
            </a:r>
            <a:r>
              <a:rPr lang="nb-NO" dirty="0"/>
              <a:t> as </a:t>
            </a:r>
            <a:r>
              <a:rPr lang="nb-NO" dirty="0" err="1"/>
              <a:t>code</a:t>
            </a:r>
            <a:r>
              <a:rPr lang="nb-NO" dirty="0"/>
              <a:t> </a:t>
            </a:r>
          </a:p>
          <a:p>
            <a:pPr>
              <a:lnSpc>
                <a:spcPct val="250000"/>
              </a:lnSpc>
            </a:pPr>
            <a:r>
              <a:rPr lang="nb-NO" dirty="0" err="1"/>
              <a:t>Monitorering</a:t>
            </a:r>
            <a:r>
              <a:rPr lang="nb-NO" dirty="0"/>
              <a:t>/Telemetri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Workshop #2</a:t>
            </a:r>
          </a:p>
        </p:txBody>
      </p:sp>
      <p:sp>
        <p:nvSpPr>
          <p:cNvPr id="5" name="Right Brace 4"/>
          <p:cNvSpPr/>
          <p:nvPr/>
        </p:nvSpPr>
        <p:spPr>
          <a:xfrm>
            <a:off x="4860236" y="2335695"/>
            <a:ext cx="675860" cy="1212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5844209" y="2680372"/>
            <a:ext cx="2557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Flyt og feedback</a:t>
            </a:r>
          </a:p>
        </p:txBody>
      </p:sp>
      <p:sp>
        <p:nvSpPr>
          <p:cNvPr id="7" name="Right Brace 6"/>
          <p:cNvSpPr/>
          <p:nvPr/>
        </p:nvSpPr>
        <p:spPr>
          <a:xfrm>
            <a:off x="4541524" y="3871290"/>
            <a:ext cx="587067" cy="8001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TextBox 7"/>
          <p:cNvSpPr txBox="1"/>
          <p:nvPr/>
        </p:nvSpPr>
        <p:spPr>
          <a:xfrm>
            <a:off x="5426105" y="4058339"/>
            <a:ext cx="3449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/>
              <a:t>Feedback og læring</a:t>
            </a:r>
          </a:p>
        </p:txBody>
      </p:sp>
    </p:spTree>
    <p:extLst>
      <p:ext uri="{BB962C8B-B14F-4D97-AF65-F5344CB8AC3E}">
        <p14:creationId xmlns:p14="http://schemas.microsoft.com/office/powerpoint/2010/main" val="3397964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078FD0-E258-4A30-9BA6-C3ADB80AB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TFS Online -&gt; Visual Studio Team Services -&gt; Azure DevOps</a:t>
            </a:r>
          </a:p>
          <a:p>
            <a:endParaRPr lang="nb-NO" dirty="0"/>
          </a:p>
          <a:p>
            <a:r>
              <a:rPr lang="nb-NO" dirty="0"/>
              <a:t>Eget produkt, ikke en del av Azure</a:t>
            </a:r>
          </a:p>
          <a:p>
            <a:endParaRPr lang="nb-NO" dirty="0"/>
          </a:p>
          <a:p>
            <a:r>
              <a:rPr lang="nb-NO" dirty="0"/>
              <a:t>Nærere og nærere knyttet til Azure</a:t>
            </a:r>
          </a:p>
          <a:p>
            <a:endParaRPr lang="nb-NO" dirty="0"/>
          </a:p>
          <a:p>
            <a:r>
              <a:rPr lang="nb-NO" dirty="0"/>
              <a:t>Skytjeneste, men kommer også som On-</a:t>
            </a:r>
            <a:r>
              <a:rPr lang="nb-NO" dirty="0" err="1"/>
              <a:t>Premise</a:t>
            </a:r>
            <a:r>
              <a:rPr lang="nb-NO" dirty="0"/>
              <a:t> løsning</a:t>
            </a:r>
          </a:p>
          <a:p>
            <a:endParaRPr lang="nb-NO" dirty="0"/>
          </a:p>
          <a:p>
            <a:r>
              <a:rPr lang="nb-NO" dirty="0"/>
              <a:t>Gratis å bruke med opptil 5 brukere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318DEF-109E-4E73-A9A9-EAD2DD87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 DevOps</a:t>
            </a:r>
          </a:p>
        </p:txBody>
      </p:sp>
    </p:spTree>
    <p:extLst>
      <p:ext uri="{BB962C8B-B14F-4D97-AF65-F5344CB8AC3E}">
        <p14:creationId xmlns:p14="http://schemas.microsoft.com/office/powerpoint/2010/main" val="1076466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B98822-8368-4C2D-B1AB-DBC5C478A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551990-3A9C-43DC-8E56-7146D772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46517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200DE8-44F3-48A3-BBC9-63173A6CF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Forutsigbarhet</a:t>
            </a:r>
          </a:p>
          <a:p>
            <a:endParaRPr lang="nb-NO" dirty="0"/>
          </a:p>
          <a:p>
            <a:r>
              <a:rPr lang="nb-NO" dirty="0"/>
              <a:t>Mulighet til å opprette konsistente miljøer</a:t>
            </a:r>
          </a:p>
          <a:p>
            <a:endParaRPr lang="nb-NO" dirty="0"/>
          </a:p>
          <a:p>
            <a:r>
              <a:rPr lang="nb-NO" dirty="0"/>
              <a:t>God dokumentasjon av infrastrukturen.</a:t>
            </a:r>
          </a:p>
          <a:p>
            <a:endParaRPr lang="nb-NO" dirty="0"/>
          </a:p>
          <a:p>
            <a:r>
              <a:rPr lang="nb-NO" dirty="0"/>
              <a:t>Sporbarhet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6B6ACF-EB8D-4510-A862-5848A8884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Infrastructure</a:t>
            </a:r>
            <a:r>
              <a:rPr lang="nb-NO" dirty="0"/>
              <a:t> as Code</a:t>
            </a:r>
          </a:p>
        </p:txBody>
      </p:sp>
    </p:spTree>
    <p:extLst>
      <p:ext uri="{BB962C8B-B14F-4D97-AF65-F5344CB8AC3E}">
        <p14:creationId xmlns:p14="http://schemas.microsoft.com/office/powerpoint/2010/main" val="2750714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39A250-95F5-43C9-AD88-AF73CE2E5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Flere forskjellige rammeverk:</a:t>
            </a:r>
          </a:p>
          <a:p>
            <a:endParaRPr lang="nb-NO" dirty="0"/>
          </a:p>
          <a:p>
            <a:r>
              <a:rPr lang="nb-NO" dirty="0" err="1"/>
              <a:t>TerraForm</a:t>
            </a:r>
            <a:r>
              <a:rPr lang="nb-NO" dirty="0"/>
              <a:t>, </a:t>
            </a:r>
            <a:r>
              <a:rPr lang="nb-NO" dirty="0" err="1"/>
              <a:t>Chef</a:t>
            </a:r>
            <a:r>
              <a:rPr lang="nb-NO" dirty="0"/>
              <a:t>, </a:t>
            </a:r>
            <a:r>
              <a:rPr lang="nb-NO" dirty="0" err="1"/>
              <a:t>Puppet</a:t>
            </a:r>
            <a:r>
              <a:rPr lang="nb-NO" dirty="0"/>
              <a:t>, </a:t>
            </a:r>
            <a:r>
              <a:rPr lang="nb-NO" dirty="0" err="1"/>
              <a:t>Ansible</a:t>
            </a:r>
            <a:r>
              <a:rPr lang="nb-NO" dirty="0"/>
              <a:t>, </a:t>
            </a:r>
          </a:p>
          <a:p>
            <a:endParaRPr lang="nb-NO" dirty="0"/>
          </a:p>
          <a:p>
            <a:r>
              <a:rPr lang="nb-NO" dirty="0"/>
              <a:t>Microsoft: </a:t>
            </a:r>
            <a:r>
              <a:rPr lang="nb-NO" dirty="0" err="1"/>
              <a:t>Desired</a:t>
            </a:r>
            <a:r>
              <a:rPr lang="nb-NO" dirty="0"/>
              <a:t> State </a:t>
            </a:r>
            <a:r>
              <a:rPr lang="nb-NO" dirty="0" err="1"/>
              <a:t>Configuration</a:t>
            </a:r>
            <a:r>
              <a:rPr lang="nb-NO" dirty="0"/>
              <a:t> (</a:t>
            </a:r>
            <a:r>
              <a:rPr lang="nb-NO" dirty="0" err="1"/>
              <a:t>Powershell</a:t>
            </a:r>
            <a:r>
              <a:rPr lang="nb-NO" dirty="0"/>
              <a:t>)</a:t>
            </a:r>
          </a:p>
          <a:p>
            <a:endParaRPr lang="nb-NO" dirty="0"/>
          </a:p>
          <a:p>
            <a:r>
              <a:rPr lang="nb-NO" dirty="0"/>
              <a:t>Microsoft: ARM-</a:t>
            </a:r>
            <a:r>
              <a:rPr lang="nb-NO" dirty="0" err="1"/>
              <a:t>templates</a:t>
            </a:r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8198BC-1D9A-496A-808E-757F45CBB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Infrastructure</a:t>
            </a:r>
            <a:r>
              <a:rPr lang="nb-NO" dirty="0"/>
              <a:t> as Code</a:t>
            </a:r>
          </a:p>
        </p:txBody>
      </p:sp>
    </p:spTree>
    <p:extLst>
      <p:ext uri="{BB962C8B-B14F-4D97-AF65-F5344CB8AC3E}">
        <p14:creationId xmlns:p14="http://schemas.microsoft.com/office/powerpoint/2010/main" val="2411712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783B1B-5095-4966-B826-4F541467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237" y="1841211"/>
            <a:ext cx="8382613" cy="4351338"/>
          </a:xfrm>
        </p:spPr>
        <p:txBody>
          <a:bodyPr/>
          <a:lstStyle/>
          <a:p>
            <a:r>
              <a:rPr lang="nb-NO" dirty="0"/>
              <a:t>Deklarativ beskrivelse av infrastruktur i Azure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JSON-struktur</a:t>
            </a:r>
          </a:p>
          <a:p>
            <a:endParaRPr lang="nb-NO" dirty="0"/>
          </a:p>
          <a:p>
            <a:r>
              <a:rPr lang="nb-NO" dirty="0"/>
              <a:t>Filer</a:t>
            </a:r>
          </a:p>
          <a:p>
            <a:pPr lvl="1"/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azuredeploy.json</a:t>
            </a: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azuredeploy.parameters.json</a:t>
            </a:r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r>
              <a:rPr lang="nb-NO" dirty="0"/>
              <a:t>To moduser:</a:t>
            </a:r>
          </a:p>
          <a:p>
            <a:pPr lvl="1"/>
            <a:r>
              <a:rPr lang="nb-NO" dirty="0"/>
              <a:t>Inkrementell – oppretter kun det som er endret</a:t>
            </a:r>
          </a:p>
          <a:p>
            <a:pPr lvl="1"/>
            <a:r>
              <a:rPr lang="nb-NO" dirty="0"/>
              <a:t>Komplett – sletter alt og oppretter alt på nytt</a:t>
            </a:r>
          </a:p>
          <a:p>
            <a:pPr lvl="1"/>
            <a:r>
              <a:rPr lang="nb-NO" dirty="0"/>
              <a:t>NB! Ting man fjerner blir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15BAEB-1545-45BA-9496-F3F45C1F5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ARM-</a:t>
            </a:r>
            <a:r>
              <a:rPr lang="nb-NO" dirty="0" err="1"/>
              <a:t>templates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48185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7ACE07-237C-4EEF-A335-325E5DEA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"$</a:t>
            </a:r>
            <a:r>
              <a:rPr lang="nb-N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"",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"contentVersion": "",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"parameters": { },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"variables": { },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"functions": [ ],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"resources": [ ],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"outputs": { }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nb-N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2000" dirty="0">
                <a:cs typeface="Courier New" panose="02070309020205020404" pitchFamily="49" charset="0"/>
                <a:hlinkClick r:id="rId2"/>
              </a:rPr>
              <a:t>https://docs.microsoft.com/en-us/azure/azure-resource-manager/resource-group-authoring-templates</a:t>
            </a:r>
            <a:endParaRPr lang="nb-NO" sz="2000" dirty="0">
              <a:cs typeface="Courier New" panose="02070309020205020404" pitchFamily="49" charset="0"/>
            </a:endParaRPr>
          </a:p>
          <a:p>
            <a:endParaRPr lang="nb-NO" sz="2000" dirty="0"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F727E1-176E-4A6B-8896-92949B40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ARM-</a:t>
            </a:r>
            <a:r>
              <a:rPr lang="nb-NO" dirty="0" err="1"/>
              <a:t>templates</a:t>
            </a:r>
            <a:r>
              <a:rPr lang="nb-NO" dirty="0"/>
              <a:t> struktur </a:t>
            </a:r>
          </a:p>
        </p:txBody>
      </p:sp>
    </p:spTree>
    <p:extLst>
      <p:ext uri="{BB962C8B-B14F-4D97-AF65-F5344CB8AC3E}">
        <p14:creationId xmlns:p14="http://schemas.microsoft.com/office/powerpoint/2010/main" val="106030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Azureskolen</a:t>
            </a:r>
            <a:r>
              <a:rPr lang="nb-NO" dirty="0"/>
              <a:t> – Workshop #2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err="1"/>
              <a:t>DevOps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2582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C4BEF9-F6DD-42FF-97A0-6F9C5FDFA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DF4BB5-FBD5-4F92-9DC3-594BFA209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ARM: Expression &amp; </a:t>
            </a:r>
            <a:r>
              <a:rPr lang="nb-NO" dirty="0" err="1"/>
              <a:t>functions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1061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CC7AD5-9759-4794-8447-7D74D11AD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https://github.com/Azure/azure-quickstart-templates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F109DB-F753-405D-BE67-C0E56871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ARM-</a:t>
            </a:r>
            <a:r>
              <a:rPr lang="nb-NO" dirty="0" err="1"/>
              <a:t>templates</a:t>
            </a:r>
            <a:r>
              <a:rPr lang="nb-NO" dirty="0"/>
              <a:t> ressurser</a:t>
            </a:r>
          </a:p>
        </p:txBody>
      </p:sp>
    </p:spTree>
    <p:extLst>
      <p:ext uri="{BB962C8B-B14F-4D97-AF65-F5344CB8AC3E}">
        <p14:creationId xmlns:p14="http://schemas.microsoft.com/office/powerpoint/2010/main" val="72647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32C2CA-FC99-4959-9790-0815B0B76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4FB255-2490-431B-9E24-7266B29B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ARM-</a:t>
            </a:r>
            <a:r>
              <a:rPr lang="nb-NO" dirty="0" err="1"/>
              <a:t>template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97641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61989C-9BAB-4C09-B1F5-654ECA3A5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Portal</a:t>
            </a:r>
          </a:p>
          <a:p>
            <a:endParaRPr lang="nb-NO" dirty="0"/>
          </a:p>
          <a:p>
            <a:r>
              <a:rPr lang="nb-NO" dirty="0" err="1"/>
              <a:t>Powershell</a:t>
            </a:r>
            <a:endParaRPr lang="nb-NO" dirty="0"/>
          </a:p>
          <a:p>
            <a:endParaRPr lang="nb-NO" dirty="0"/>
          </a:p>
          <a:p>
            <a:r>
              <a:rPr lang="nb-NO" dirty="0"/>
              <a:t>Visual Studio</a:t>
            </a:r>
          </a:p>
          <a:p>
            <a:endParaRPr lang="nb-NO" dirty="0"/>
          </a:p>
          <a:p>
            <a:r>
              <a:rPr lang="nb-NO" dirty="0" err="1"/>
              <a:t>Azure</a:t>
            </a:r>
            <a:r>
              <a:rPr lang="nb-NO" dirty="0"/>
              <a:t> </a:t>
            </a:r>
            <a:r>
              <a:rPr lang="nb-NO" dirty="0" err="1"/>
              <a:t>DevOps</a:t>
            </a: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3AEE9B-393F-4223-A7F7-8C19489D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ARM: Deployment</a:t>
            </a:r>
          </a:p>
        </p:txBody>
      </p:sp>
    </p:spTree>
    <p:extLst>
      <p:ext uri="{BB962C8B-B14F-4D97-AF65-F5344CB8AC3E}">
        <p14:creationId xmlns:p14="http://schemas.microsoft.com/office/powerpoint/2010/main" val="3936335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C6EDC8-A815-4F7B-95FE-5E19DA086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Portal</a:t>
            </a:r>
          </a:p>
          <a:p>
            <a:r>
              <a:rPr lang="nb-NO" dirty="0"/>
              <a:t>Visual Studio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16A1BB-BF26-4AFE-905C-E67197F2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ARM: Demo</a:t>
            </a:r>
          </a:p>
        </p:txBody>
      </p:sp>
    </p:spTree>
    <p:extLst>
      <p:ext uri="{BB962C8B-B14F-4D97-AF65-F5344CB8AC3E}">
        <p14:creationId xmlns:p14="http://schemas.microsoft.com/office/powerpoint/2010/main" val="260785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55DD50-67FE-4D7E-9392-9BA3C3C1D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Workshop #1</a:t>
            </a:r>
          </a:p>
          <a:p>
            <a:pPr lvl="1"/>
            <a:r>
              <a:rPr lang="nb-NO" dirty="0"/>
              <a:t>Introduksjon Azure</a:t>
            </a:r>
          </a:p>
          <a:p>
            <a:pPr lvl="1"/>
            <a:r>
              <a:rPr lang="nb-NO" dirty="0"/>
              <a:t>App Service, Azure Storage, Bonus: Key Vault</a:t>
            </a:r>
          </a:p>
          <a:p>
            <a:r>
              <a:rPr lang="nb-NO" b="1" dirty="0"/>
              <a:t>Workshop #2</a:t>
            </a:r>
          </a:p>
          <a:p>
            <a:pPr lvl="1"/>
            <a:r>
              <a:rPr lang="nb-NO" dirty="0" err="1"/>
              <a:t>DevOps</a:t>
            </a:r>
            <a:endParaRPr lang="nb-NO" dirty="0"/>
          </a:p>
          <a:p>
            <a:r>
              <a:rPr lang="nb-NO" dirty="0"/>
              <a:t>Workshop #3</a:t>
            </a:r>
          </a:p>
          <a:p>
            <a:pPr lvl="1"/>
            <a:r>
              <a:rPr lang="nb-NO" dirty="0"/>
              <a:t>TBD (Hot tips: Serverless)</a:t>
            </a:r>
          </a:p>
          <a:p>
            <a:r>
              <a:rPr lang="nb-NO" dirty="0"/>
              <a:t>Workshop #4</a:t>
            </a:r>
          </a:p>
          <a:p>
            <a:pPr lvl="1"/>
            <a:r>
              <a:rPr lang="nb-NO" dirty="0"/>
              <a:t>TBD</a:t>
            </a:r>
          </a:p>
          <a:p>
            <a:endParaRPr lang="nb-N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743FF-4E38-4244-9AF8-AF658D85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Azureskolen</a:t>
            </a:r>
            <a:r>
              <a:rPr lang="nb-NO" dirty="0"/>
              <a:t> Workshop – Foreløpig plan</a:t>
            </a:r>
          </a:p>
        </p:txBody>
      </p:sp>
    </p:spTree>
    <p:extLst>
      <p:ext uri="{BB962C8B-B14F-4D97-AF65-F5344CB8AC3E}">
        <p14:creationId xmlns:p14="http://schemas.microsoft.com/office/powerpoint/2010/main" val="367331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8EC16A-631D-40F4-A34D-5EB73F456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Introduksjon </a:t>
            </a:r>
            <a:r>
              <a:rPr lang="nb-NO" dirty="0" err="1"/>
              <a:t>DevOps</a:t>
            </a:r>
            <a:endParaRPr lang="nb-NO" dirty="0"/>
          </a:p>
          <a:p>
            <a:r>
              <a:rPr lang="nb-NO" dirty="0"/>
              <a:t>Leksjon 1: Azure </a:t>
            </a:r>
            <a:r>
              <a:rPr lang="nb-NO" dirty="0" err="1"/>
              <a:t>DevOps</a:t>
            </a:r>
            <a:r>
              <a:rPr lang="nb-NO" dirty="0"/>
              <a:t> – Delivery Pipeline</a:t>
            </a:r>
          </a:p>
          <a:p>
            <a:r>
              <a:rPr lang="nb-NO" dirty="0"/>
              <a:t>Leksjon 2: Infrastructure as Code: ARM-templates</a:t>
            </a:r>
          </a:p>
          <a:p>
            <a:r>
              <a:rPr lang="nb-NO" dirty="0"/>
              <a:t>Leksjon 3 : </a:t>
            </a:r>
            <a:r>
              <a:rPr lang="nb-NO" dirty="0" err="1"/>
              <a:t>Monitorering</a:t>
            </a:r>
            <a:r>
              <a:rPr lang="nb-NO" dirty="0"/>
              <a:t> og telemetri: Application Insights</a:t>
            </a:r>
          </a:p>
          <a:p>
            <a:r>
              <a:rPr lang="nb-NO" dirty="0"/>
              <a:t>Bonus-leksjon: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A31B3-A635-4631-AB14-0C7A72E2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Dagens workshop</a:t>
            </a:r>
          </a:p>
        </p:txBody>
      </p:sp>
    </p:spTree>
    <p:extLst>
      <p:ext uri="{BB962C8B-B14F-4D97-AF65-F5344CB8AC3E}">
        <p14:creationId xmlns:p14="http://schemas.microsoft.com/office/powerpoint/2010/main" val="271402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lager vi </a:t>
            </a:r>
            <a:r>
              <a:rPr lang="nb-NO" dirty="0" err="1"/>
              <a:t>software</a:t>
            </a:r>
            <a:r>
              <a:rPr lang="nb-NO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91662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Skape verdi</a:t>
            </a:r>
          </a:p>
        </p:txBody>
      </p:sp>
    </p:spTree>
    <p:extLst>
      <p:ext uri="{BB962C8B-B14F-4D97-AF65-F5344CB8AC3E}">
        <p14:creationId xmlns:p14="http://schemas.microsoft.com/office/powerpoint/2010/main" val="111971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Verdi skapes først når kode er i </a:t>
            </a:r>
            <a:r>
              <a:rPr lang="nb-NO" dirty="0" err="1"/>
              <a:t>prod</a:t>
            </a:r>
            <a:endParaRPr lang="nb-NO" dirty="0"/>
          </a:p>
        </p:txBody>
      </p:sp>
      <p:pic>
        <p:nvPicPr>
          <p:cNvPr id="2050" name="Picture 2" descr="Bilderesultat for kanb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800" y="3233525"/>
            <a:ext cx="7318511" cy="352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915939" y="2295939"/>
            <a:ext cx="22760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400" dirty="0"/>
              <a:t>Verdi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861852" y="3061252"/>
            <a:ext cx="2136913" cy="17691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512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Et samlebegrep for kultur, prosess og verktøy for å kontinuerlig forbedre måten vi gjør om ideer til programvare som skaper verdi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DevOps</a:t>
            </a:r>
            <a:r>
              <a:rPr lang="nb-NO" dirty="0"/>
              <a:t> er..</a:t>
            </a:r>
          </a:p>
        </p:txBody>
      </p:sp>
    </p:spTree>
    <p:extLst>
      <p:ext uri="{BB962C8B-B14F-4D97-AF65-F5344CB8AC3E}">
        <p14:creationId xmlns:p14="http://schemas.microsoft.com/office/powerpoint/2010/main" val="989989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Vi definerer «flyt» som et systems evne til å gjøre om behov til gevinst</a:t>
            </a:r>
          </a:p>
          <a:p>
            <a:endParaRPr lang="nb-NO" dirty="0"/>
          </a:p>
          <a:p>
            <a:pPr lvl="1"/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Flyt	</a:t>
            </a:r>
          </a:p>
        </p:txBody>
      </p:sp>
      <p:pic>
        <p:nvPicPr>
          <p:cNvPr id="5" name="Bilde 5">
            <a:extLst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557" y="3278170"/>
            <a:ext cx="6061476" cy="144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95515"/>
      </p:ext>
    </p:extLst>
  </p:cSld>
  <p:clrMapOvr>
    <a:masterClrMapping/>
  </p:clrMapOvr>
</p:sld>
</file>

<file path=ppt/theme/theme1.xml><?xml version="1.0" encoding="utf-8"?>
<a:theme xmlns:a="http://schemas.openxmlformats.org/drawingml/2006/main" name="Forside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B080F39-F12D-4C0A-8CB0-269CBB96B587}"/>
    </a:ext>
  </a:extLst>
</a:theme>
</file>

<file path=ppt/theme/theme2.xml><?xml version="1.0" encoding="utf-8"?>
<a:theme xmlns:a="http://schemas.openxmlformats.org/drawingml/2006/main" name="Innhold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uvets presentasjonsmal" id="{301BCD41-07AD-46CA-9372-A479FF8012E2}" vid="{202D5BAB-5A4C-4D97-B910-D457384076A2}"/>
    </a:ext>
  </a:extLst>
</a:theme>
</file>

<file path=ppt/theme/theme3.xml><?xml version="1.0" encoding="utf-8"?>
<a:theme xmlns:a="http://schemas.openxmlformats.org/drawingml/2006/main" name="Prosess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29E5A70-F5A3-4C3B-AEE4-196E0975597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3CE5A03C88D04F8FE0CC8617320B29" ma:contentTypeVersion="2" ma:contentTypeDescription="Create a new document." ma:contentTypeScope="" ma:versionID="23c508fadb5761cd27fdc7efc393bb78">
  <xsd:schema xmlns:xsd="http://www.w3.org/2001/XMLSchema" xmlns:xs="http://www.w3.org/2001/XMLSchema" xmlns:p="http://schemas.microsoft.com/office/2006/metadata/properties" xmlns:ns2="323bcd62-7d27-4513-9df1-9bc20f03554b" targetNamespace="http://schemas.microsoft.com/office/2006/metadata/properties" ma:root="true" ma:fieldsID="4120a6a9df7c81c23a4d646d2ccf1355" ns2:_="">
    <xsd:import namespace="323bcd62-7d27-4513-9df1-9bc20f0355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3bcd62-7d27-4513-9df1-9bc20f0355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77EA4A-9170-43AD-A052-6EABC948F7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3bcd62-7d27-4513-9df1-9bc20f0355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B82CC63-55FC-4D22-9ED3-DB88AF6228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2CB842-18D5-4EEF-9009-B0CAFCE7AC3E}">
  <ds:schemaRefs>
    <ds:schemaRef ds:uri="http://schemas.microsoft.com/office/2006/documentManagement/types"/>
    <ds:schemaRef ds:uri="http://schemas.microsoft.com/office/infopath/2007/PartnerControls"/>
    <ds:schemaRef ds:uri="cd7095a3-97f1-4663-a71f-a762e9d8a5de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Bouvets presentasjonsmal</Template>
  <TotalTime>1204</TotalTime>
  <Words>416</Words>
  <Application>Microsoft Office PowerPoint</Application>
  <PresentationFormat>Widescreen</PresentationFormat>
  <Paragraphs>122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Georgia</vt:lpstr>
      <vt:lpstr>Wingdings</vt:lpstr>
      <vt:lpstr>Forside</vt:lpstr>
      <vt:lpstr>Innhold</vt:lpstr>
      <vt:lpstr>Prosess</vt:lpstr>
      <vt:lpstr>PowerPoint Presentation</vt:lpstr>
      <vt:lpstr>Azureskolen – Workshop #2</vt:lpstr>
      <vt:lpstr>Azureskolen Workshop – Foreløpig plan</vt:lpstr>
      <vt:lpstr>Dagens workshop</vt:lpstr>
      <vt:lpstr>Hvorfor lager vi software?</vt:lpstr>
      <vt:lpstr>Skape verdi</vt:lpstr>
      <vt:lpstr>Verdi skapes først når kode er i prod</vt:lpstr>
      <vt:lpstr>DevOps er..</vt:lpstr>
      <vt:lpstr>Flyt </vt:lpstr>
      <vt:lpstr>Feedback</vt:lpstr>
      <vt:lpstr>Læring og eksperimentering</vt:lpstr>
      <vt:lpstr>DevOps er..</vt:lpstr>
      <vt:lpstr>Workshop #2</vt:lpstr>
      <vt:lpstr>Azure DevOps</vt:lpstr>
      <vt:lpstr>PowerPoint Presentation</vt:lpstr>
      <vt:lpstr>Infrastructure as Code</vt:lpstr>
      <vt:lpstr>Infrastructure as Code</vt:lpstr>
      <vt:lpstr>ARM-templates</vt:lpstr>
      <vt:lpstr>ARM-templates struktur </vt:lpstr>
      <vt:lpstr>ARM: Expression &amp; functions</vt:lpstr>
      <vt:lpstr>ARM-templates ressurser</vt:lpstr>
      <vt:lpstr>ARM-template</vt:lpstr>
      <vt:lpstr>ARM: Deployment</vt:lpstr>
      <vt:lpstr>ARM: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Renton Skallist</dc:creator>
  <cp:lastModifiedBy>Håvard Engum</cp:lastModifiedBy>
  <cp:revision>22</cp:revision>
  <dcterms:created xsi:type="dcterms:W3CDTF">2018-11-13T16:59:11Z</dcterms:created>
  <dcterms:modified xsi:type="dcterms:W3CDTF">2019-01-24T21:12:46Z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0x0101005D3CE5A03C88D04F8FE0CC8617320B29</vt:lpwstr>
  </property>
  <property fmtid="{D5CDD505-2E9C-101B-9397-08002B2CF9AE}" pid="3" name="_dlc_DocIdItemGuid">
    <vt:lpwstr>86852120-cc66-4c0f-8b63-a8fb53c60303</vt:lpwstr>
  </property>
</Properties>
</file>