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59" r:id="rId9"/>
    <p:sldId id="260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9" autoAdjust="0"/>
  </p:normalViewPr>
  <p:slideViewPr>
    <p:cSldViewPr snapToGrid="0" showGuides="1">
      <p:cViewPr varScale="1">
        <p:scale>
          <a:sx n="92" d="100"/>
          <a:sy n="92" d="100"/>
        </p:scale>
        <p:origin x="93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</a:t>
            </a:r>
            <a:r>
              <a:rPr lang="nb-NO" dirty="0" err="1"/>
              <a:t>Infrastructure</a:t>
            </a:r>
            <a:r>
              <a:rPr lang="nb-NO" dirty="0"/>
              <a:t> as Code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166</TotalTime>
  <Words>143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Infrastructure as Code</vt:lpstr>
      <vt:lpstr>ARM-templates</vt:lpstr>
      <vt:lpstr>ARM-templates struktur </vt:lpstr>
      <vt:lpstr>ARM-templates 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6</cp:revision>
  <dcterms:created xsi:type="dcterms:W3CDTF">2018-11-13T16:59:11Z</dcterms:created>
  <dcterms:modified xsi:type="dcterms:W3CDTF">2018-11-22T21:27:32Z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