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5" r:id="rId6"/>
  </p:sldMasterIdLst>
  <p:notesMasterIdLst>
    <p:notesMasterId r:id="rId26"/>
  </p:notesMasterIdLst>
  <p:handoutMasterIdLst>
    <p:handoutMasterId r:id="rId27"/>
  </p:handoutMasterIdLst>
  <p:sldIdLst>
    <p:sldId id="256" r:id="rId7"/>
    <p:sldId id="257" r:id="rId8"/>
    <p:sldId id="259" r:id="rId9"/>
    <p:sldId id="260" r:id="rId10"/>
    <p:sldId id="284" r:id="rId11"/>
    <p:sldId id="291" r:id="rId12"/>
    <p:sldId id="294" r:id="rId13"/>
    <p:sldId id="293" r:id="rId14"/>
    <p:sldId id="290" r:id="rId15"/>
    <p:sldId id="292" r:id="rId16"/>
    <p:sldId id="275" r:id="rId17"/>
    <p:sldId id="288" r:id="rId18"/>
    <p:sldId id="297" r:id="rId19"/>
    <p:sldId id="296" r:id="rId20"/>
    <p:sldId id="295" r:id="rId21"/>
    <p:sldId id="289" r:id="rId22"/>
    <p:sldId id="280" r:id="rId23"/>
    <p:sldId id="287" r:id="rId24"/>
    <p:sldId id="286" r:id="rId25"/>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D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64004" autoAdjust="0"/>
  </p:normalViewPr>
  <p:slideViewPr>
    <p:cSldViewPr snapToGrid="0" showGuides="1">
      <p:cViewPr varScale="1">
        <p:scale>
          <a:sx n="43" d="100"/>
          <a:sy n="43" d="100"/>
        </p:scale>
        <p:origin x="1566" y="2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4" d="100"/>
          <a:sy n="74" d="100"/>
        </p:scale>
        <p:origin x="255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a Sunde" userId="9874fc63-94a6-4a42-b0b7-9db82e3dfe4b" providerId="ADAL" clId="{C4F18A38-A09A-4FCB-859C-72C5E3DBF7D1}"/>
    <pc:docChg chg="custSel addSld delSld modSld modMainMaster">
      <pc:chgData name="Linda Sunde" userId="9874fc63-94a6-4a42-b0b7-9db82e3dfe4b" providerId="ADAL" clId="{C4F18A38-A09A-4FCB-859C-72C5E3DBF7D1}" dt="2018-01-12T14:40:32.027" v="45" actId="2696"/>
      <pc:docMkLst>
        <pc:docMk/>
      </pc:docMkLst>
      <pc:sldChg chg="add del">
        <pc:chgData name="Linda Sunde" userId="9874fc63-94a6-4a42-b0b7-9db82e3dfe4b" providerId="ADAL" clId="{C4F18A38-A09A-4FCB-859C-72C5E3DBF7D1}" dt="2018-01-12T14:40:32.027" v="45" actId="2696"/>
        <pc:sldMkLst>
          <pc:docMk/>
          <pc:sldMk cId="1499715902" sldId="257"/>
        </pc:sldMkLst>
      </pc:sldChg>
      <pc:sldChg chg="add del">
        <pc:chgData name="Linda Sunde" userId="9874fc63-94a6-4a42-b0b7-9db82e3dfe4b" providerId="ADAL" clId="{C4F18A38-A09A-4FCB-859C-72C5E3DBF7D1}" dt="2018-01-12T14:39:00.420" v="37" actId="2696"/>
        <pc:sldMkLst>
          <pc:docMk/>
          <pc:sldMk cId="2469708035" sldId="257"/>
        </pc:sldMkLst>
      </pc:sldChg>
      <pc:sldChg chg="add del">
        <pc:chgData name="Linda Sunde" userId="9874fc63-94a6-4a42-b0b7-9db82e3dfe4b" providerId="ADAL" clId="{C4F18A38-A09A-4FCB-859C-72C5E3DBF7D1}" dt="2018-01-12T14:39:00.420" v="38" actId="2696"/>
        <pc:sldMkLst>
          <pc:docMk/>
          <pc:sldMk cId="603824161" sldId="258"/>
        </pc:sldMkLst>
      </pc:sldChg>
      <pc:sldChg chg="add del">
        <pc:chgData name="Linda Sunde" userId="9874fc63-94a6-4a42-b0b7-9db82e3dfe4b" providerId="ADAL" clId="{C4F18A38-A09A-4FCB-859C-72C5E3DBF7D1}" dt="2018-01-12T14:39:00.420" v="39" actId="2696"/>
        <pc:sldMkLst>
          <pc:docMk/>
          <pc:sldMk cId="601324328" sldId="259"/>
        </pc:sldMkLst>
      </pc:sldChg>
      <pc:sldChg chg="add del">
        <pc:chgData name="Linda Sunde" userId="9874fc63-94a6-4a42-b0b7-9db82e3dfe4b" providerId="ADAL" clId="{C4F18A38-A09A-4FCB-859C-72C5E3DBF7D1}" dt="2018-01-12T14:39:00.420" v="36" actId="2696"/>
        <pc:sldMkLst>
          <pc:docMk/>
          <pc:sldMk cId="1193319562" sldId="260"/>
        </pc:sldMkLst>
      </pc:sldChg>
      <pc:sldMasterChg chg="modSp modSldLayout">
        <pc:chgData name="Linda Sunde" userId="9874fc63-94a6-4a42-b0b7-9db82e3dfe4b" providerId="ADAL" clId="{C4F18A38-A09A-4FCB-859C-72C5E3DBF7D1}" dt="2018-01-12T14:40:18.497" v="44" actId="2696"/>
        <pc:sldMasterMkLst>
          <pc:docMk/>
          <pc:sldMasterMk cId="2433956660" sldId="2147483660"/>
        </pc:sldMasterMkLst>
        <pc:grpChg chg="mod">
          <ac:chgData name="Linda Sunde" userId="9874fc63-94a6-4a42-b0b7-9db82e3dfe4b" providerId="ADAL" clId="{C4F18A38-A09A-4FCB-859C-72C5E3DBF7D1}" dt="2018-01-12T14:36:56.469" v="15" actId="688"/>
          <ac:grpSpMkLst>
            <pc:docMk/>
            <pc:sldMasterMk cId="2433956660" sldId="2147483660"/>
            <ac:grpSpMk id="7" creationId="{00000000-0000-0000-0000-000000000000}"/>
          </ac:grpSpMkLst>
        </pc:grpChg>
        <pc:sldLayoutChg chg="addSp delSp">
          <pc:chgData name="Linda Sunde" userId="9874fc63-94a6-4a42-b0b7-9db82e3dfe4b" providerId="ADAL" clId="{C4F18A38-A09A-4FCB-859C-72C5E3DBF7D1}" dt="2018-01-12T14:37:14.390" v="17" actId="2696"/>
          <pc:sldLayoutMkLst>
            <pc:docMk/>
            <pc:sldMasterMk cId="2433956660" sldId="2147483660"/>
            <pc:sldLayoutMk cId="1874232010" sldId="2147483665"/>
          </pc:sldLayoutMkLst>
          <pc:grpChg chg="add">
            <ac:chgData name="Linda Sunde" userId="9874fc63-94a6-4a42-b0b7-9db82e3dfe4b" providerId="ADAL" clId="{C4F18A38-A09A-4FCB-859C-72C5E3DBF7D1}" dt="2018-01-12T14:37:14.390" v="17" actId="2696"/>
            <ac:grpSpMkLst>
              <pc:docMk/>
              <pc:sldMasterMk cId="2433956660" sldId="2147483660"/>
              <pc:sldLayoutMk cId="1874232010" sldId="2147483665"/>
              <ac:grpSpMk id="13" creationId="{27AE4F0D-B2E4-4DAE-8569-90B5DBA9C665}"/>
            </ac:grpSpMkLst>
          </pc:grpChg>
          <pc:grpChg chg="del">
            <ac:chgData name="Linda Sunde" userId="9874fc63-94a6-4a42-b0b7-9db82e3dfe4b" providerId="ADAL" clId="{C4F18A38-A09A-4FCB-859C-72C5E3DBF7D1}" dt="2018-01-12T14:37:11" v="16" actId="478"/>
            <ac:grpSpMkLst>
              <pc:docMk/>
              <pc:sldMasterMk cId="2433956660" sldId="2147483660"/>
              <pc:sldLayoutMk cId="1874232010" sldId="2147483665"/>
              <ac:grpSpMk id="21" creationId="{00000000-0000-0000-0000-000000000000}"/>
            </ac:grpSpMkLst>
          </pc:grpChg>
        </pc:sldLayoutChg>
        <pc:sldLayoutChg chg="setBg">
          <pc:chgData name="Linda Sunde" userId="9874fc63-94a6-4a42-b0b7-9db82e3dfe4b" providerId="ADAL" clId="{C4F18A38-A09A-4FCB-859C-72C5E3DBF7D1}" dt="2018-01-12T14:40:18.497" v="44" actId="2696"/>
          <pc:sldLayoutMkLst>
            <pc:docMk/>
            <pc:sldMasterMk cId="2433956660" sldId="2147483660"/>
            <pc:sldLayoutMk cId="1719466470" sldId="2147483668"/>
          </pc:sldLayoutMkLst>
        </pc:sldLayoutChg>
        <pc:sldLayoutChg chg="addSp delSp">
          <pc:chgData name="Linda Sunde" userId="9874fc63-94a6-4a42-b0b7-9db82e3dfe4b" providerId="ADAL" clId="{C4F18A38-A09A-4FCB-859C-72C5E3DBF7D1}" dt="2018-01-12T14:37:27.391" v="19" actId="2696"/>
          <pc:sldLayoutMkLst>
            <pc:docMk/>
            <pc:sldMasterMk cId="2433956660" sldId="2147483660"/>
            <pc:sldLayoutMk cId="1940871719" sldId="2147483689"/>
          </pc:sldLayoutMkLst>
          <pc:grpChg chg="del">
            <ac:chgData name="Linda Sunde" userId="9874fc63-94a6-4a42-b0b7-9db82e3dfe4b" providerId="ADAL" clId="{C4F18A38-A09A-4FCB-859C-72C5E3DBF7D1}" dt="2018-01-12T14:37:25.234" v="18" actId="478"/>
            <ac:grpSpMkLst>
              <pc:docMk/>
              <pc:sldMasterMk cId="2433956660" sldId="2147483660"/>
              <pc:sldLayoutMk cId="1940871719" sldId="2147483689"/>
              <ac:grpSpMk id="11" creationId="{00000000-0000-0000-0000-000000000000}"/>
            </ac:grpSpMkLst>
          </pc:grpChg>
          <pc:grpChg chg="add">
            <ac:chgData name="Linda Sunde" userId="9874fc63-94a6-4a42-b0b7-9db82e3dfe4b" providerId="ADAL" clId="{C4F18A38-A09A-4FCB-859C-72C5E3DBF7D1}" dt="2018-01-12T14:37:27.391" v="19" actId="2696"/>
            <ac:grpSpMkLst>
              <pc:docMk/>
              <pc:sldMasterMk cId="2433956660" sldId="2147483660"/>
              <pc:sldLayoutMk cId="1940871719" sldId="2147483689"/>
              <ac:grpSpMk id="15" creationId="{A58DC723-9A7D-4B5E-8DF7-4B44D01B5465}"/>
            </ac:grpSpMkLst>
          </pc:grpChg>
        </pc:sldLayoutChg>
      </pc:sldMasterChg>
      <pc:sldMasterChg chg="addSp delSp modSldLayout">
        <pc:chgData name="Linda Sunde" userId="9874fc63-94a6-4a42-b0b7-9db82e3dfe4b" providerId="ADAL" clId="{C4F18A38-A09A-4FCB-859C-72C5E3DBF7D1}" dt="2018-01-12T14:38:04.671" v="29" actId="2696"/>
        <pc:sldMasterMkLst>
          <pc:docMk/>
          <pc:sldMasterMk cId="1515736299" sldId="2147483687"/>
        </pc:sldMasterMkLst>
        <pc:grpChg chg="del">
          <ac:chgData name="Linda Sunde" userId="9874fc63-94a6-4a42-b0b7-9db82e3dfe4b" providerId="ADAL" clId="{C4F18A38-A09A-4FCB-859C-72C5E3DBF7D1}" dt="2018-01-12T14:37:30.749" v="20" actId="478"/>
          <ac:grpSpMkLst>
            <pc:docMk/>
            <pc:sldMasterMk cId="1515736299" sldId="2147483687"/>
            <ac:grpSpMk id="7" creationId="{00000000-0000-0000-0000-000000000000}"/>
          </ac:grpSpMkLst>
        </pc:grpChg>
        <pc:grpChg chg="add">
          <ac:chgData name="Linda Sunde" userId="9874fc63-94a6-4a42-b0b7-9db82e3dfe4b" providerId="ADAL" clId="{C4F18A38-A09A-4FCB-859C-72C5E3DBF7D1}" dt="2018-01-12T14:37:31.906" v="21" actId="2696"/>
          <ac:grpSpMkLst>
            <pc:docMk/>
            <pc:sldMasterMk cId="1515736299" sldId="2147483687"/>
            <ac:grpSpMk id="10" creationId="{A847540E-5D4E-4238-AC99-4923A96BBF05}"/>
          </ac:grpSpMkLst>
        </pc:grpChg>
        <pc:sldLayoutChg chg="addSp delSp modSp">
          <pc:chgData name="Linda Sunde" userId="9874fc63-94a6-4a42-b0b7-9db82e3dfe4b" providerId="ADAL" clId="{C4F18A38-A09A-4FCB-859C-72C5E3DBF7D1}" dt="2018-01-12T14:35:07.205" v="14" actId="2696"/>
          <pc:sldLayoutMkLst>
            <pc:docMk/>
            <pc:sldMasterMk cId="1515736299" sldId="2147483687"/>
            <pc:sldLayoutMk cId="1594091784" sldId="2147483695"/>
          </pc:sldLayoutMkLst>
          <pc:spChg chg="del mod">
            <ac:chgData name="Linda Sunde" userId="9874fc63-94a6-4a42-b0b7-9db82e3dfe4b" providerId="ADAL" clId="{C4F18A38-A09A-4FCB-859C-72C5E3DBF7D1}" dt="2018-01-12T14:35:04.799" v="13" actId="478"/>
            <ac:spMkLst>
              <pc:docMk/>
              <pc:sldMasterMk cId="1515736299" sldId="2147483687"/>
              <pc:sldLayoutMk cId="1594091784" sldId="2147483695"/>
              <ac:spMk id="3" creationId="{00000000-0000-0000-0000-000000000000}"/>
            </ac:spMkLst>
          </pc:spChg>
          <pc:spChg chg="add del">
            <ac:chgData name="Linda Sunde" userId="9874fc63-94a6-4a42-b0b7-9db82e3dfe4b" providerId="ADAL" clId="{C4F18A38-A09A-4FCB-859C-72C5E3DBF7D1}" dt="2018-01-12T14:34:40.456" v="6" actId="11529"/>
            <ac:spMkLst>
              <pc:docMk/>
              <pc:sldMasterMk cId="1515736299" sldId="2147483687"/>
              <pc:sldLayoutMk cId="1594091784" sldId="2147483695"/>
              <ac:spMk id="4" creationId="{65025548-B8DE-477B-96CF-8BB232483E07}"/>
            </ac:spMkLst>
          </pc:spChg>
          <pc:spChg chg="add del mod">
            <ac:chgData name="Linda Sunde" userId="9874fc63-94a6-4a42-b0b7-9db82e3dfe4b" providerId="ADAL" clId="{C4F18A38-A09A-4FCB-859C-72C5E3DBF7D1}" dt="2018-01-12T14:35:02.581" v="12" actId="2696"/>
            <ac:spMkLst>
              <pc:docMk/>
              <pc:sldMasterMk cId="1515736299" sldId="2147483687"/>
              <pc:sldLayoutMk cId="1594091784" sldId="2147483695"/>
              <ac:spMk id="5" creationId="{E1DE957A-D540-4A04-8CC7-91D310B43699}"/>
            </ac:spMkLst>
          </pc:spChg>
          <pc:spChg chg="add">
            <ac:chgData name="Linda Sunde" userId="9874fc63-94a6-4a42-b0b7-9db82e3dfe4b" providerId="ADAL" clId="{C4F18A38-A09A-4FCB-859C-72C5E3DBF7D1}" dt="2018-01-12T14:35:07.205" v="14" actId="2696"/>
            <ac:spMkLst>
              <pc:docMk/>
              <pc:sldMasterMk cId="1515736299" sldId="2147483687"/>
              <pc:sldLayoutMk cId="1594091784" sldId="2147483695"/>
              <ac:spMk id="10" creationId="{696B9C2F-59C2-4F8E-AF8D-DDCE8553DC11}"/>
            </ac:spMkLst>
          </pc:spChg>
        </pc:sldLayoutChg>
        <pc:sldLayoutChg chg="addSp delSp">
          <pc:chgData name="Linda Sunde" userId="9874fc63-94a6-4a42-b0b7-9db82e3dfe4b" providerId="ADAL" clId="{C4F18A38-A09A-4FCB-859C-72C5E3DBF7D1}" dt="2018-01-12T14:37:56.218" v="25" actId="2696"/>
          <pc:sldLayoutMkLst>
            <pc:docMk/>
            <pc:sldMasterMk cId="1515736299" sldId="2147483687"/>
            <pc:sldLayoutMk cId="3899887035" sldId="2147483697"/>
          </pc:sldLayoutMkLst>
          <pc:grpChg chg="add">
            <ac:chgData name="Linda Sunde" userId="9874fc63-94a6-4a42-b0b7-9db82e3dfe4b" providerId="ADAL" clId="{C4F18A38-A09A-4FCB-859C-72C5E3DBF7D1}" dt="2018-01-12T14:37:56.218" v="25" actId="2696"/>
            <ac:grpSpMkLst>
              <pc:docMk/>
              <pc:sldMasterMk cId="1515736299" sldId="2147483687"/>
              <pc:sldLayoutMk cId="3899887035" sldId="2147483697"/>
              <ac:grpSpMk id="9" creationId="{AAC2E9E4-9DC5-4291-A71A-F3DDC30DF4F6}"/>
            </ac:grpSpMkLst>
          </pc:grpChg>
          <pc:grpChg chg="del">
            <ac:chgData name="Linda Sunde" userId="9874fc63-94a6-4a42-b0b7-9db82e3dfe4b" providerId="ADAL" clId="{C4F18A38-A09A-4FCB-859C-72C5E3DBF7D1}" dt="2018-01-12T14:37:55.156" v="24" actId="478"/>
            <ac:grpSpMkLst>
              <pc:docMk/>
              <pc:sldMasterMk cId="1515736299" sldId="2147483687"/>
              <pc:sldLayoutMk cId="3899887035" sldId="2147483697"/>
              <ac:grpSpMk id="11" creationId="{00000000-0000-0000-0000-000000000000}"/>
            </ac:grpSpMkLst>
          </pc:grpChg>
        </pc:sldLayoutChg>
        <pc:sldLayoutChg chg="addSp delSp">
          <pc:chgData name="Linda Sunde" userId="9874fc63-94a6-4a42-b0b7-9db82e3dfe4b" providerId="ADAL" clId="{C4F18A38-A09A-4FCB-859C-72C5E3DBF7D1}" dt="2018-01-12T14:37:50.937" v="23" actId="2696"/>
          <pc:sldLayoutMkLst>
            <pc:docMk/>
            <pc:sldMasterMk cId="1515736299" sldId="2147483687"/>
            <pc:sldLayoutMk cId="3646519661" sldId="2147483702"/>
          </pc:sldLayoutMkLst>
          <pc:grpChg chg="del">
            <ac:chgData name="Linda Sunde" userId="9874fc63-94a6-4a42-b0b7-9db82e3dfe4b" providerId="ADAL" clId="{C4F18A38-A09A-4FCB-859C-72C5E3DBF7D1}" dt="2018-01-12T14:37:49.609" v="22" actId="478"/>
            <ac:grpSpMkLst>
              <pc:docMk/>
              <pc:sldMasterMk cId="1515736299" sldId="2147483687"/>
              <pc:sldLayoutMk cId="3646519661" sldId="2147483702"/>
              <ac:grpSpMk id="23" creationId="{00000000-0000-0000-0000-000000000000}"/>
            </ac:grpSpMkLst>
          </pc:grpChg>
          <pc:grpChg chg="add">
            <ac:chgData name="Linda Sunde" userId="9874fc63-94a6-4a42-b0b7-9db82e3dfe4b" providerId="ADAL" clId="{C4F18A38-A09A-4FCB-859C-72C5E3DBF7D1}" dt="2018-01-12T14:37:50.937" v="23" actId="2696"/>
            <ac:grpSpMkLst>
              <pc:docMk/>
              <pc:sldMasterMk cId="1515736299" sldId="2147483687"/>
              <pc:sldLayoutMk cId="3646519661" sldId="2147483702"/>
              <ac:grpSpMk id="27" creationId="{5B443CCA-3D95-4EE5-BB97-9C4564C370AE}"/>
            </ac:grpSpMkLst>
          </pc:grpChg>
        </pc:sldLayoutChg>
        <pc:sldLayoutChg chg="addSp delSp">
          <pc:chgData name="Linda Sunde" userId="9874fc63-94a6-4a42-b0b7-9db82e3dfe4b" providerId="ADAL" clId="{C4F18A38-A09A-4FCB-859C-72C5E3DBF7D1}" dt="2018-01-12T14:38:00.296" v="27" actId="2696"/>
          <pc:sldLayoutMkLst>
            <pc:docMk/>
            <pc:sldMasterMk cId="1515736299" sldId="2147483687"/>
            <pc:sldLayoutMk cId="1193718089" sldId="2147483703"/>
          </pc:sldLayoutMkLst>
          <pc:grpChg chg="del">
            <ac:chgData name="Linda Sunde" userId="9874fc63-94a6-4a42-b0b7-9db82e3dfe4b" providerId="ADAL" clId="{C4F18A38-A09A-4FCB-859C-72C5E3DBF7D1}" dt="2018-01-12T14:37:58.921" v="26" actId="478"/>
            <ac:grpSpMkLst>
              <pc:docMk/>
              <pc:sldMasterMk cId="1515736299" sldId="2147483687"/>
              <pc:sldLayoutMk cId="1193718089" sldId="2147483703"/>
              <ac:grpSpMk id="11" creationId="{00000000-0000-0000-0000-000000000000}"/>
            </ac:grpSpMkLst>
          </pc:grpChg>
          <pc:grpChg chg="add">
            <ac:chgData name="Linda Sunde" userId="9874fc63-94a6-4a42-b0b7-9db82e3dfe4b" providerId="ADAL" clId="{C4F18A38-A09A-4FCB-859C-72C5E3DBF7D1}" dt="2018-01-12T14:38:00.296" v="27" actId="2696"/>
            <ac:grpSpMkLst>
              <pc:docMk/>
              <pc:sldMasterMk cId="1515736299" sldId="2147483687"/>
              <pc:sldLayoutMk cId="1193718089" sldId="2147483703"/>
              <ac:grpSpMk id="15" creationId="{BA26DCBF-6113-474A-9A0C-AEC0E22620F3}"/>
            </ac:grpSpMkLst>
          </pc:grpChg>
        </pc:sldLayoutChg>
        <pc:sldLayoutChg chg="addSp delSp">
          <pc:chgData name="Linda Sunde" userId="9874fc63-94a6-4a42-b0b7-9db82e3dfe4b" providerId="ADAL" clId="{C4F18A38-A09A-4FCB-859C-72C5E3DBF7D1}" dt="2018-01-12T14:38:04.671" v="29" actId="2696"/>
          <pc:sldLayoutMkLst>
            <pc:docMk/>
            <pc:sldMasterMk cId="1515736299" sldId="2147483687"/>
            <pc:sldLayoutMk cId="3404700341" sldId="2147483704"/>
          </pc:sldLayoutMkLst>
          <pc:grpChg chg="del">
            <ac:chgData name="Linda Sunde" userId="9874fc63-94a6-4a42-b0b7-9db82e3dfe4b" providerId="ADAL" clId="{C4F18A38-A09A-4FCB-859C-72C5E3DBF7D1}" dt="2018-01-12T14:38:03.733" v="28" actId="478"/>
            <ac:grpSpMkLst>
              <pc:docMk/>
              <pc:sldMasterMk cId="1515736299" sldId="2147483687"/>
              <pc:sldLayoutMk cId="3404700341" sldId="2147483704"/>
              <ac:grpSpMk id="11" creationId="{00000000-0000-0000-0000-000000000000}"/>
            </ac:grpSpMkLst>
          </pc:grpChg>
          <pc:grpChg chg="add">
            <ac:chgData name="Linda Sunde" userId="9874fc63-94a6-4a42-b0b7-9db82e3dfe4b" providerId="ADAL" clId="{C4F18A38-A09A-4FCB-859C-72C5E3DBF7D1}" dt="2018-01-12T14:38:04.671" v="29" actId="2696"/>
            <ac:grpSpMkLst>
              <pc:docMk/>
              <pc:sldMasterMk cId="1515736299" sldId="2147483687"/>
              <pc:sldLayoutMk cId="3404700341" sldId="2147483704"/>
              <ac:grpSpMk id="17" creationId="{68FAC6F1-79DE-414A-A296-E10A0A6EC862}"/>
            </ac:grpSpMkLst>
          </pc:grpChg>
        </pc:sldLayoutChg>
      </pc:sldMasterChg>
      <pc:sldMasterChg chg="addSp delSp modSldLayout">
        <pc:chgData name="Linda Sunde" userId="9874fc63-94a6-4a42-b0b7-9db82e3dfe4b" providerId="ADAL" clId="{C4F18A38-A09A-4FCB-859C-72C5E3DBF7D1}" dt="2018-01-12T14:38:15.499" v="31" actId="2696"/>
        <pc:sldMasterMkLst>
          <pc:docMk/>
          <pc:sldMasterMk cId="3846142285" sldId="2147483705"/>
        </pc:sldMasterMkLst>
        <pc:spChg chg="add del">
          <ac:chgData name="Linda Sunde" userId="9874fc63-94a6-4a42-b0b7-9db82e3dfe4b" providerId="ADAL" clId="{C4F18A38-A09A-4FCB-859C-72C5E3DBF7D1}" dt="2018-01-12T14:30:32.803" v="3" actId="478"/>
          <ac:spMkLst>
            <pc:docMk/>
            <pc:sldMasterMk cId="3846142285" sldId="2147483705"/>
            <ac:spMk id="9" creationId="{862BADCB-0589-410D-912E-C3CD5CB88B10}"/>
          </ac:spMkLst>
        </pc:spChg>
        <pc:grpChg chg="del">
          <ac:chgData name="Linda Sunde" userId="9874fc63-94a6-4a42-b0b7-9db82e3dfe4b" providerId="ADAL" clId="{C4F18A38-A09A-4FCB-859C-72C5E3DBF7D1}" dt="2018-01-12T14:38:14.530" v="30" actId="478"/>
          <ac:grpSpMkLst>
            <pc:docMk/>
            <pc:sldMasterMk cId="3846142285" sldId="2147483705"/>
            <ac:grpSpMk id="10" creationId="{00000000-0000-0000-0000-000000000000}"/>
          </ac:grpSpMkLst>
        </pc:grpChg>
        <pc:grpChg chg="add">
          <ac:chgData name="Linda Sunde" userId="9874fc63-94a6-4a42-b0b7-9db82e3dfe4b" providerId="ADAL" clId="{C4F18A38-A09A-4FCB-859C-72C5E3DBF7D1}" dt="2018-01-12T14:38:15.499" v="31" actId="2696"/>
          <ac:grpSpMkLst>
            <pc:docMk/>
            <pc:sldMasterMk cId="3846142285" sldId="2147483705"/>
            <ac:grpSpMk id="15" creationId="{29F62008-B414-4047-8E52-38DA28357C0B}"/>
          </ac:grpSpMkLst>
        </pc:grpChg>
        <pc:sldLayoutChg chg="modSp">
          <pc:chgData name="Linda Sunde" userId="9874fc63-94a6-4a42-b0b7-9db82e3dfe4b" providerId="ADAL" clId="{C4F18A38-A09A-4FCB-859C-72C5E3DBF7D1}" dt="2018-01-12T14:29:02.679" v="0" actId="2696"/>
          <pc:sldLayoutMkLst>
            <pc:docMk/>
            <pc:sldMasterMk cId="3846142285" sldId="2147483705"/>
            <pc:sldLayoutMk cId="4024990185" sldId="2147483706"/>
          </pc:sldLayoutMkLst>
          <pc:spChg chg="mod">
            <ac:chgData name="Linda Sunde" userId="9874fc63-94a6-4a42-b0b7-9db82e3dfe4b" providerId="ADAL" clId="{C4F18A38-A09A-4FCB-859C-72C5E3DBF7D1}" dt="2018-01-12T14:29:02.679" v="0" actId="2696"/>
            <ac:spMkLst>
              <pc:docMk/>
              <pc:sldMasterMk cId="3846142285" sldId="2147483705"/>
              <pc:sldLayoutMk cId="4024990185" sldId="2147483706"/>
              <ac:spMk id="21" creationId="{00000000-0000-0000-0000-000000000000}"/>
            </ac:spMkLst>
          </pc:spChg>
        </pc:sldLayoutChg>
        <pc:sldLayoutChg chg="modSp">
          <pc:chgData name="Linda Sunde" userId="9874fc63-94a6-4a42-b0b7-9db82e3dfe4b" providerId="ADAL" clId="{C4F18A38-A09A-4FCB-859C-72C5E3DBF7D1}" dt="2018-01-12T14:29:14.943" v="1" actId="2696"/>
          <pc:sldLayoutMkLst>
            <pc:docMk/>
            <pc:sldMasterMk cId="3846142285" sldId="2147483705"/>
            <pc:sldLayoutMk cId="4103475003" sldId="2147483707"/>
          </pc:sldLayoutMkLst>
          <pc:spChg chg="mod">
            <ac:chgData name="Linda Sunde" userId="9874fc63-94a6-4a42-b0b7-9db82e3dfe4b" providerId="ADAL" clId="{C4F18A38-A09A-4FCB-859C-72C5E3DBF7D1}" dt="2018-01-12T14:29:14.943" v="1" actId="2696"/>
            <ac:spMkLst>
              <pc:docMk/>
              <pc:sldMasterMk cId="3846142285" sldId="2147483705"/>
              <pc:sldLayoutMk cId="4103475003" sldId="2147483707"/>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52192-B826-4AE0-9CD6-BEA9467D12B3}" type="datetimeFigureOut">
              <a:rPr lang="nb-NO" smtClean="0"/>
              <a:t>12.01.2020</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E4315-75CA-4BDD-AEB0-30BF4364265C}" type="slidenum">
              <a:rPr lang="nb-NO" smtClean="0"/>
              <a:t>‹#›</a:t>
            </a:fld>
            <a:endParaRPr lang="nb-NO"/>
          </a:p>
        </p:txBody>
      </p:sp>
    </p:spTree>
    <p:extLst>
      <p:ext uri="{BB962C8B-B14F-4D97-AF65-F5344CB8AC3E}">
        <p14:creationId xmlns:p14="http://schemas.microsoft.com/office/powerpoint/2010/main" val="69589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6BCB2-2760-41B1-A1BE-7886EF110FCB}" type="datetimeFigureOut">
              <a:rPr lang="nb-NO" smtClean="0"/>
              <a:t>12.01.2020</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77DB-C4B0-49B2-8838-0F01BA83B7C4}" type="slidenum">
              <a:rPr lang="nb-NO" smtClean="0"/>
              <a:t>‹#›</a:t>
            </a:fld>
            <a:endParaRPr lang="nb-NO"/>
          </a:p>
        </p:txBody>
      </p:sp>
    </p:spTree>
    <p:extLst>
      <p:ext uri="{BB962C8B-B14F-4D97-AF65-F5344CB8AC3E}">
        <p14:creationId xmlns:p14="http://schemas.microsoft.com/office/powerpoint/2010/main" val="6195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nb-no/learn/modules/intro-to-security-in-azure/3-identity-and-acces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nb-no/learn/modules/intro-to-security-in-azure/5-network-security"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Foreløpig agenda - </a:t>
            </a:r>
          </a:p>
        </p:txBody>
      </p:sp>
      <p:sp>
        <p:nvSpPr>
          <p:cNvPr id="4" name="Slide Number Placeholder 3"/>
          <p:cNvSpPr>
            <a:spLocks noGrp="1"/>
          </p:cNvSpPr>
          <p:nvPr>
            <p:ph type="sldNum" sz="quarter" idx="10"/>
          </p:nvPr>
        </p:nvSpPr>
        <p:spPr/>
        <p:txBody>
          <a:bodyPr/>
          <a:lstStyle/>
          <a:p>
            <a:fld id="{180377DB-C4B0-49B2-8838-0F01BA83B7C4}" type="slidenum">
              <a:rPr lang="nb-NO" smtClean="0"/>
              <a:t>3</a:t>
            </a:fld>
            <a:endParaRPr lang="nb-NO"/>
          </a:p>
        </p:txBody>
      </p:sp>
    </p:spTree>
    <p:extLst>
      <p:ext uri="{BB962C8B-B14F-4D97-AF65-F5344CB8AC3E}">
        <p14:creationId xmlns:p14="http://schemas.microsoft.com/office/powerpoint/2010/main" val="700894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Lagvis sikkerhet:</a:t>
            </a:r>
            <a:br>
              <a:rPr lang="nb-NO" dirty="0"/>
            </a:br>
            <a:r>
              <a:rPr lang="nb-NO" dirty="0" err="1"/>
              <a:t>Physical</a:t>
            </a:r>
            <a:r>
              <a:rPr lang="nb-NO" dirty="0"/>
              <a:t> Security (Fysisk sikring)</a:t>
            </a:r>
          </a:p>
          <a:p>
            <a:r>
              <a:rPr lang="nb-NO" dirty="0"/>
              <a:t>Identity and Access (identitet og tilgangskontroll)</a:t>
            </a:r>
          </a:p>
          <a:p>
            <a:r>
              <a:rPr lang="nb-NO" dirty="0"/>
              <a:t>Perimeter</a:t>
            </a:r>
          </a:p>
          <a:p>
            <a:r>
              <a:rPr lang="nb-NO" dirty="0"/>
              <a:t>Network</a:t>
            </a:r>
          </a:p>
          <a:p>
            <a:r>
              <a:rPr lang="nb-NO" dirty="0" err="1"/>
              <a:t>Compute</a:t>
            </a:r>
            <a:endParaRPr lang="nb-NO" dirty="0"/>
          </a:p>
          <a:p>
            <a:r>
              <a:rPr lang="nb-NO" dirty="0"/>
              <a:t>Application</a:t>
            </a:r>
          </a:p>
          <a:p>
            <a:r>
              <a:rPr lang="nb-NO" dirty="0"/>
              <a:t>Data</a:t>
            </a:r>
          </a:p>
          <a:p>
            <a:endParaRPr lang="nb-NO" dirty="0"/>
          </a:p>
          <a:p>
            <a:r>
              <a:rPr lang="nb-NO" dirty="0"/>
              <a:t>Zero trust </a:t>
            </a:r>
            <a:r>
              <a:rPr lang="nb-NO" dirty="0" err="1"/>
              <a:t>model</a:t>
            </a:r>
            <a:r>
              <a:rPr lang="nb-NO" dirty="0"/>
              <a:t>:</a:t>
            </a:r>
          </a:p>
          <a:p>
            <a:r>
              <a:rPr lang="en-US" sz="1200" b="0" i="0" kern="1200" dirty="0">
                <a:solidFill>
                  <a:schemeClr val="tx1"/>
                </a:solidFill>
                <a:effectLst/>
                <a:latin typeface="+mn-lt"/>
                <a:ea typeface="+mn-ea"/>
                <a:cs typeface="+mn-cs"/>
              </a:rPr>
              <a:t>which states that you should never assume trust but instead continually validate trust. </a:t>
            </a:r>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5</a:t>
            </a:fld>
            <a:endParaRPr lang="nb-NO"/>
          </a:p>
        </p:txBody>
      </p:sp>
    </p:spTree>
    <p:extLst>
      <p:ext uri="{BB962C8B-B14F-4D97-AF65-F5344CB8AC3E}">
        <p14:creationId xmlns:p14="http://schemas.microsoft.com/office/powerpoint/2010/main" val="62928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Data de stort sett hackere er ute etter.</a:t>
            </a:r>
          </a:p>
        </p:txBody>
      </p:sp>
      <p:sp>
        <p:nvSpPr>
          <p:cNvPr id="4" name="Slide Number Placeholder 3"/>
          <p:cNvSpPr>
            <a:spLocks noGrp="1"/>
          </p:cNvSpPr>
          <p:nvPr>
            <p:ph type="sldNum" sz="quarter" idx="5"/>
          </p:nvPr>
        </p:nvSpPr>
        <p:spPr/>
        <p:txBody>
          <a:bodyPr/>
          <a:lstStyle/>
          <a:p>
            <a:fld id="{180377DB-C4B0-49B2-8838-0F01BA83B7C4}" type="slidenum">
              <a:rPr lang="nb-NO" smtClean="0"/>
              <a:t>6</a:t>
            </a:fld>
            <a:endParaRPr lang="nb-NO"/>
          </a:p>
        </p:txBody>
      </p:sp>
    </p:spTree>
    <p:extLst>
      <p:ext uri="{BB962C8B-B14F-4D97-AF65-F5344CB8AC3E}">
        <p14:creationId xmlns:p14="http://schemas.microsoft.com/office/powerpoint/2010/main" val="995312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Microsoft ansvar vs. vårt ansvar </a:t>
            </a:r>
          </a:p>
          <a:p>
            <a:r>
              <a:rPr lang="nb-NO" dirty="0"/>
              <a:t>Selv om Microsoft er en sikker plattform, så er det ikke vanskelig å lage et system i skyen . Det hviler derfor et stort ansvar på oss som  </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7</a:t>
            </a:fld>
            <a:endParaRPr lang="nb-NO"/>
          </a:p>
        </p:txBody>
      </p:sp>
    </p:spTree>
    <p:extLst>
      <p:ext uri="{BB962C8B-B14F-4D97-AF65-F5344CB8AC3E}">
        <p14:creationId xmlns:p14="http://schemas.microsoft.com/office/powerpoint/2010/main" val="2311225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Vårt ansvar </a:t>
            </a:r>
          </a:p>
        </p:txBody>
      </p:sp>
      <p:sp>
        <p:nvSpPr>
          <p:cNvPr id="4" name="Slide Number Placeholder 3"/>
          <p:cNvSpPr>
            <a:spLocks noGrp="1"/>
          </p:cNvSpPr>
          <p:nvPr>
            <p:ph type="sldNum" sz="quarter" idx="5"/>
          </p:nvPr>
        </p:nvSpPr>
        <p:spPr/>
        <p:txBody>
          <a:bodyPr/>
          <a:lstStyle/>
          <a:p>
            <a:fld id="{180377DB-C4B0-49B2-8838-0F01BA83B7C4}" type="slidenum">
              <a:rPr lang="nb-NO" smtClean="0"/>
              <a:t>8</a:t>
            </a:fld>
            <a:endParaRPr lang="nb-NO"/>
          </a:p>
        </p:txBody>
      </p:sp>
    </p:spTree>
    <p:extLst>
      <p:ext uri="{BB962C8B-B14F-4D97-AF65-F5344CB8AC3E}">
        <p14:creationId xmlns:p14="http://schemas.microsoft.com/office/powerpoint/2010/main" val="2443316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MFA:</a:t>
            </a:r>
          </a:p>
          <a:p>
            <a:r>
              <a:rPr lang="en-US" sz="1200" b="0" i="1" kern="1200" dirty="0">
                <a:solidFill>
                  <a:schemeClr val="tx1"/>
                </a:solidFill>
                <a:effectLst/>
                <a:latin typeface="+mn-lt"/>
                <a:ea typeface="+mn-ea"/>
                <a:cs typeface="+mn-cs"/>
              </a:rPr>
              <a:t>Something you know</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possess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are</a:t>
            </a:r>
            <a:endParaRPr lang="en-US" sz="1200" b="0" i="0" kern="1200" dirty="0">
              <a:solidFill>
                <a:schemeClr val="tx1"/>
              </a:solidFill>
              <a:effectLst/>
              <a:latin typeface="+mn-lt"/>
              <a:ea typeface="+mn-ea"/>
              <a:cs typeface="+mn-cs"/>
            </a:endParaRPr>
          </a:p>
          <a:p>
            <a:endParaRPr lang="nb-NO" dirty="0"/>
          </a:p>
          <a:p>
            <a:r>
              <a:rPr lang="en-US" sz="1200" b="0" i="0" kern="1200" dirty="0">
                <a:solidFill>
                  <a:schemeClr val="tx1"/>
                </a:solidFill>
                <a:effectLst/>
                <a:latin typeface="+mn-lt"/>
                <a:ea typeface="+mn-ea"/>
                <a:cs typeface="+mn-cs"/>
              </a:rPr>
              <a:t>By leveraging Azure AD for SSO you'll also have the ability to combine multiple data sources into an intelligent security graph</a:t>
            </a:r>
          </a:p>
          <a:p>
            <a:endParaRPr lang="en-US" sz="1200" b="0" i="0" kern="1200" dirty="0">
              <a:solidFill>
                <a:schemeClr val="tx1"/>
              </a:solidFill>
              <a:effectLst/>
              <a:latin typeface="+mn-lt"/>
              <a:ea typeface="+mn-ea"/>
              <a:cs typeface="+mn-cs"/>
            </a:endParaRPr>
          </a:p>
          <a:p>
            <a:r>
              <a:rPr lang="nb-NO" dirty="0">
                <a:hlinkClick r:id="rId3"/>
              </a:rPr>
              <a:t>https://docs.microsoft.com/nb-no/learn/modules/intro-to-security-in-azure/3-identity-and-access</a:t>
            </a:r>
            <a:endParaRPr lang="nb-NO" dirty="0"/>
          </a:p>
          <a:p>
            <a:r>
              <a:rPr lang="nb-NO" dirty="0"/>
              <a:t>Tig</a:t>
            </a:r>
          </a:p>
        </p:txBody>
      </p:sp>
      <p:sp>
        <p:nvSpPr>
          <p:cNvPr id="4" name="Slide Number Placeholder 3"/>
          <p:cNvSpPr>
            <a:spLocks noGrp="1"/>
          </p:cNvSpPr>
          <p:nvPr>
            <p:ph type="sldNum" sz="quarter" idx="5"/>
          </p:nvPr>
        </p:nvSpPr>
        <p:spPr/>
        <p:txBody>
          <a:bodyPr/>
          <a:lstStyle/>
          <a:p>
            <a:fld id="{180377DB-C4B0-49B2-8838-0F01BA83B7C4}" type="slidenum">
              <a:rPr lang="nb-NO" smtClean="0"/>
              <a:t>12</a:t>
            </a:fld>
            <a:endParaRPr lang="nb-NO"/>
          </a:p>
        </p:txBody>
      </p:sp>
    </p:spTree>
    <p:extLst>
      <p:ext uri="{BB962C8B-B14F-4D97-AF65-F5344CB8AC3E}">
        <p14:creationId xmlns:p14="http://schemas.microsoft.com/office/powerpoint/2010/main" val="1334592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Vise </a:t>
            </a:r>
            <a:r>
              <a:rPr lang="nb-NO" dirty="0" err="1"/>
              <a:t>deployment</a:t>
            </a:r>
            <a:r>
              <a:rPr lang="nb-NO" dirty="0"/>
              <a:t> av </a:t>
            </a:r>
          </a:p>
        </p:txBody>
      </p:sp>
      <p:sp>
        <p:nvSpPr>
          <p:cNvPr id="4" name="Slide Number Placeholder 3"/>
          <p:cNvSpPr>
            <a:spLocks noGrp="1"/>
          </p:cNvSpPr>
          <p:nvPr>
            <p:ph type="sldNum" sz="quarter" idx="5"/>
          </p:nvPr>
        </p:nvSpPr>
        <p:spPr/>
        <p:txBody>
          <a:bodyPr/>
          <a:lstStyle/>
          <a:p>
            <a:fld id="{180377DB-C4B0-49B2-8838-0F01BA83B7C4}" type="slidenum">
              <a:rPr lang="nb-NO" smtClean="0"/>
              <a:t>17</a:t>
            </a:fld>
            <a:endParaRPr lang="nb-NO"/>
          </a:p>
        </p:txBody>
      </p:sp>
    </p:spTree>
    <p:extLst>
      <p:ext uri="{BB962C8B-B14F-4D97-AF65-F5344CB8AC3E}">
        <p14:creationId xmlns:p14="http://schemas.microsoft.com/office/powerpoint/2010/main" val="2906306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hlinkClick r:id="rId3"/>
              </a:rPr>
              <a:t>https://docs.microsoft.com/nb-no/learn/modules/intro-to-security-in-azure/5-network-security</a:t>
            </a:r>
            <a:endParaRPr lang="nb-NO" dirty="0"/>
          </a:p>
          <a:p>
            <a:endParaRPr lang="nb-NO" dirty="0"/>
          </a:p>
          <a:p>
            <a:r>
              <a:rPr lang="en-US" sz="1200" b="0" i="0" kern="1200" dirty="0">
                <a:solidFill>
                  <a:schemeClr val="tx1"/>
                </a:solidFill>
                <a:effectLst/>
                <a:latin typeface="+mn-lt"/>
                <a:ea typeface="+mn-ea"/>
                <a:cs typeface="+mn-cs"/>
              </a:rPr>
              <a:t>A layered approach to network security helps reduce your risk of exposure through network-based attacks. Azure provides several services and capabilities to secure your internet-facing resource, internal resources, and communication between on-premises networks. These features make it possible to create secure solutions on Azure.</a:t>
            </a:r>
          </a:p>
          <a:p>
            <a:r>
              <a:rPr lang="en-US" sz="1200" b="0" i="0" kern="1200" dirty="0">
                <a:solidFill>
                  <a:schemeClr val="tx1"/>
                </a:solidFill>
                <a:effectLst/>
                <a:latin typeface="+mn-lt"/>
                <a:ea typeface="+mn-ea"/>
                <a:cs typeface="+mn-cs"/>
              </a:rPr>
              <a:t>You can also combine multiple Azure networking and security services to manage your network security and provide increased layered protection. For example, you can use Azure Firewall to protect inbound and outbound traffic to the Internet, and Network Security Groups to limit traffic to resources inside your virtual networks.</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18</a:t>
            </a:fld>
            <a:endParaRPr lang="nb-NO"/>
          </a:p>
        </p:txBody>
      </p:sp>
    </p:spTree>
    <p:extLst>
      <p:ext uri="{BB962C8B-B14F-4D97-AF65-F5344CB8AC3E}">
        <p14:creationId xmlns:p14="http://schemas.microsoft.com/office/powerpoint/2010/main" val="3298195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t øy på svart">
    <p:bg>
      <p:bgPr>
        <a:solidFill>
          <a:srgbClr val="00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30114" y="1379331"/>
            <a:ext cx="5158652" cy="4028488"/>
          </a:xfrm>
          <a:prstGeom prst="rect">
            <a:avLst/>
          </a:prstGeom>
        </p:spPr>
      </p:pic>
      <p:pic>
        <p:nvPicPr>
          <p:cNvPr id="8" name="Picture 7" descr="bouve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sp>
        <p:nvSpPr>
          <p:cNvPr id="9" name="TextBox 8"/>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Tree>
    <p:extLst>
      <p:ext uri="{BB962C8B-B14F-4D97-AF65-F5344CB8AC3E}">
        <p14:creationId xmlns:p14="http://schemas.microsoft.com/office/powerpoint/2010/main" val="21460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nhold med bilde høy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180028" y="0"/>
            <a:ext cx="5011972" cy="6858000"/>
          </a:xfrm>
          <a:prstGeom prst="rect">
            <a:avLst/>
          </a:prstGeom>
          <a:noFill/>
        </p:spPr>
        <p:txBody>
          <a:bodyPr/>
          <a:lstStyle>
            <a:lvl1pPr marL="0" indent="0">
              <a:buNone/>
              <a:defRPr/>
            </a:lvl1pPr>
          </a:lstStyle>
          <a:p>
            <a:endParaRPr lang="nb-NO" dirty="0"/>
          </a:p>
        </p:txBody>
      </p:sp>
      <p:sp>
        <p:nvSpPr>
          <p:cNvPr id="2" name="Title 1"/>
          <p:cNvSpPr>
            <a:spLocks noGrp="1"/>
          </p:cNvSpPr>
          <p:nvPr>
            <p:ph type="title"/>
          </p:nvPr>
        </p:nvSpPr>
        <p:spPr>
          <a:xfrm>
            <a:off x="1234800" y="365126"/>
            <a:ext cx="5579468"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9" name="Text Placeholder 2"/>
          <p:cNvSpPr>
            <a:spLocks noGrp="1"/>
          </p:cNvSpPr>
          <p:nvPr>
            <p:ph idx="1"/>
          </p:nvPr>
        </p:nvSpPr>
        <p:spPr>
          <a:xfrm>
            <a:off x="1234800" y="1825625"/>
            <a:ext cx="5579468"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79258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nhold med 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806316" y="365126"/>
            <a:ext cx="4574989"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806316" y="1825625"/>
            <a:ext cx="454748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Picture Placeholder 5"/>
          <p:cNvSpPr>
            <a:spLocks noGrp="1"/>
          </p:cNvSpPr>
          <p:nvPr>
            <p:ph type="pic" sz="quarter" idx="13"/>
          </p:nvPr>
        </p:nvSpPr>
        <p:spPr>
          <a:xfrm>
            <a:off x="0" y="0"/>
            <a:ext cx="6096000" cy="6858000"/>
          </a:xfrm>
          <a:prstGeom prst="rect">
            <a:avLst/>
          </a:prstGeom>
          <a:solidFill>
            <a:schemeClr val="bg1"/>
          </a:solidFill>
        </p:spPr>
        <p:txBody>
          <a:bodyPr/>
          <a:lstStyle>
            <a:lvl1pPr marL="0" indent="0">
              <a:buNone/>
              <a:defRPr/>
            </a:lvl1pPr>
          </a:lstStyle>
          <a:p>
            <a:endParaRPr lang="nb-NO" dirty="0"/>
          </a:p>
        </p:txBody>
      </p:sp>
      <p:cxnSp>
        <p:nvCxnSpPr>
          <p:cNvPr id="8" name="Straight Connector 7"/>
          <p:cNvCxnSpPr/>
          <p:nvPr userDrawn="1"/>
        </p:nvCxnSpPr>
        <p:spPr>
          <a:xfrm>
            <a:off x="6900525" y="13418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5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med graf høyr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Chart Placeholder 5"/>
          <p:cNvSpPr>
            <a:spLocks noGrp="1"/>
          </p:cNvSpPr>
          <p:nvPr>
            <p:ph type="chart" sz="quarter" idx="13"/>
          </p:nvPr>
        </p:nvSpPr>
        <p:spPr>
          <a:xfrm>
            <a:off x="7529884" y="1825625"/>
            <a:ext cx="3851422" cy="4351338"/>
          </a:xfrm>
          <a:prstGeom prst="rect">
            <a:avLst/>
          </a:prstGeom>
        </p:spPr>
        <p:txBody>
          <a:bodyPr/>
          <a:lstStyle>
            <a:lvl1pPr marL="0" indent="0">
              <a:buNone/>
              <a:defRPr/>
            </a:lvl1pPr>
          </a:lstStyle>
          <a:p>
            <a:endParaRPr lang="nb-NO" dirty="0"/>
          </a:p>
        </p:txBody>
      </p:sp>
      <p:sp>
        <p:nvSpPr>
          <p:cNvPr id="8" name="Text Placeholder 2"/>
          <p:cNvSpPr>
            <a:spLocks noGrp="1"/>
          </p:cNvSpPr>
          <p:nvPr>
            <p:ph idx="1"/>
          </p:nvPr>
        </p:nvSpPr>
        <p:spPr>
          <a:xfrm>
            <a:off x="1234800" y="1825625"/>
            <a:ext cx="557319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233670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nkter med skjerm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648138" y="365126"/>
            <a:ext cx="4705662"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649200" y="1825625"/>
            <a:ext cx="47046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5126"/>
            <a:ext cx="6648138" cy="6492874"/>
          </a:xfrm>
          <a:prstGeom prst="rect">
            <a:avLst/>
          </a:prstGeom>
        </p:spPr>
      </p:pic>
      <p:cxnSp>
        <p:nvCxnSpPr>
          <p:cNvPr id="9" name="Straight Connector 8"/>
          <p:cNvCxnSpPr/>
          <p:nvPr userDrawn="1"/>
        </p:nvCxnSpPr>
        <p:spPr>
          <a:xfrm>
            <a:off x="6762439" y="1378158"/>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Tree>
    <p:extLst>
      <p:ext uri="{BB962C8B-B14F-4D97-AF65-F5344CB8AC3E}">
        <p14:creationId xmlns:p14="http://schemas.microsoft.com/office/powerpoint/2010/main" val="2377582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unkter med mobil høyre">
    <p:spTree>
      <p:nvGrpSpPr>
        <p:cNvPr id="1" name=""/>
        <p:cNvGrpSpPr/>
        <p:nvPr/>
      </p:nvGrpSpPr>
      <p:grpSpPr>
        <a:xfrm>
          <a:off x="0" y="0"/>
          <a:ext cx="0" cy="0"/>
          <a:chOff x="0" y="0"/>
          <a:chExt cx="0" cy="0"/>
        </a:xfrm>
      </p:grpSpPr>
      <p:sp>
        <p:nvSpPr>
          <p:cNvPr id="2" name="Title 1"/>
          <p:cNvSpPr>
            <a:spLocks noGrp="1"/>
          </p:cNvSpPr>
          <p:nvPr>
            <p:ph type="title"/>
          </p:nvPr>
        </p:nvSpPr>
        <p:spPr>
          <a:xfrm>
            <a:off x="1207294" y="365126"/>
            <a:ext cx="4888706"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169443" y="365126"/>
            <a:ext cx="3511116" cy="6243403"/>
          </a:xfrm>
          <a:prstGeom prst="rect">
            <a:avLst/>
          </a:prstGeom>
        </p:spPr>
      </p:pic>
      <p:sp>
        <p:nvSpPr>
          <p:cNvPr id="9" name="TextBox 8"/>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
        <p:nvSpPr>
          <p:cNvPr id="10" name="Plassholder for tekst 4">
            <a:extLst>
              <a:ext uri="{FF2B5EF4-FFF2-40B4-BE49-F238E27FC236}">
                <a16:creationId xmlns:a16="http://schemas.microsoft.com/office/drawing/2014/main" id="{696B9C2F-59C2-4F8E-AF8D-DDCE8553DC11}"/>
              </a:ext>
            </a:extLst>
          </p:cNvPr>
          <p:cNvSpPr>
            <a:spLocks noGrp="1"/>
          </p:cNvSpPr>
          <p:nvPr>
            <p:ph type="body" sz="quarter" idx="13"/>
          </p:nvPr>
        </p:nvSpPr>
        <p:spPr>
          <a:xfrm>
            <a:off x="1207295" y="1825625"/>
            <a:ext cx="4888706" cy="4351326"/>
          </a:xfrm>
        </p:spPr>
        <p:txBody>
          <a:bodyPr/>
          <a:lstStyle/>
          <a:p>
            <a:pPr lvl="0"/>
            <a:r>
              <a:rPr lang="nb-NO" dirty="0"/>
              <a:t>Rediger tekststiler i malen</a:t>
            </a:r>
          </a:p>
          <a:p>
            <a:pPr lvl="1"/>
            <a:r>
              <a:rPr lang="nb-NO" dirty="0"/>
              <a:t>Andre nivå</a:t>
            </a:r>
          </a:p>
          <a:p>
            <a:pPr lvl="2"/>
            <a:r>
              <a:rPr lang="nb-NO" dirty="0"/>
              <a:t>Tredje nivå</a:t>
            </a:r>
          </a:p>
        </p:txBody>
      </p:sp>
    </p:spTree>
    <p:extLst>
      <p:ext uri="{BB962C8B-B14F-4D97-AF65-F5344CB8AC3E}">
        <p14:creationId xmlns:p14="http://schemas.microsoft.com/office/powerpoint/2010/main" val="1594091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okusboks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5" name="Text Placeholder 4"/>
          <p:cNvSpPr>
            <a:spLocks noGrp="1"/>
          </p:cNvSpPr>
          <p:nvPr>
            <p:ph type="body" sz="quarter" idx="13"/>
          </p:nvPr>
        </p:nvSpPr>
        <p:spPr>
          <a:xfrm>
            <a:off x="1717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9" name="Text Placeholder 4"/>
          <p:cNvSpPr>
            <a:spLocks noGrp="1"/>
          </p:cNvSpPr>
          <p:nvPr>
            <p:ph type="body" sz="quarter" idx="14"/>
          </p:nvPr>
        </p:nvSpPr>
        <p:spPr>
          <a:xfrm>
            <a:off x="4861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10" name="Text Placeholder 4"/>
          <p:cNvSpPr>
            <a:spLocks noGrp="1"/>
          </p:cNvSpPr>
          <p:nvPr>
            <p:ph type="body" sz="quarter" idx="15"/>
          </p:nvPr>
        </p:nvSpPr>
        <p:spPr>
          <a:xfrm>
            <a:off x="8005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grpSp>
        <p:nvGrpSpPr>
          <p:cNvPr id="14" name="Group 13"/>
          <p:cNvGrpSpPr/>
          <p:nvPr userDrawn="1"/>
        </p:nvGrpSpPr>
        <p:grpSpPr>
          <a:xfrm>
            <a:off x="2813890" y="3695061"/>
            <a:ext cx="276220" cy="276220"/>
            <a:chOff x="5293895" y="2030930"/>
            <a:chExt cx="683394" cy="683394"/>
          </a:xfrm>
        </p:grpSpPr>
        <p:sp>
          <p:nvSpPr>
            <p:cNvPr id="15" name="Oval 14"/>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5957890" y="3700997"/>
            <a:ext cx="276220" cy="276220"/>
            <a:chOff x="5293895" y="2030930"/>
            <a:chExt cx="683394" cy="683394"/>
          </a:xfrm>
        </p:grpSpPr>
        <p:sp>
          <p:nvSpPr>
            <p:cNvPr id="18" name="Oval 17"/>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9101890" y="3695061"/>
            <a:ext cx="276220" cy="276220"/>
            <a:chOff x="5293895" y="2030930"/>
            <a:chExt cx="683394" cy="683394"/>
          </a:xfrm>
        </p:grpSpPr>
        <p:sp>
          <p:nvSpPr>
            <p:cNvPr id="21" name="Oval 20"/>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p:cNvSpPr>
            <a:spLocks noGrp="1"/>
          </p:cNvSpPr>
          <p:nvPr>
            <p:ph type="ctrTitle"/>
          </p:nvPr>
        </p:nvSpPr>
        <p:spPr>
          <a:xfrm>
            <a:off x="2887808" y="1317043"/>
            <a:ext cx="6490302" cy="1126884"/>
          </a:xfrm>
        </p:spPr>
        <p:txBody>
          <a:bodyPr anchor="b">
            <a:noAutofit/>
          </a:bodyPr>
          <a:lstStyle>
            <a:lvl1pPr algn="ctr">
              <a:defRPr sz="36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cxnSp>
        <p:nvCxnSpPr>
          <p:cNvPr id="28" name="Straight Connector 27"/>
          <p:cNvCxnSpPr/>
          <p:nvPr userDrawn="1"/>
        </p:nvCxnSpPr>
        <p:spPr>
          <a:xfrm>
            <a:off x="5633011" y="260830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6">
            <a:extLst>
              <a:ext uri="{FF2B5EF4-FFF2-40B4-BE49-F238E27FC236}">
                <a16:creationId xmlns:a16="http://schemas.microsoft.com/office/drawing/2014/main" id="{5B443CCA-3D95-4EE5-BB97-9C4564C370AE}"/>
              </a:ext>
            </a:extLst>
          </p:cNvPr>
          <p:cNvGrpSpPr/>
          <p:nvPr userDrawn="1"/>
        </p:nvGrpSpPr>
        <p:grpSpPr>
          <a:xfrm rot="10800000">
            <a:off x="11950995" y="657823"/>
            <a:ext cx="241005" cy="659219"/>
            <a:chOff x="11950995" y="552893"/>
            <a:chExt cx="241005" cy="659219"/>
          </a:xfrm>
          <a:solidFill>
            <a:srgbClr val="000000"/>
          </a:solidFill>
        </p:grpSpPr>
        <p:sp>
          <p:nvSpPr>
            <p:cNvPr id="29" name="Rectangle 7">
              <a:extLst>
                <a:ext uri="{FF2B5EF4-FFF2-40B4-BE49-F238E27FC236}">
                  <a16:creationId xmlns:a16="http://schemas.microsoft.com/office/drawing/2014/main" id="{B7E84CBF-3925-4649-BD9C-0D02AB474F16}"/>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1">
              <a:extLst>
                <a:ext uri="{FF2B5EF4-FFF2-40B4-BE49-F238E27FC236}">
                  <a16:creationId xmlns:a16="http://schemas.microsoft.com/office/drawing/2014/main" id="{CBABD96F-CE45-4E64-8123-D2586BA53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646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or fremhevet tekst">
    <p:spTree>
      <p:nvGrpSpPr>
        <p:cNvPr id="1" name=""/>
        <p:cNvGrpSpPr/>
        <p:nvPr/>
      </p:nvGrpSpPr>
      <p:grpSpPr>
        <a:xfrm>
          <a:off x="0" y="0"/>
          <a:ext cx="0" cy="0"/>
          <a:chOff x="0" y="0"/>
          <a:chExt cx="0" cy="0"/>
        </a:xfrm>
      </p:grpSpPr>
      <p:sp>
        <p:nvSpPr>
          <p:cNvPr id="2" name="Title 1"/>
          <p:cNvSpPr>
            <a:spLocks noGrp="1"/>
          </p:cNvSpPr>
          <p:nvPr>
            <p:ph type="ctrTitle"/>
          </p:nvPr>
        </p:nvSpPr>
        <p:spPr>
          <a:xfrm>
            <a:off x="0" y="1317043"/>
            <a:ext cx="8333306" cy="3076364"/>
          </a:xfrm>
          <a:solidFill>
            <a:schemeClr val="bg1">
              <a:alpha val="90000"/>
            </a:schemeClr>
          </a:solidFill>
        </p:spPr>
        <p:txBody>
          <a:bodyPr lIns="1440000" tIns="144000" bIns="144000" anchor="ctr" anchorCtr="0">
            <a:noAutofit/>
          </a:bodyPr>
          <a:lstStyle>
            <a:lvl1pPr algn="l">
              <a:lnSpc>
                <a:spcPct val="100000"/>
              </a:lnSpc>
              <a:defRPr sz="45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
        <p:nvSpPr>
          <p:cNvPr id="15" name="TextBox 14"/>
          <p:cNvSpPr txBox="1"/>
          <p:nvPr userDrawn="1"/>
        </p:nvSpPr>
        <p:spPr>
          <a:xfrm>
            <a:off x="0" y="6932341"/>
            <a:ext cx="6248827" cy="369332"/>
          </a:xfrm>
          <a:prstGeom prst="rect">
            <a:avLst/>
          </a:prstGeom>
          <a:noFill/>
          <a:ln w="12700">
            <a:solidFill>
              <a:srgbClr val="FF0000"/>
            </a:solidFill>
          </a:ln>
        </p:spPr>
        <p:txBody>
          <a:bodyPr wrap="none" rtlCol="0">
            <a:spAutoFit/>
          </a:bodyPr>
          <a:lstStyle/>
          <a:p>
            <a:r>
              <a:rPr lang="nb-NO" dirty="0"/>
              <a:t>Uthev tekst du vil få frem med MØRK oransje, fet</a:t>
            </a:r>
            <a:r>
              <a:rPr lang="nb-NO" baseline="0" dirty="0"/>
              <a:t> og/eller kursiv!</a:t>
            </a:r>
            <a:endParaRPr lang="nb-NO" dirty="0"/>
          </a:p>
        </p:txBody>
      </p:sp>
      <p:grpSp>
        <p:nvGrpSpPr>
          <p:cNvPr id="9" name="Group 6">
            <a:extLst>
              <a:ext uri="{FF2B5EF4-FFF2-40B4-BE49-F238E27FC236}">
                <a16:creationId xmlns:a16="http://schemas.microsoft.com/office/drawing/2014/main" id="{AAC2E9E4-9DC5-4291-A71A-F3DDC30DF4F6}"/>
              </a:ext>
            </a:extLst>
          </p:cNvPr>
          <p:cNvGrpSpPr/>
          <p:nvPr userDrawn="1"/>
        </p:nvGrpSpPr>
        <p:grpSpPr>
          <a:xfrm rot="10800000">
            <a:off x="11950995" y="657823"/>
            <a:ext cx="241005" cy="659219"/>
            <a:chOff x="11950995" y="552893"/>
            <a:chExt cx="241005" cy="659219"/>
          </a:xfrm>
          <a:solidFill>
            <a:srgbClr val="000000"/>
          </a:solidFill>
        </p:grpSpPr>
        <p:sp>
          <p:nvSpPr>
            <p:cNvPr id="10" name="Rectangle 7">
              <a:extLst>
                <a:ext uri="{FF2B5EF4-FFF2-40B4-BE49-F238E27FC236}">
                  <a16:creationId xmlns:a16="http://schemas.microsoft.com/office/drawing/2014/main" id="{B6E4C888-1DD4-4D4F-BD36-31903523B190}"/>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D02118FE-968E-4950-B375-73C2A1F915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99887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itat med lite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94600"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54642"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87206"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8228664" y="2587032"/>
            <a:ext cx="2570400" cy="2772000"/>
          </a:xfrm>
          <a:prstGeom prst="rect">
            <a:avLst/>
          </a:prstGeom>
        </p:spPr>
        <p:txBody>
          <a:bodyPr/>
          <a:lstStyle>
            <a:lvl1pPr marL="0" indent="0">
              <a:buNone/>
              <a:defRPr/>
            </a:lvl1pPr>
          </a:lstStyle>
          <a:p>
            <a:endParaRPr lang="nb-NO" dirty="0"/>
          </a:p>
        </p:txBody>
      </p:sp>
      <p:sp>
        <p:nvSpPr>
          <p:cNvPr id="7"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5" name="Group 6">
            <a:extLst>
              <a:ext uri="{FF2B5EF4-FFF2-40B4-BE49-F238E27FC236}">
                <a16:creationId xmlns:a16="http://schemas.microsoft.com/office/drawing/2014/main" id="{BA26DCBF-6113-474A-9A0C-AEC0E22620F3}"/>
              </a:ext>
            </a:extLst>
          </p:cNvPr>
          <p:cNvGrpSpPr/>
          <p:nvPr userDrawn="1"/>
        </p:nvGrpSpPr>
        <p:grpSpPr>
          <a:xfrm rot="10800000">
            <a:off x="11950995" y="657823"/>
            <a:ext cx="241005" cy="659219"/>
            <a:chOff x="11950995" y="552893"/>
            <a:chExt cx="241005" cy="659219"/>
          </a:xfrm>
          <a:solidFill>
            <a:srgbClr val="000000"/>
          </a:solidFill>
        </p:grpSpPr>
        <p:sp>
          <p:nvSpPr>
            <p:cNvPr id="17" name="Rectangle 7">
              <a:extLst>
                <a:ext uri="{FF2B5EF4-FFF2-40B4-BE49-F238E27FC236}">
                  <a16:creationId xmlns:a16="http://schemas.microsoft.com/office/drawing/2014/main" id="{E86C8221-DB3E-4CAE-8F35-0CD8A6A42CE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0C577655-7D4E-4BC6-A430-CFB448C581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19371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itat med stort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87456"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16107"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34800"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6961513" y="1348999"/>
            <a:ext cx="5230486" cy="5509002"/>
          </a:xfrm>
          <a:prstGeom prst="rect">
            <a:avLst/>
          </a:prstGeom>
        </p:spPr>
        <p:txBody>
          <a:bodyPr/>
          <a:lstStyle>
            <a:lvl1pPr marL="0" indent="0">
              <a:buNone/>
              <a:defRPr/>
            </a:lvl1pPr>
          </a:lstStyle>
          <a:p>
            <a:endParaRPr lang="nb-NO" dirty="0"/>
          </a:p>
        </p:txBody>
      </p:sp>
      <p:sp>
        <p:nvSpPr>
          <p:cNvPr id="15"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7" name="Group 6">
            <a:extLst>
              <a:ext uri="{FF2B5EF4-FFF2-40B4-BE49-F238E27FC236}">
                <a16:creationId xmlns:a16="http://schemas.microsoft.com/office/drawing/2014/main" id="{68FAC6F1-79DE-414A-A296-E10A0A6EC862}"/>
              </a:ext>
            </a:extLst>
          </p:cNvPr>
          <p:cNvGrpSpPr/>
          <p:nvPr userDrawn="1"/>
        </p:nvGrpSpPr>
        <p:grpSpPr>
          <a:xfrm rot="10800000">
            <a:off x="11950995" y="657823"/>
            <a:ext cx="241005" cy="659219"/>
            <a:chOff x="11950995" y="552893"/>
            <a:chExt cx="241005" cy="659219"/>
          </a:xfrm>
          <a:solidFill>
            <a:srgbClr val="000000"/>
          </a:solidFill>
        </p:grpSpPr>
        <p:sp>
          <p:nvSpPr>
            <p:cNvPr id="19" name="Rectangle 7">
              <a:extLst>
                <a:ext uri="{FF2B5EF4-FFF2-40B4-BE49-F238E27FC236}">
                  <a16:creationId xmlns:a16="http://schemas.microsoft.com/office/drawing/2014/main" id="{BD64F62F-9512-4D0B-8C8B-6C034B2AF882}"/>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3229F08A-7C79-4DDE-87D2-3612FB9D73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404700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sje øy på svart">
    <p:bg>
      <p:bgPr>
        <a:solidFill>
          <a:srgbClr val="000000"/>
        </a:solidFill>
        <a:effectLst/>
      </p:bgPr>
    </p:bg>
    <p:spTree>
      <p:nvGrpSpPr>
        <p:cNvPr id="1" name=""/>
        <p:cNvGrpSpPr/>
        <p:nvPr/>
      </p:nvGrpSpPr>
      <p:grpSpPr>
        <a:xfrm>
          <a:off x="0" y="0"/>
          <a:ext cx="0" cy="0"/>
          <a:chOff x="0" y="0"/>
          <a:chExt cx="0" cy="0"/>
        </a:xfrm>
      </p:grpSpPr>
      <p:pic>
        <p:nvPicPr>
          <p:cNvPr id="5" name="Picture 4" descr="Bouvetoya_Hele(manipulertSammen)_RGB_lowres.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3066" y="1044434"/>
            <a:ext cx="6785868" cy="5076564"/>
          </a:xfrm>
          <a:prstGeom prst="rect">
            <a:avLst/>
          </a:prstGeom>
        </p:spPr>
      </p:pic>
    </p:spTree>
    <p:extLst>
      <p:ext uri="{BB962C8B-B14F-4D97-AF65-F5344CB8AC3E}">
        <p14:creationId xmlns:p14="http://schemas.microsoft.com/office/powerpoint/2010/main" val="1343891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8FBC2E-150B-49D4-A5E9-D014A10F5E5B}" type="slidenum">
              <a:rPr lang="nb-NO" smtClean="0"/>
              <a:t>‹#›</a:t>
            </a:fld>
            <a:endParaRPr lang="nb-NO"/>
          </a:p>
        </p:txBody>
      </p:sp>
    </p:spTree>
    <p:extLst>
      <p:ext uri="{BB962C8B-B14F-4D97-AF65-F5344CB8AC3E}">
        <p14:creationId xmlns:p14="http://schemas.microsoft.com/office/powerpoint/2010/main" val="74598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ørste steg">
    <p:spTree>
      <p:nvGrpSpPr>
        <p:cNvPr id="1" name=""/>
        <p:cNvGrpSpPr/>
        <p:nvPr/>
      </p:nvGrpSpPr>
      <p:grpSpPr>
        <a:xfrm>
          <a:off x="0" y="0"/>
          <a:ext cx="0" cy="0"/>
          <a:chOff x="0" y="0"/>
          <a:chExt cx="0" cy="0"/>
        </a:xfrm>
      </p:grpSpPr>
      <p:sp>
        <p:nvSpPr>
          <p:cNvPr id="21" name="Rectangle 20"/>
          <p:cNvSpPr/>
          <p:nvPr userDrawn="1"/>
        </p:nvSpPr>
        <p:spPr>
          <a:xfrm>
            <a:off x="1381990" y="2413123"/>
            <a:ext cx="5776047" cy="2688813"/>
          </a:xfrm>
          <a:prstGeom prst="rect">
            <a:avLst/>
          </a:prstGeom>
          <a:solidFill>
            <a:srgbClr val="FBBD2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13" noProof="0" dirty="0">
              <a:solidFill>
                <a:schemeClr val="accent2">
                  <a:lumMod val="40000"/>
                  <a:lumOff val="60000"/>
                </a:schemeClr>
              </a:solidFill>
            </a:endParaRPr>
          </a:p>
        </p:txBody>
      </p:sp>
      <p:sp>
        <p:nvSpPr>
          <p:cNvPr id="2" name="Title 1"/>
          <p:cNvSpPr>
            <a:spLocks noGrp="1"/>
          </p:cNvSpPr>
          <p:nvPr>
            <p:ph type="title"/>
          </p:nvPr>
        </p:nvSpPr>
        <p:spPr/>
        <p:txBody>
          <a:bodyPr/>
          <a:lstStyle>
            <a:lvl1pPr>
              <a:defRPr/>
            </a:lvl1pPr>
          </a:lstStyle>
          <a:p>
            <a:endParaRPr lang="nb-NO" noProof="0" dirty="0"/>
          </a:p>
        </p:txBody>
      </p:sp>
      <p:sp>
        <p:nvSpPr>
          <p:cNvPr id="3" name="Content Placeholder 2"/>
          <p:cNvSpPr>
            <a:spLocks noGrp="1"/>
          </p:cNvSpPr>
          <p:nvPr>
            <p:ph idx="1"/>
          </p:nvPr>
        </p:nvSpPr>
        <p:spPr>
          <a:xfrm>
            <a:off x="1702636" y="2621756"/>
            <a:ext cx="4566682" cy="2148412"/>
          </a:xfrm>
        </p:spPr>
        <p:txBody>
          <a:bodyPr/>
          <a:lstStyle>
            <a:lvl1pPr marL="0" indent="0">
              <a:buNone/>
              <a:defRPr/>
            </a:lvl1pPr>
          </a:lstStyle>
          <a:p>
            <a:pPr lvl="0"/>
            <a:r>
              <a:rPr lang="nb-NO" noProof="0" dirty="0"/>
              <a:t>Edit Master </a:t>
            </a:r>
            <a:r>
              <a:rPr lang="nb-NO" noProof="0" dirty="0" err="1"/>
              <a:t>text</a:t>
            </a:r>
            <a:r>
              <a:rPr lang="nb-NO" noProof="0" dirty="0"/>
              <a:t> styles</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noProof="0" smtClean="0"/>
              <a:pPr/>
              <a:t>‹#›</a:t>
            </a:fld>
            <a:endParaRPr lang="nb-NO" noProof="0" dirty="0"/>
          </a:p>
        </p:txBody>
      </p:sp>
      <p:cxnSp>
        <p:nvCxnSpPr>
          <p:cNvPr id="13" name="Straight Connector 12"/>
          <p:cNvCxnSpPr/>
          <p:nvPr userDrawn="1"/>
        </p:nvCxnSpPr>
        <p:spPr>
          <a:xfrm>
            <a:off x="6100466" y="550537"/>
            <a:ext cx="0" cy="452874"/>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6100466" y="5101936"/>
            <a:ext cx="0" cy="1855355"/>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5" name="Title 40"/>
          <p:cNvSpPr txBox="1">
            <a:spLocks/>
          </p:cNvSpPr>
          <p:nvPr userDrawn="1"/>
        </p:nvSpPr>
        <p:spPr>
          <a:xfrm>
            <a:off x="8248159" y="4088602"/>
            <a:ext cx="1060918" cy="68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algn="ctr"/>
            <a:r>
              <a:rPr lang="nb-NO" sz="2000" noProof="0" dirty="0">
                <a:solidFill>
                  <a:schemeClr val="bg1"/>
                </a:solidFill>
              </a:rPr>
              <a:t>BILDE HER</a:t>
            </a:r>
            <a:endParaRPr lang="nb-NO" sz="2000" b="0" i="1" noProof="0" dirty="0">
              <a:solidFill>
                <a:schemeClr val="bg1"/>
              </a:solidFill>
              <a:latin typeface="Georgia" charset="0"/>
              <a:ea typeface="Georgia" charset="0"/>
              <a:cs typeface="Georgia" charset="0"/>
            </a:endParaRPr>
          </a:p>
        </p:txBody>
      </p:sp>
      <p:cxnSp>
        <p:nvCxnSpPr>
          <p:cNvPr id="26" name="Straight Connector 25"/>
          <p:cNvCxnSpPr/>
          <p:nvPr userDrawn="1"/>
        </p:nvCxnSpPr>
        <p:spPr>
          <a:xfrm flipV="1">
            <a:off x="1381991" y="2413124"/>
            <a:ext cx="0" cy="2688812"/>
          </a:xfrm>
          <a:prstGeom prst="line">
            <a:avLst/>
          </a:prstGeom>
          <a:ln w="38100">
            <a:solidFill>
              <a:srgbClr val="FF6300"/>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515893" y="3164680"/>
            <a:ext cx="4772025" cy="2879725"/>
          </a:xfrm>
        </p:spPr>
        <p:txBody>
          <a:bodyPr/>
          <a:lstStyle/>
          <a:p>
            <a:endParaRPr lang="nb-NO"/>
          </a:p>
        </p:txBody>
      </p:sp>
      <p:sp>
        <p:nvSpPr>
          <p:cNvPr id="15" name="Text Placeholder 21"/>
          <p:cNvSpPr>
            <a:spLocks noGrp="1"/>
          </p:cNvSpPr>
          <p:nvPr>
            <p:ph type="body" sz="quarter" idx="13"/>
          </p:nvPr>
        </p:nvSpPr>
        <p:spPr>
          <a:xfrm>
            <a:off x="6515893" y="6101342"/>
            <a:ext cx="4772025" cy="315912"/>
          </a:xfrm>
        </p:spPr>
        <p:txBody>
          <a:bodyPr l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024990185"/>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llomsteg tekst og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3" name="Content Placeholder 2"/>
          <p:cNvSpPr>
            <a:spLocks noGrp="1"/>
          </p:cNvSpPr>
          <p:nvPr>
            <p:ph idx="1"/>
          </p:nvPr>
        </p:nvSpPr>
        <p:spPr>
          <a:xfrm>
            <a:off x="6185419" y="2250714"/>
            <a:ext cx="4567237" cy="3671647"/>
          </a:xfrm>
          <a:solidFill>
            <a:schemeClr val="accent2">
              <a:alpha val="43000"/>
            </a:schemeClr>
          </a:solidFill>
        </p:spPr>
        <p:txBody>
          <a:bodyPr/>
          <a:lstStyle/>
          <a:p>
            <a:pPr lvl="0"/>
            <a:r>
              <a:rPr lang="en-US" dirty="0"/>
              <a:t>Edit Master text styles</a:t>
            </a:r>
          </a:p>
          <a:p>
            <a:pPr lvl="1"/>
            <a:r>
              <a:rPr lang="en-US" dirty="0"/>
              <a:t>Second level</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2000250" y="1815306"/>
            <a:ext cx="4014788" cy="4459881"/>
          </a:xfrm>
        </p:spPr>
        <p:txBody>
          <a:bodyPr/>
          <a:lstStyle/>
          <a:p>
            <a:endParaRPr lang="nb-NO"/>
          </a:p>
        </p:txBody>
      </p:sp>
      <p:sp>
        <p:nvSpPr>
          <p:cNvPr id="12" name="Text Placeholder 21"/>
          <p:cNvSpPr>
            <a:spLocks noGrp="1"/>
          </p:cNvSpPr>
          <p:nvPr>
            <p:ph type="body" sz="quarter" idx="13"/>
          </p:nvPr>
        </p:nvSpPr>
        <p:spPr>
          <a:xfrm>
            <a:off x="2000250" y="6316855"/>
            <a:ext cx="3286125"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10347500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llomsteg 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8748086"/>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llomsteg tre bilder">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510116" y="4322957"/>
            <a:ext cx="2263775" cy="1935162"/>
          </a:xfrm>
        </p:spPr>
        <p:txBody>
          <a:bodyPr/>
          <a:lstStyle/>
          <a:p>
            <a:endParaRPr lang="nb-NO"/>
          </a:p>
        </p:txBody>
      </p:sp>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0" name="TextBox 19"/>
          <p:cNvSpPr txBox="1"/>
          <p:nvPr userDrawn="1"/>
        </p:nvSpPr>
        <p:spPr>
          <a:xfrm>
            <a:off x="0" y="6941012"/>
            <a:ext cx="3481787" cy="369332"/>
          </a:xfrm>
          <a:prstGeom prst="rect">
            <a:avLst/>
          </a:prstGeom>
          <a:noFill/>
          <a:ln w="12700">
            <a:solidFill>
              <a:srgbClr val="FF0000"/>
            </a:solidFill>
          </a:ln>
        </p:spPr>
        <p:txBody>
          <a:bodyPr wrap="none" rtlCol="0">
            <a:spAutoFit/>
          </a:bodyPr>
          <a:lstStyle/>
          <a:p>
            <a:r>
              <a:rPr lang="nb-NO" dirty="0"/>
              <a:t>Husk å kreditere fotografen/kilden!</a:t>
            </a:r>
          </a:p>
        </p:txBody>
      </p:sp>
      <p:sp>
        <p:nvSpPr>
          <p:cNvPr id="5" name="Picture Placeholder 4"/>
          <p:cNvSpPr>
            <a:spLocks noGrp="1"/>
          </p:cNvSpPr>
          <p:nvPr>
            <p:ph type="pic" sz="quarter" idx="10"/>
          </p:nvPr>
        </p:nvSpPr>
        <p:spPr>
          <a:xfrm>
            <a:off x="1234800" y="3787969"/>
            <a:ext cx="4052887" cy="2470150"/>
          </a:xfrm>
          <a:noFill/>
        </p:spPr>
        <p:txBody>
          <a:bodyPr/>
          <a:lstStyle/>
          <a:p>
            <a:endParaRPr lang="nb-NO" dirty="0"/>
          </a:p>
        </p:txBody>
      </p:sp>
      <p:sp>
        <p:nvSpPr>
          <p:cNvPr id="10" name="Picture Placeholder 9"/>
          <p:cNvSpPr>
            <a:spLocks noGrp="1"/>
          </p:cNvSpPr>
          <p:nvPr>
            <p:ph type="pic" sz="quarter" idx="11"/>
          </p:nvPr>
        </p:nvSpPr>
        <p:spPr>
          <a:xfrm>
            <a:off x="4355972" y="2678842"/>
            <a:ext cx="4800600" cy="2787650"/>
          </a:xfrm>
        </p:spPr>
        <p:txBody>
          <a:bodyPr/>
          <a:lstStyle/>
          <a:p>
            <a:endParaRPr lang="nb-NO"/>
          </a:p>
        </p:txBody>
      </p:sp>
      <p:sp>
        <p:nvSpPr>
          <p:cNvPr id="22" name="Text Placeholder 21"/>
          <p:cNvSpPr>
            <a:spLocks noGrp="1"/>
          </p:cNvSpPr>
          <p:nvPr>
            <p:ph type="body" sz="quarter" idx="13"/>
          </p:nvPr>
        </p:nvSpPr>
        <p:spPr>
          <a:xfrm>
            <a:off x="1234799" y="6301367"/>
            <a:ext cx="4052887"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a:t>
            </a:r>
            <a:r>
              <a:rPr lang="nb-NO" noProof="0" dirty="0"/>
              <a:t>Master</a:t>
            </a:r>
            <a:r>
              <a:rPr lang="en-US" dirty="0"/>
              <a:t> text styles</a:t>
            </a:r>
          </a:p>
        </p:txBody>
      </p:sp>
      <p:sp>
        <p:nvSpPr>
          <p:cNvPr id="23" name="Text Placeholder 21"/>
          <p:cNvSpPr>
            <a:spLocks noGrp="1"/>
          </p:cNvSpPr>
          <p:nvPr>
            <p:ph type="body" sz="quarter" idx="14"/>
          </p:nvPr>
        </p:nvSpPr>
        <p:spPr>
          <a:xfrm>
            <a:off x="8510115" y="6301367"/>
            <a:ext cx="2263775" cy="315912"/>
          </a:xfrm>
        </p:spPr>
        <p:txBody>
          <a:bodyPr lIns="90000" r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4" name="Text Placeholder 21"/>
          <p:cNvSpPr>
            <a:spLocks noGrp="1"/>
          </p:cNvSpPr>
          <p:nvPr>
            <p:ph type="body" sz="quarter" idx="15"/>
          </p:nvPr>
        </p:nvSpPr>
        <p:spPr>
          <a:xfrm>
            <a:off x="5536406" y="5515704"/>
            <a:ext cx="2757488" cy="315912"/>
          </a:xfrm>
        </p:spPr>
        <p:txBody>
          <a:bodyPr lIns="90000" rIns="0">
            <a:noAutofit/>
          </a:bodyPr>
          <a:lstStyle>
            <a:lvl1pPr marL="0" indent="0" algn="ct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6" name="Text Placeholder 25"/>
          <p:cNvSpPr>
            <a:spLocks noGrp="1"/>
          </p:cNvSpPr>
          <p:nvPr>
            <p:ph type="body" sz="quarter" idx="16"/>
          </p:nvPr>
        </p:nvSpPr>
        <p:spPr>
          <a:xfrm>
            <a:off x="1235075" y="2121692"/>
            <a:ext cx="10145713" cy="363538"/>
          </a:xfrm>
        </p:spPr>
        <p:txBody>
          <a:bodyPr lIns="90000" rIns="90000"/>
          <a:lstStyle>
            <a:lvl1pPr marL="0" indent="0" algn="ctr">
              <a:buNone/>
              <a:defRPr/>
            </a:lvl1pPr>
          </a:lstStyle>
          <a:p>
            <a:pPr lvl="0"/>
            <a:r>
              <a:rPr lang="en-US" dirty="0"/>
              <a:t>Edit Master text styles</a:t>
            </a:r>
          </a:p>
        </p:txBody>
      </p:sp>
    </p:spTree>
    <p:extLst>
      <p:ext uri="{BB962C8B-B14F-4D97-AF65-F5344CB8AC3E}">
        <p14:creationId xmlns:p14="http://schemas.microsoft.com/office/powerpoint/2010/main" val="3130218699"/>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ste st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3321" y="-414867"/>
            <a:ext cx="0" cy="1151467"/>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V="1">
            <a:off x="6093320" y="6045200"/>
            <a:ext cx="2" cy="423805"/>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3241675" y="1829595"/>
            <a:ext cx="5703888" cy="2828925"/>
          </a:xfrm>
        </p:spPr>
        <p:txBody>
          <a:bodyPr/>
          <a:lstStyle/>
          <a:p>
            <a:endParaRPr lang="nb-NO"/>
          </a:p>
        </p:txBody>
      </p:sp>
      <p:sp>
        <p:nvSpPr>
          <p:cNvPr id="11" name="Text Placeholder 10"/>
          <p:cNvSpPr>
            <a:spLocks noGrp="1"/>
          </p:cNvSpPr>
          <p:nvPr>
            <p:ph type="body" sz="quarter" idx="11"/>
          </p:nvPr>
        </p:nvSpPr>
        <p:spPr>
          <a:xfrm>
            <a:off x="3241676" y="4766072"/>
            <a:ext cx="5703888" cy="1171575"/>
          </a:xfrm>
        </p:spPr>
        <p:txBody>
          <a:bodyPr/>
          <a:lstStyle>
            <a:lvl1pPr marL="0" indent="0" algn="ctr">
              <a:buNone/>
              <a:defRPr/>
            </a:lvl1pPr>
          </a:lstStyle>
          <a:p>
            <a:pPr lvl="0"/>
            <a:r>
              <a:rPr lang="nb-NO" noProof="0" dirty="0"/>
              <a:t>Edit Master </a:t>
            </a:r>
            <a:r>
              <a:rPr lang="nb-NO" noProof="0" dirty="0" err="1"/>
              <a:t>text</a:t>
            </a:r>
            <a:r>
              <a:rPr lang="nb-NO" noProof="0" dirty="0"/>
              <a:t> styles</a:t>
            </a:r>
          </a:p>
        </p:txBody>
      </p:sp>
    </p:spTree>
    <p:extLst>
      <p:ext uri="{BB962C8B-B14F-4D97-AF65-F5344CB8AC3E}">
        <p14:creationId xmlns:p14="http://schemas.microsoft.com/office/powerpoint/2010/main" val="30688221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vart øy på grått med hvit tekst ">
    <p:bg>
      <p:bgPr>
        <a:solidFill>
          <a:srgbClr val="000000">
            <a:alpha val="64706"/>
          </a:srgbClr>
        </a:solidFill>
        <a:effectLst/>
      </p:bgPr>
    </p:bg>
    <p:spTree>
      <p:nvGrpSpPr>
        <p:cNvPr id="1" name=""/>
        <p:cNvGrpSpPr/>
        <p:nvPr/>
      </p:nvGrpSpPr>
      <p:grpSpPr>
        <a:xfrm>
          <a:off x="0" y="0"/>
          <a:ext cx="0" cy="0"/>
          <a:chOff x="0" y="0"/>
          <a:chExt cx="0" cy="0"/>
        </a:xfrm>
      </p:grpSpPr>
      <p:pic>
        <p:nvPicPr>
          <p:cNvPr id="8" name="Picture 7" descr="bouve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pic>
        <p:nvPicPr>
          <p:cNvPr id="9" name="Picture 8" descr="svart_oy.png"/>
          <p:cNvPicPr>
            <a:picLocks noChangeAspect="1"/>
          </p:cNvPicPr>
          <p:nvPr userDrawn="1"/>
        </p:nvPicPr>
        <p:blipFill>
          <a:blip r:embed="rId3">
            <a:alphaModFix/>
            <a:extLst>
              <a:ext uri="{28A0092B-C50C-407E-A947-70E740481C1C}">
                <a14:useLocalDpi xmlns:a14="http://schemas.microsoft.com/office/drawing/2010/main"/>
              </a:ext>
            </a:extLst>
          </a:blip>
          <a:stretch>
            <a:fillRect/>
          </a:stretch>
        </p:blipFill>
        <p:spPr>
          <a:xfrm>
            <a:off x="3465543" y="1336467"/>
            <a:ext cx="5489068" cy="4140460"/>
          </a:xfrm>
          <a:prstGeom prst="rect">
            <a:avLst/>
          </a:prstGeom>
        </p:spPr>
      </p:pic>
      <p:cxnSp>
        <p:nvCxnSpPr>
          <p:cNvPr id="11" name="Straight Connector 10"/>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7"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Tree>
    <p:extLst>
      <p:ext uri="{BB962C8B-B14F-4D97-AF65-F5344CB8AC3E}">
        <p14:creationId xmlns:p14="http://schemas.microsoft.com/office/powerpoint/2010/main" val="79008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 med grått lag og hvit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p:cNvSpPr/>
          <p:nvPr userDrawn="1"/>
        </p:nvSpPr>
        <p:spPr>
          <a:xfrm>
            <a:off x="11906" y="0"/>
            <a:ext cx="12192000" cy="6858000"/>
          </a:xfrm>
          <a:prstGeom prst="rect">
            <a:avLst/>
          </a:prstGeom>
          <a:solidFill>
            <a:srgbClr val="00000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Dette bakgrunnsbildet kan byttes ut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11"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2"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grpSp>
        <p:nvGrpSpPr>
          <p:cNvPr id="13" name="Group 6">
            <a:extLst>
              <a:ext uri="{FF2B5EF4-FFF2-40B4-BE49-F238E27FC236}">
                <a16:creationId xmlns:a16="http://schemas.microsoft.com/office/drawing/2014/main" id="{27AE4F0D-B2E4-4DAE-8569-90B5DBA9C665}"/>
              </a:ext>
            </a:extLst>
          </p:cNvPr>
          <p:cNvGrpSpPr/>
          <p:nvPr userDrawn="1"/>
        </p:nvGrpSpPr>
        <p:grpSpPr>
          <a:xfrm rot="10800000">
            <a:off x="11950995" y="657823"/>
            <a:ext cx="241005" cy="659219"/>
            <a:chOff x="11950995" y="552893"/>
            <a:chExt cx="241005" cy="659219"/>
          </a:xfrm>
          <a:solidFill>
            <a:srgbClr val="000000"/>
          </a:solidFill>
        </p:grpSpPr>
        <p:sp>
          <p:nvSpPr>
            <p:cNvPr id="14" name="Rectangle 7">
              <a:extLst>
                <a:ext uri="{FF2B5EF4-FFF2-40B4-BE49-F238E27FC236}">
                  <a16:creationId xmlns:a16="http://schemas.microsoft.com/office/drawing/2014/main" id="{A5E935CF-5EDE-4ECA-B9E5-2798E90EB67E}"/>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B1FE8FE-FBB6-41AC-98D4-7D61681459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87423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 bak hvit boks">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b-NO"/>
          </a:p>
        </p:txBody>
      </p:sp>
      <p:cxnSp>
        <p:nvCxnSpPr>
          <p:cNvPr id="11" name="Straight Connector 10"/>
          <p:cNvCxnSpPr/>
          <p:nvPr userDrawn="1"/>
        </p:nvCxnSpPr>
        <p:spPr>
          <a:xfrm>
            <a:off x="5646000" y="3603452"/>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739091" y="3024000"/>
            <a:ext cx="6713816" cy="3786679"/>
            <a:chOff x="2739092" y="2099258"/>
            <a:chExt cx="6713816" cy="4758742"/>
          </a:xfrm>
        </p:grpSpPr>
        <p:sp>
          <p:nvSpPr>
            <p:cNvPr id="6" name="Rectangle 5"/>
            <p:cNvSpPr/>
            <p:nvPr userDrawn="1"/>
          </p:nvSpPr>
          <p:spPr>
            <a:xfrm>
              <a:off x="2739092" y="2099258"/>
              <a:ext cx="6713816" cy="4758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dirty="0"/>
            </a:p>
          </p:txBody>
        </p:sp>
        <p:cxnSp>
          <p:nvCxnSpPr>
            <p:cNvPr id="12" name="Straight Connector 11"/>
            <p:cNvCxnSpPr/>
            <p:nvPr userDrawn="1"/>
          </p:nvCxnSpPr>
          <p:spPr>
            <a:xfrm>
              <a:off x="2739092" y="2099258"/>
              <a:ext cx="6713816" cy="0"/>
            </a:xfrm>
            <a:prstGeom prst="line">
              <a:avLst/>
            </a:prstGeom>
            <a:ln w="69850">
              <a:solidFill>
                <a:srgbClr val="FA61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userDrawn="1">
            <p:ph type="title"/>
          </p:nvPr>
        </p:nvSpPr>
        <p:spPr>
          <a:xfrm>
            <a:off x="3197256" y="3529381"/>
            <a:ext cx="5797487" cy="1142838"/>
          </a:xfrm>
        </p:spPr>
        <p:txBody>
          <a:bodyPr anchor="b"/>
          <a:lstStyle>
            <a:lvl1pPr algn="ctr">
              <a:defRPr/>
            </a:lvl1pPr>
          </a:lstStyle>
          <a:p>
            <a:r>
              <a:rPr lang="en-US" noProof="0"/>
              <a:t>Click to edit Master title style</a:t>
            </a:r>
            <a:endParaRPr lang="nb-NO" noProof="0" dirty="0"/>
          </a:p>
        </p:txBody>
      </p:sp>
      <p:sp>
        <p:nvSpPr>
          <p:cNvPr id="17" name="Subtitle 2"/>
          <p:cNvSpPr>
            <a:spLocks noGrp="1"/>
          </p:cNvSpPr>
          <p:nvPr userDrawn="1">
            <p:ph type="subTitle" idx="1"/>
          </p:nvPr>
        </p:nvSpPr>
        <p:spPr>
          <a:xfrm>
            <a:off x="3197256" y="5052731"/>
            <a:ext cx="5797487" cy="640007"/>
          </a:xfrm>
        </p:spPr>
        <p:txBody>
          <a:bodyPr>
            <a:no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dirty="0"/>
          </a:p>
        </p:txBody>
      </p:sp>
      <p:cxnSp>
        <p:nvCxnSpPr>
          <p:cNvPr id="21" name="Straight Connector 20"/>
          <p:cNvCxnSpPr/>
          <p:nvPr userDrawn="1"/>
        </p:nvCxnSpPr>
        <p:spPr>
          <a:xfrm>
            <a:off x="5646000" y="482421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Sett inn bakgrunnsbilde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23" name="Rectangle 22"/>
          <p:cNvSpPr/>
          <p:nvPr userDrawn="1"/>
        </p:nvSpPr>
        <p:spPr>
          <a:xfrm>
            <a:off x="0" y="5693134"/>
            <a:ext cx="12192000" cy="1164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1946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Kapittelfors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50303"/>
            <a:ext cx="9144000" cy="923925"/>
          </a:xfrm>
        </p:spPr>
        <p:txBody>
          <a:bodyPr anchor="b">
            <a:noAutofit/>
          </a:bodyPr>
          <a:lstStyle>
            <a:lvl1pPr algn="ctr">
              <a:defRPr sz="4500"/>
            </a:lvl1pPr>
          </a:lstStyle>
          <a:p>
            <a:r>
              <a:rPr lang="en-US" noProof="0"/>
              <a:t>Click to edit Master title style</a:t>
            </a:r>
            <a:endParaRPr lang="nb-NO" noProof="0" dirty="0"/>
          </a:p>
        </p:txBody>
      </p:sp>
      <p:sp>
        <p:nvSpPr>
          <p:cNvPr id="3" name="Subtitle 2"/>
          <p:cNvSpPr>
            <a:spLocks noGrp="1"/>
          </p:cNvSpPr>
          <p:nvPr>
            <p:ph type="subTitle" idx="1"/>
          </p:nvPr>
        </p:nvSpPr>
        <p:spPr>
          <a:xfrm>
            <a:off x="1524000" y="3814762"/>
            <a:ext cx="9144000" cy="778669"/>
          </a:xfrm>
        </p:spPr>
        <p:txBody>
          <a:bodyPr>
            <a:noAutofit/>
          </a:bodyPr>
          <a:lstStyle>
            <a:lvl1pPr marL="0" indent="0" algn="ctr">
              <a:buNone/>
              <a:defRPr sz="2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
        <p:nvSpPr>
          <p:cNvPr id="6" name="Slide Number Placeholder 5"/>
          <p:cNvSpPr>
            <a:spLocks noGrp="1"/>
          </p:cNvSpPr>
          <p:nvPr>
            <p:ph type="sldNum" sz="quarter" idx="12"/>
          </p:nvPr>
        </p:nvSpPr>
        <p:spPr>
          <a:xfrm>
            <a:off x="11415713" y="6492875"/>
            <a:ext cx="512762" cy="365125"/>
          </a:xfrm>
          <a:prstGeom prst="rect">
            <a:avLst/>
          </a:prstGeom>
        </p:spPr>
        <p:txBody>
          <a:bodyPr/>
          <a:lstStyle/>
          <a:p>
            <a:fld id="{618FBC2E-150B-49D4-A5E9-D014A10F5E5B}" type="slidenum">
              <a:rPr lang="nb-NO" smtClean="0"/>
              <a:t>‹#›</a:t>
            </a:fld>
            <a:endParaRPr lang="nb-NO"/>
          </a:p>
        </p:txBody>
      </p:sp>
      <p:grpSp>
        <p:nvGrpSpPr>
          <p:cNvPr id="7" name="Group 6"/>
          <p:cNvGrpSpPr/>
          <p:nvPr userDrawn="1"/>
        </p:nvGrpSpPr>
        <p:grpSpPr>
          <a:xfrm>
            <a:off x="5760721" y="1617044"/>
            <a:ext cx="683394" cy="683394"/>
            <a:chOff x="5293895" y="2030930"/>
            <a:chExt cx="683394" cy="683394"/>
          </a:xfrm>
        </p:grpSpPr>
        <p:sp>
          <p:nvSpPr>
            <p:cNvPr id="8" name="Oval 7"/>
            <p:cNvSpPr/>
            <p:nvPr/>
          </p:nvSpPr>
          <p:spPr>
            <a:xfrm>
              <a:off x="5476775" y="2213810"/>
              <a:ext cx="317634" cy="31763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3895" y="2030930"/>
              <a:ext cx="683394" cy="68339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userDrawn="1"/>
        </p:nvCxnSpPr>
        <p:spPr>
          <a:xfrm>
            <a:off x="5635357" y="3538611"/>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6">
            <a:extLst>
              <a:ext uri="{FF2B5EF4-FFF2-40B4-BE49-F238E27FC236}">
                <a16:creationId xmlns:a16="http://schemas.microsoft.com/office/drawing/2014/main" id="{A58DC723-9A7D-4B5E-8DF7-4B44D01B5465}"/>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E42E86B8-3EC6-458B-AD8B-6FEC97B95B3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FD1DC3B1-6E45-4AB1-A431-75B1A0AE2CB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4087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408663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185954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8770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1.emf"/><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5"/>
            <a:ext cx="10078991" cy="1325563"/>
          </a:xfrm>
          <a:prstGeom prst="rect">
            <a:avLst/>
          </a:prstGeom>
        </p:spPr>
        <p:txBody>
          <a:bodyPr vert="horz" lIns="90000" tIns="45720" rIns="91440" bIns="45720" rtlCol="0" anchor="ctr">
            <a:noAutofit/>
          </a:bodyPr>
          <a:lstStyle/>
          <a:p>
            <a:r>
              <a:rPr lang="nb-NO" noProof="0"/>
              <a:t>Klikk for å redigere tittelstil</a:t>
            </a:r>
            <a:endParaRPr lang="nb-NO" noProof="0" dirty="0"/>
          </a:p>
        </p:txBody>
      </p:sp>
      <p:sp>
        <p:nvSpPr>
          <p:cNvPr id="3" name="Text Placeholder 2"/>
          <p:cNvSpPr>
            <a:spLocks noGrp="1"/>
          </p:cNvSpPr>
          <p:nvPr>
            <p:ph type="body" idx="1"/>
          </p:nvPr>
        </p:nvSpPr>
        <p:spPr>
          <a:xfrm>
            <a:off x="1234800" y="1825625"/>
            <a:ext cx="10096346"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7" name="Group 6"/>
          <p:cNvGrpSpPr/>
          <p:nvPr userDrawn="1"/>
        </p:nvGrpSpPr>
        <p:grpSpPr>
          <a:xfrm rot="10800000">
            <a:off x="11950995" y="657823"/>
            <a:ext cx="241005" cy="659219"/>
            <a:chOff x="11950995" y="552893"/>
            <a:chExt cx="241005" cy="659219"/>
          </a:xfrm>
          <a:solidFill>
            <a:srgbClr val="000000"/>
          </a:solidFill>
        </p:grpSpPr>
        <p:sp>
          <p:nvSpPr>
            <p:cNvPr id="8" name="Rectangle 7"/>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243395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89" r:id="rId6"/>
    <p:sldLayoutId id="2147483713" r:id="rId7"/>
  </p:sldLayoutIdLst>
  <p:txStyles>
    <p:titleStyle>
      <a:lvl1pPr algn="l" defTabSz="9144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sz="2400" kern="120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sz="2000" kern="120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6"/>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12" name="Straight Connector 11"/>
          <p:cNvCxnSpPr/>
          <p:nvPr userDrawn="1"/>
        </p:nvCxnSpPr>
        <p:spPr>
          <a:xfrm>
            <a:off x="1328400"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idx="1"/>
          </p:nvPr>
        </p:nvSpPr>
        <p:spPr>
          <a:xfrm>
            <a:off x="1234800" y="1825625"/>
            <a:ext cx="8471432"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10" name="Group 6">
            <a:extLst>
              <a:ext uri="{FF2B5EF4-FFF2-40B4-BE49-F238E27FC236}">
                <a16:creationId xmlns:a16="http://schemas.microsoft.com/office/drawing/2014/main" id="{A847540E-5D4E-4238-AC99-4923A96BBF05}"/>
              </a:ext>
            </a:extLst>
          </p:cNvPr>
          <p:cNvGrpSpPr/>
          <p:nvPr userDrawn="1"/>
        </p:nvGrpSpPr>
        <p:grpSpPr>
          <a:xfrm rot="10800000">
            <a:off x="11950995" y="657823"/>
            <a:ext cx="241005" cy="659219"/>
            <a:chOff x="11950995" y="552893"/>
            <a:chExt cx="241005" cy="659219"/>
          </a:xfrm>
          <a:solidFill>
            <a:srgbClr val="000000"/>
          </a:solidFill>
        </p:grpSpPr>
        <p:sp>
          <p:nvSpPr>
            <p:cNvPr id="13" name="Rectangle 7">
              <a:extLst>
                <a:ext uri="{FF2B5EF4-FFF2-40B4-BE49-F238E27FC236}">
                  <a16:creationId xmlns:a16="http://schemas.microsoft.com/office/drawing/2014/main" id="{FD6E77D7-8E62-4CCC-BB42-C653F12363BC}"/>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BADFFE96-F770-49AD-ACB9-D35843E1C5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515736299"/>
      </p:ext>
    </p:extLst>
  </p:cSld>
  <p:clrMap bg1="lt1" tx1="dk1" bg2="lt2" tx2="dk2" accent1="accent1" accent2="accent2" accent3="accent3" accent4="accent4" accent5="accent5" accent6="accent6" hlink="hlink" folHlink="folHlink"/>
  <p:sldLayoutIdLst>
    <p:sldLayoutId id="2147483711" r:id="rId1"/>
    <p:sldLayoutId id="2147483688" r:id="rId2"/>
    <p:sldLayoutId id="2147483699" r:id="rId3"/>
    <p:sldLayoutId id="2147483698" r:id="rId4"/>
    <p:sldLayoutId id="2147483700" r:id="rId5"/>
    <p:sldLayoutId id="2147483694" r:id="rId6"/>
    <p:sldLayoutId id="2147483695" r:id="rId7"/>
    <p:sldLayoutId id="2147483702" r:id="rId8"/>
    <p:sldLayoutId id="2147483697" r:id="rId9"/>
    <p:sldLayoutId id="2147483703" r:id="rId10"/>
    <p:sldLayoutId id="2147483704" r:id="rId11"/>
    <p:sldLayoutId id="2147483710" r:id="rId12"/>
    <p:sldLayoutId id="2147483693"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100000"/>
        </a:lnSpc>
        <a:spcBef>
          <a:spcPts val="100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500"/>
        </a:spcBef>
        <a:spcAft>
          <a:spcPts val="0"/>
        </a:spcAft>
        <a:buClr>
          <a:schemeClr val="accent1"/>
        </a:buClr>
        <a:buFont typeface="Arial" panose="020B0604020202020204" pitchFamily="34" charset="0"/>
        <a:buChar char="•"/>
        <a:defRPr lang="nb-NO" sz="2000" kern="1200" noProof="0" dirty="0" err="1" smtClean="0">
          <a:solidFill>
            <a:schemeClr val="tx1"/>
          </a:solidFill>
          <a:latin typeface="+mn-lt"/>
          <a:ea typeface="+mn-ea"/>
          <a:cs typeface="+mn-cs"/>
        </a:defRPr>
      </a:lvl2pPr>
      <a:lvl3pPr marL="914400" indent="-285750" algn="l" defTabSz="914400" rtl="0" eaLnBrk="1" latinLnBrk="0" hangingPunct="1">
        <a:lnSpc>
          <a:spcPct val="100000"/>
        </a:lnSpc>
        <a:spcBef>
          <a:spcPts val="500"/>
        </a:spcBef>
        <a:spcAft>
          <a:spcPts val="0"/>
        </a:spcAft>
        <a:buClr>
          <a:schemeClr val="accent1"/>
        </a:buClr>
        <a:buFont typeface="Calibri" panose="020F0502020204030204" pitchFamily="34" charset="0"/>
        <a:buChar char="▪"/>
        <a:defRPr lang="nb-NO" sz="1800" kern="1200" baseline="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b-NO"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665158"/>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Text Placeholder 2"/>
          <p:cNvSpPr>
            <a:spLocks noGrp="1"/>
          </p:cNvSpPr>
          <p:nvPr>
            <p:ph type="body" idx="1"/>
          </p:nvPr>
        </p:nvSpPr>
        <p:spPr>
          <a:xfrm>
            <a:off x="1234800" y="3078955"/>
            <a:ext cx="10119000" cy="3098007"/>
          </a:xfrm>
          <a:prstGeom prst="rect">
            <a:avLst/>
          </a:prstGeom>
        </p:spPr>
        <p:txBody>
          <a:bodyPr vert="horz" lIns="91440" tIns="45720" rIns="91440" bIns="45720" rtlCol="0">
            <a:noAutofit/>
          </a:bodyPr>
          <a:lstStyle/>
          <a:p>
            <a:pPr marL="342900" lvl="0" indent="-342900">
              <a:buClr>
                <a:schemeClr val="accent2"/>
              </a:buClr>
              <a:buFont typeface="Courier New" panose="02070309020205020404" pitchFamily="49" charset="0"/>
              <a:buChar char="o"/>
            </a:pPr>
            <a:r>
              <a:rPr lang="nb-NO" noProof="0" dirty="0"/>
              <a:t>Edit Master </a:t>
            </a:r>
            <a:r>
              <a:rPr lang="nb-NO" noProof="0" dirty="0" err="1"/>
              <a:t>text</a:t>
            </a:r>
            <a:r>
              <a:rPr lang="nb-NO" noProof="0" dirty="0"/>
              <a:t> styles</a:t>
            </a:r>
          </a:p>
          <a:p>
            <a:pPr marL="628650" lvl="1" indent="-271463">
              <a:buClr>
                <a:srgbClr val="92D050"/>
              </a:buClr>
            </a:pPr>
            <a:r>
              <a:rPr lang="nb-NO" noProof="0" dirty="0"/>
              <a:t>Second </a:t>
            </a:r>
            <a:r>
              <a:rPr lang="nb-NO" noProof="0" dirty="0" err="1"/>
              <a:t>level</a:t>
            </a:r>
            <a:endParaRPr lang="nb-NO" noProof="0" dirty="0"/>
          </a:p>
        </p:txBody>
      </p:sp>
      <p:cxnSp>
        <p:nvCxnSpPr>
          <p:cNvPr id="12" name="Straight Connector 11"/>
          <p:cNvCxnSpPr/>
          <p:nvPr userDrawn="1"/>
        </p:nvCxnSpPr>
        <p:spPr>
          <a:xfrm>
            <a:off x="5685717" y="1898525"/>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grpSp>
        <p:nvGrpSpPr>
          <p:cNvPr id="15" name="Group 6">
            <a:extLst>
              <a:ext uri="{FF2B5EF4-FFF2-40B4-BE49-F238E27FC236}">
                <a16:creationId xmlns:a16="http://schemas.microsoft.com/office/drawing/2014/main" id="{29F62008-B414-4047-8E52-38DA28357C0B}"/>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0682A13C-E15E-4736-8E1C-6C0591F931C1}"/>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D3C4BF7A-B682-4510-9952-66CCC90B87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461422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2" r:id="rId3"/>
    <p:sldLayoutId id="2147483709" r:id="rId4"/>
    <p:sldLayoutId id="2147483708" r:id="rId5"/>
  </p:sldLayoutIdLst>
  <p:txStyles>
    <p:titleStyle>
      <a:lvl1pPr algn="ctr" defTabSz="9144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60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2E6551-FB34-4842-B140-5F0475BDB3EF}"/>
              </a:ext>
            </a:extLst>
          </p:cNvPr>
          <p:cNvSpPr>
            <a:spLocks noGrp="1"/>
          </p:cNvSpPr>
          <p:nvPr>
            <p:ph idx="1"/>
          </p:nvPr>
        </p:nvSpPr>
        <p:spPr/>
        <p:txBody>
          <a:bodyPr/>
          <a:lstStyle/>
          <a:p>
            <a:r>
              <a:rPr lang="nb-NO" dirty="0"/>
              <a:t>Trust Center</a:t>
            </a:r>
          </a:p>
          <a:p>
            <a:endParaRPr lang="nb-NO" dirty="0"/>
          </a:p>
          <a:p>
            <a:r>
              <a:rPr lang="nb-NO" dirty="0"/>
              <a:t>Min side:</a:t>
            </a:r>
          </a:p>
          <a:p>
            <a:pPr lvl="1"/>
            <a:endParaRPr lang="nb-NO" dirty="0"/>
          </a:p>
        </p:txBody>
      </p:sp>
      <p:sp>
        <p:nvSpPr>
          <p:cNvPr id="3" name="Title 2">
            <a:extLst>
              <a:ext uri="{FF2B5EF4-FFF2-40B4-BE49-F238E27FC236}">
                <a16:creationId xmlns:a16="http://schemas.microsoft.com/office/drawing/2014/main" id="{0799CBB5-0E2C-4344-96B8-3F135E8ED7F7}"/>
              </a:ext>
            </a:extLst>
          </p:cNvPr>
          <p:cNvSpPr>
            <a:spLocks noGrp="1"/>
          </p:cNvSpPr>
          <p:nvPr>
            <p:ph type="title"/>
          </p:nvPr>
        </p:nvSpPr>
        <p:spPr/>
        <p:txBody>
          <a:bodyPr/>
          <a:lstStyle/>
          <a:p>
            <a:r>
              <a:rPr lang="nb-NO" dirty="0"/>
              <a:t>Nyttige lenker</a:t>
            </a:r>
          </a:p>
        </p:txBody>
      </p:sp>
    </p:spTree>
    <p:extLst>
      <p:ext uri="{BB962C8B-B14F-4D97-AF65-F5344CB8AC3E}">
        <p14:creationId xmlns:p14="http://schemas.microsoft.com/office/powerpoint/2010/main" val="1163624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B98822-8368-4C2D-B1AB-DBC5C478A3C8}"/>
              </a:ext>
            </a:extLst>
          </p:cNvPr>
          <p:cNvSpPr>
            <a:spLocks noGrp="1"/>
          </p:cNvSpPr>
          <p:nvPr>
            <p:ph idx="1"/>
          </p:nvPr>
        </p:nvSpPr>
        <p:spPr/>
        <p:txBody>
          <a:bodyPr/>
          <a:lstStyle/>
          <a:p>
            <a:pPr marL="0" indent="0">
              <a:buNone/>
            </a:pPr>
            <a:endParaRPr lang="nb-NO" sz="4400" dirty="0"/>
          </a:p>
        </p:txBody>
      </p:sp>
      <p:sp>
        <p:nvSpPr>
          <p:cNvPr id="3" name="Title 2">
            <a:extLst>
              <a:ext uri="{FF2B5EF4-FFF2-40B4-BE49-F238E27FC236}">
                <a16:creationId xmlns:a16="http://schemas.microsoft.com/office/drawing/2014/main" id="{6E551990-3A9C-43DC-8E56-7146D7720E17}"/>
              </a:ext>
            </a:extLst>
          </p:cNvPr>
          <p:cNvSpPr>
            <a:spLocks noGrp="1"/>
          </p:cNvSpPr>
          <p:nvPr>
            <p:ph type="title"/>
          </p:nvPr>
        </p:nvSpPr>
        <p:spPr>
          <a:xfrm>
            <a:off x="1328585" y="376848"/>
            <a:ext cx="10078991" cy="1325563"/>
          </a:xfrm>
        </p:spPr>
        <p:txBody>
          <a:bodyPr/>
          <a:lstStyle/>
          <a:p>
            <a:r>
              <a:rPr lang="nb-NO" dirty="0"/>
              <a:t>Demo og leksjon 1</a:t>
            </a:r>
          </a:p>
        </p:txBody>
      </p:sp>
    </p:spTree>
    <p:extLst>
      <p:ext uri="{BB962C8B-B14F-4D97-AF65-F5344CB8AC3E}">
        <p14:creationId xmlns:p14="http://schemas.microsoft.com/office/powerpoint/2010/main" val="224651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CAFEDC-D075-4BF1-8EEC-978810502890}"/>
              </a:ext>
            </a:extLst>
          </p:cNvPr>
          <p:cNvSpPr>
            <a:spLocks noGrp="1"/>
          </p:cNvSpPr>
          <p:nvPr>
            <p:ph idx="1"/>
          </p:nvPr>
        </p:nvSpPr>
        <p:spPr/>
        <p:txBody>
          <a:bodyPr/>
          <a:lstStyle/>
          <a:p>
            <a:r>
              <a:rPr lang="nb-NO" dirty="0"/>
              <a:t>Rollebasert identitetstjeneste </a:t>
            </a:r>
          </a:p>
          <a:p>
            <a:r>
              <a:rPr lang="nb-NO" dirty="0"/>
              <a:t>Active Directory sammen med on-</a:t>
            </a:r>
            <a:r>
              <a:rPr lang="nb-NO" dirty="0" err="1"/>
              <a:t>prem</a:t>
            </a:r>
            <a:endParaRPr lang="nb-NO" dirty="0"/>
          </a:p>
          <a:p>
            <a:r>
              <a:rPr lang="nb-NO" dirty="0" err="1"/>
              <a:t>Authentication</a:t>
            </a:r>
            <a:endParaRPr lang="nb-NO" dirty="0"/>
          </a:p>
          <a:p>
            <a:pPr lvl="1"/>
            <a:r>
              <a:rPr lang="nb-NO" dirty="0"/>
              <a:t>Multi-factor Authentication (MFA) - Gratis</a:t>
            </a:r>
          </a:p>
          <a:p>
            <a:r>
              <a:rPr lang="nb-NO" dirty="0"/>
              <a:t>Støtte for SSO</a:t>
            </a:r>
          </a:p>
          <a:p>
            <a:r>
              <a:rPr lang="nb-NO" dirty="0"/>
              <a:t>Har støtte </a:t>
            </a:r>
          </a:p>
          <a:p>
            <a:pPr lvl="1"/>
            <a:r>
              <a:rPr lang="nb-NO" dirty="0"/>
              <a:t>P1, P2 </a:t>
            </a:r>
          </a:p>
          <a:p>
            <a:pPr lvl="1"/>
            <a:r>
              <a:rPr lang="nb-NO" dirty="0"/>
              <a:t>Eks. Priviligied Identity Management (PIM) </a:t>
            </a:r>
          </a:p>
          <a:p>
            <a:endParaRPr lang="nb-NO" dirty="0"/>
          </a:p>
          <a:p>
            <a:endParaRPr lang="nb-NO" dirty="0"/>
          </a:p>
        </p:txBody>
      </p:sp>
      <p:sp>
        <p:nvSpPr>
          <p:cNvPr id="3" name="Title 2">
            <a:extLst>
              <a:ext uri="{FF2B5EF4-FFF2-40B4-BE49-F238E27FC236}">
                <a16:creationId xmlns:a16="http://schemas.microsoft.com/office/drawing/2014/main" id="{5D5C9A2C-D026-47EC-B66D-9D71F9088F91}"/>
              </a:ext>
            </a:extLst>
          </p:cNvPr>
          <p:cNvSpPr>
            <a:spLocks noGrp="1"/>
          </p:cNvSpPr>
          <p:nvPr>
            <p:ph type="title"/>
          </p:nvPr>
        </p:nvSpPr>
        <p:spPr/>
        <p:txBody>
          <a:bodyPr/>
          <a:lstStyle/>
          <a:p>
            <a:r>
              <a:rPr lang="nb-NO"/>
              <a:t>Azure AD</a:t>
            </a:r>
          </a:p>
        </p:txBody>
      </p:sp>
    </p:spTree>
    <p:extLst>
      <p:ext uri="{BB962C8B-B14F-4D97-AF65-F5344CB8AC3E}">
        <p14:creationId xmlns:p14="http://schemas.microsoft.com/office/powerpoint/2010/main" val="1057957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095D45-AB9E-4654-BA3E-5BA27E99651D}"/>
              </a:ext>
            </a:extLst>
          </p:cNvPr>
          <p:cNvSpPr>
            <a:spLocks noGrp="1"/>
          </p:cNvSpPr>
          <p:nvPr>
            <p:ph idx="1"/>
          </p:nvPr>
        </p:nvSpPr>
        <p:spPr/>
        <p:txBody>
          <a:bodyPr/>
          <a:lstStyle/>
          <a:p>
            <a:r>
              <a:rPr lang="nb-NO" dirty="0"/>
              <a:t>Identitet for tjenester</a:t>
            </a:r>
          </a:p>
          <a:p>
            <a:pPr lvl="1"/>
            <a:r>
              <a:rPr lang="en-US" dirty="0"/>
              <a:t>A </a:t>
            </a:r>
            <a:r>
              <a:rPr lang="en-US" b="1" dirty="0"/>
              <a:t>service principal</a:t>
            </a:r>
            <a:r>
              <a:rPr lang="en-US" dirty="0"/>
              <a:t> is an identity that is used by a service or application. And like other identities, it can be assigned roles.</a:t>
            </a:r>
          </a:p>
          <a:p>
            <a:r>
              <a:rPr lang="nb-NO" dirty="0"/>
              <a:t>Role-based access control (RBAC)</a:t>
            </a:r>
          </a:p>
          <a:p>
            <a:r>
              <a:rPr lang="nb-NO" dirty="0"/>
              <a:t>Har forskjellige kostnadsnivåer.</a:t>
            </a:r>
          </a:p>
          <a:p>
            <a:pPr lvl="1"/>
            <a:r>
              <a:rPr lang="nb-NO" dirty="0"/>
              <a:t>Eks. PIM</a:t>
            </a:r>
          </a:p>
          <a:p>
            <a:endParaRPr lang="nb-NO" dirty="0"/>
          </a:p>
        </p:txBody>
      </p:sp>
      <p:sp>
        <p:nvSpPr>
          <p:cNvPr id="3" name="Title 2">
            <a:extLst>
              <a:ext uri="{FF2B5EF4-FFF2-40B4-BE49-F238E27FC236}">
                <a16:creationId xmlns:a16="http://schemas.microsoft.com/office/drawing/2014/main" id="{A3394DC6-1F15-4F67-853C-B9398D1B2262}"/>
              </a:ext>
            </a:extLst>
          </p:cNvPr>
          <p:cNvSpPr>
            <a:spLocks noGrp="1"/>
          </p:cNvSpPr>
          <p:nvPr>
            <p:ph type="title"/>
          </p:nvPr>
        </p:nvSpPr>
        <p:spPr/>
        <p:txBody>
          <a:bodyPr/>
          <a:lstStyle/>
          <a:p>
            <a:r>
              <a:rPr lang="nb-NO" dirty="0"/>
              <a:t>Azure AD</a:t>
            </a:r>
          </a:p>
        </p:txBody>
      </p:sp>
    </p:spTree>
    <p:extLst>
      <p:ext uri="{BB962C8B-B14F-4D97-AF65-F5344CB8AC3E}">
        <p14:creationId xmlns:p14="http://schemas.microsoft.com/office/powerpoint/2010/main" val="3152379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69983E-F11E-4FDC-A794-05BB751B5398}"/>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5C4A4DD2-3405-4B89-A03D-F6BC4EB33D64}"/>
              </a:ext>
            </a:extLst>
          </p:cNvPr>
          <p:cNvSpPr>
            <a:spLocks noGrp="1"/>
          </p:cNvSpPr>
          <p:nvPr>
            <p:ph type="title"/>
          </p:nvPr>
        </p:nvSpPr>
        <p:spPr/>
        <p:txBody>
          <a:bodyPr/>
          <a:lstStyle/>
          <a:p>
            <a:r>
              <a:rPr lang="nb-NO"/>
              <a:t>Authentication &amp; authentication</a:t>
            </a:r>
          </a:p>
        </p:txBody>
      </p:sp>
    </p:spTree>
    <p:extLst>
      <p:ext uri="{BB962C8B-B14F-4D97-AF65-F5344CB8AC3E}">
        <p14:creationId xmlns:p14="http://schemas.microsoft.com/office/powerpoint/2010/main" val="3226241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5A31E6-5FA8-4405-A1AE-70E92921354E}"/>
              </a:ext>
            </a:extLst>
          </p:cNvPr>
          <p:cNvSpPr>
            <a:spLocks noGrp="1"/>
          </p:cNvSpPr>
          <p:nvPr>
            <p:ph idx="1"/>
          </p:nvPr>
        </p:nvSpPr>
        <p:spPr/>
        <p:txBody>
          <a:bodyPr/>
          <a:lstStyle/>
          <a:p>
            <a:r>
              <a:rPr lang="nb-NO" dirty="0"/>
              <a:t>For å kunne autentisere </a:t>
            </a:r>
          </a:p>
          <a:p>
            <a:endParaRPr lang="nb-NO" dirty="0"/>
          </a:p>
        </p:txBody>
      </p:sp>
      <p:sp>
        <p:nvSpPr>
          <p:cNvPr id="3" name="Title 2">
            <a:extLst>
              <a:ext uri="{FF2B5EF4-FFF2-40B4-BE49-F238E27FC236}">
                <a16:creationId xmlns:a16="http://schemas.microsoft.com/office/drawing/2014/main" id="{E76444A0-FA2C-498D-AE92-B53403F8BED2}"/>
              </a:ext>
            </a:extLst>
          </p:cNvPr>
          <p:cNvSpPr>
            <a:spLocks noGrp="1"/>
          </p:cNvSpPr>
          <p:nvPr>
            <p:ph type="title"/>
          </p:nvPr>
        </p:nvSpPr>
        <p:spPr/>
        <p:txBody>
          <a:bodyPr/>
          <a:lstStyle/>
          <a:p>
            <a:r>
              <a:rPr lang="nb-NO" dirty="0"/>
              <a:t>Azure AD – App Registrations</a:t>
            </a:r>
          </a:p>
        </p:txBody>
      </p:sp>
    </p:spTree>
    <p:extLst>
      <p:ext uri="{BB962C8B-B14F-4D97-AF65-F5344CB8AC3E}">
        <p14:creationId xmlns:p14="http://schemas.microsoft.com/office/powerpoint/2010/main" val="4043908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F91858-AB54-465A-AC65-86BFFFE44E4D}"/>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F95EA700-6D4A-49F7-B7E1-B7811FEC9882}"/>
              </a:ext>
            </a:extLst>
          </p:cNvPr>
          <p:cNvSpPr>
            <a:spLocks noGrp="1"/>
          </p:cNvSpPr>
          <p:nvPr>
            <p:ph type="title"/>
          </p:nvPr>
        </p:nvSpPr>
        <p:spPr/>
        <p:txBody>
          <a:bodyPr/>
          <a:lstStyle/>
          <a:p>
            <a:r>
              <a:rPr lang="nb-NO" dirty="0"/>
              <a:t>Role Based Access Control (RBAC)</a:t>
            </a:r>
          </a:p>
        </p:txBody>
      </p:sp>
    </p:spTree>
    <p:extLst>
      <p:ext uri="{BB962C8B-B14F-4D97-AF65-F5344CB8AC3E}">
        <p14:creationId xmlns:p14="http://schemas.microsoft.com/office/powerpoint/2010/main" val="3048862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6EDC8-A815-4F7B-95FE-5E19DA0863EE}"/>
              </a:ext>
            </a:extLst>
          </p:cNvPr>
          <p:cNvSpPr>
            <a:spLocks noGrp="1"/>
          </p:cNvSpPr>
          <p:nvPr>
            <p:ph idx="1"/>
          </p:nvPr>
        </p:nvSpPr>
        <p:spPr/>
        <p:txBody>
          <a:bodyPr/>
          <a:lstStyle/>
          <a:p>
            <a:r>
              <a:rPr lang="nb-NO" dirty="0"/>
              <a:t>Portal</a:t>
            </a:r>
          </a:p>
          <a:p>
            <a:r>
              <a:rPr lang="nb-NO" dirty="0"/>
              <a:t>Visual Studio</a:t>
            </a:r>
          </a:p>
        </p:txBody>
      </p:sp>
      <p:sp>
        <p:nvSpPr>
          <p:cNvPr id="3" name="Title 2">
            <a:extLst>
              <a:ext uri="{FF2B5EF4-FFF2-40B4-BE49-F238E27FC236}">
                <a16:creationId xmlns:a16="http://schemas.microsoft.com/office/drawing/2014/main" id="{9616A1BB-BF26-4AFE-905C-E67197F226A0}"/>
              </a:ext>
            </a:extLst>
          </p:cNvPr>
          <p:cNvSpPr>
            <a:spLocks noGrp="1"/>
          </p:cNvSpPr>
          <p:nvPr>
            <p:ph type="title"/>
          </p:nvPr>
        </p:nvSpPr>
        <p:spPr/>
        <p:txBody>
          <a:bodyPr/>
          <a:lstStyle/>
          <a:p>
            <a:r>
              <a:rPr lang="nb-NO" dirty="0"/>
              <a:t>Demo og Leksjon 2.</a:t>
            </a:r>
          </a:p>
        </p:txBody>
      </p:sp>
    </p:spTree>
    <p:extLst>
      <p:ext uri="{BB962C8B-B14F-4D97-AF65-F5344CB8AC3E}">
        <p14:creationId xmlns:p14="http://schemas.microsoft.com/office/powerpoint/2010/main" val="2607850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69A132-FA9D-4F94-91D3-A36EA0160557}"/>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2D6A7BFC-CB66-413C-995D-7797E2E0275A}"/>
              </a:ext>
            </a:extLst>
          </p:cNvPr>
          <p:cNvSpPr>
            <a:spLocks noGrp="1"/>
          </p:cNvSpPr>
          <p:nvPr>
            <p:ph type="title"/>
          </p:nvPr>
        </p:nvSpPr>
        <p:spPr/>
        <p:txBody>
          <a:bodyPr/>
          <a:lstStyle/>
          <a:p>
            <a:r>
              <a:rPr lang="nb-NO" dirty="0"/>
              <a:t>Infrastruktur sikkerhet</a:t>
            </a:r>
          </a:p>
        </p:txBody>
      </p:sp>
    </p:spTree>
    <p:extLst>
      <p:ext uri="{BB962C8B-B14F-4D97-AF65-F5344CB8AC3E}">
        <p14:creationId xmlns:p14="http://schemas.microsoft.com/office/powerpoint/2010/main" val="2450348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223AE-910A-4F0A-8FD5-0DF9471B82DB}"/>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1830904A-EAB2-4AB5-8816-AAC477CD96E8}"/>
              </a:ext>
            </a:extLst>
          </p:cNvPr>
          <p:cNvSpPr>
            <a:spLocks noGrp="1"/>
          </p:cNvSpPr>
          <p:nvPr>
            <p:ph type="title"/>
          </p:nvPr>
        </p:nvSpPr>
        <p:spPr/>
        <p:txBody>
          <a:bodyPr/>
          <a:lstStyle/>
          <a:p>
            <a:r>
              <a:rPr lang="nb-NO" dirty="0"/>
              <a:t>Demo og Bonusleksjon</a:t>
            </a:r>
          </a:p>
        </p:txBody>
      </p:sp>
    </p:spTree>
    <p:extLst>
      <p:ext uri="{BB962C8B-B14F-4D97-AF65-F5344CB8AC3E}">
        <p14:creationId xmlns:p14="http://schemas.microsoft.com/office/powerpoint/2010/main" val="299352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b-NO" dirty="0"/>
              <a:t>Azureskolen – Workshop #3</a:t>
            </a:r>
          </a:p>
        </p:txBody>
      </p:sp>
      <p:sp>
        <p:nvSpPr>
          <p:cNvPr id="5" name="Subtitle 4"/>
          <p:cNvSpPr>
            <a:spLocks noGrp="1"/>
          </p:cNvSpPr>
          <p:nvPr>
            <p:ph type="subTitle" idx="1"/>
          </p:nvPr>
        </p:nvSpPr>
        <p:spPr/>
        <p:txBody>
          <a:bodyPr/>
          <a:lstStyle/>
          <a:p>
            <a:r>
              <a:rPr lang="nb-NO" dirty="0"/>
              <a:t>Sikkerhet</a:t>
            </a:r>
          </a:p>
        </p:txBody>
      </p:sp>
    </p:spTree>
    <p:extLst>
      <p:ext uri="{BB962C8B-B14F-4D97-AF65-F5344CB8AC3E}">
        <p14:creationId xmlns:p14="http://schemas.microsoft.com/office/powerpoint/2010/main" val="40258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955DD50-67FE-4D7E-9392-9BA3C3C1D560}"/>
              </a:ext>
            </a:extLst>
          </p:cNvPr>
          <p:cNvSpPr>
            <a:spLocks noGrp="1"/>
          </p:cNvSpPr>
          <p:nvPr>
            <p:ph idx="1"/>
          </p:nvPr>
        </p:nvSpPr>
        <p:spPr/>
        <p:txBody>
          <a:bodyPr/>
          <a:lstStyle/>
          <a:p>
            <a:r>
              <a:rPr lang="nb-NO" dirty="0"/>
              <a:t>Workshop #1</a:t>
            </a:r>
          </a:p>
          <a:p>
            <a:pPr lvl="1"/>
            <a:r>
              <a:rPr lang="nb-NO" dirty="0"/>
              <a:t>Introduksjon Azure</a:t>
            </a:r>
          </a:p>
          <a:p>
            <a:pPr lvl="1"/>
            <a:r>
              <a:rPr lang="nb-NO" dirty="0"/>
              <a:t>App Service, Azure Storage, Bonus: Key Vault</a:t>
            </a:r>
          </a:p>
          <a:p>
            <a:r>
              <a:rPr lang="nb-NO" dirty="0"/>
              <a:t>Workshop #2</a:t>
            </a:r>
          </a:p>
          <a:p>
            <a:pPr lvl="1"/>
            <a:r>
              <a:rPr lang="nb-NO" dirty="0" err="1"/>
              <a:t>DevOps</a:t>
            </a:r>
            <a:endParaRPr lang="nb-NO" dirty="0"/>
          </a:p>
          <a:p>
            <a:r>
              <a:rPr lang="nb-NO" b="1" dirty="0"/>
              <a:t>Workshop #3</a:t>
            </a:r>
          </a:p>
          <a:p>
            <a:pPr lvl="1"/>
            <a:r>
              <a:rPr lang="nb-NO" dirty="0"/>
              <a:t>Sikkerhet</a:t>
            </a:r>
          </a:p>
          <a:p>
            <a:r>
              <a:rPr lang="nb-NO" dirty="0"/>
              <a:t>Workshop #4</a:t>
            </a:r>
          </a:p>
          <a:p>
            <a:pPr lvl="1"/>
            <a:r>
              <a:rPr lang="nb-NO" dirty="0"/>
              <a:t>TBD</a:t>
            </a:r>
          </a:p>
          <a:p>
            <a:endParaRPr lang="nb-NO" dirty="0"/>
          </a:p>
        </p:txBody>
      </p:sp>
      <p:sp>
        <p:nvSpPr>
          <p:cNvPr id="4" name="Title 3">
            <a:extLst>
              <a:ext uri="{FF2B5EF4-FFF2-40B4-BE49-F238E27FC236}">
                <a16:creationId xmlns:a16="http://schemas.microsoft.com/office/drawing/2014/main" id="{926743FF-4E38-4244-9AF8-AF658D858849}"/>
              </a:ext>
            </a:extLst>
          </p:cNvPr>
          <p:cNvSpPr>
            <a:spLocks noGrp="1"/>
          </p:cNvSpPr>
          <p:nvPr>
            <p:ph type="title"/>
          </p:nvPr>
        </p:nvSpPr>
        <p:spPr/>
        <p:txBody>
          <a:bodyPr/>
          <a:lstStyle/>
          <a:p>
            <a:r>
              <a:rPr lang="nb-NO" dirty="0" err="1"/>
              <a:t>Azureskolen</a:t>
            </a:r>
            <a:r>
              <a:rPr lang="nb-NO" dirty="0"/>
              <a:t> Workshop – Foreløpig plan</a:t>
            </a:r>
          </a:p>
        </p:txBody>
      </p:sp>
    </p:spTree>
    <p:extLst>
      <p:ext uri="{BB962C8B-B14F-4D97-AF65-F5344CB8AC3E}">
        <p14:creationId xmlns:p14="http://schemas.microsoft.com/office/powerpoint/2010/main" val="367331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EC16A-631D-40F4-A34D-5EB73F45639A}"/>
              </a:ext>
            </a:extLst>
          </p:cNvPr>
          <p:cNvSpPr>
            <a:spLocks noGrp="1"/>
          </p:cNvSpPr>
          <p:nvPr>
            <p:ph idx="1"/>
          </p:nvPr>
        </p:nvSpPr>
        <p:spPr/>
        <p:txBody>
          <a:bodyPr/>
          <a:lstStyle/>
          <a:p>
            <a:endParaRPr lang="nb-NO" dirty="0"/>
          </a:p>
          <a:p>
            <a:r>
              <a:rPr lang="nb-NO" dirty="0"/>
              <a:t>Introduksjon sikkerhet i Azure</a:t>
            </a:r>
          </a:p>
          <a:p>
            <a:pPr lvl="1"/>
            <a:r>
              <a:rPr lang="nb-NO" dirty="0"/>
              <a:t>Defence in depth – Lagvis sikkerhet</a:t>
            </a:r>
          </a:p>
          <a:p>
            <a:pPr lvl="1"/>
            <a:r>
              <a:rPr lang="nb-NO" dirty="0"/>
              <a:t>Delt ansvar </a:t>
            </a:r>
          </a:p>
          <a:p>
            <a:pPr lvl="1"/>
            <a:r>
              <a:rPr lang="nb-NO" dirty="0"/>
              <a:t>Azure Security Center</a:t>
            </a:r>
          </a:p>
          <a:p>
            <a:pPr lvl="1"/>
            <a:endParaRPr lang="nb-NO" dirty="0"/>
          </a:p>
          <a:p>
            <a:r>
              <a:rPr lang="nb-NO" dirty="0"/>
              <a:t>Leksjon 1: Azure DevOps </a:t>
            </a:r>
          </a:p>
          <a:p>
            <a:r>
              <a:rPr lang="nb-NO" dirty="0"/>
              <a:t>Azure AD</a:t>
            </a:r>
          </a:p>
          <a:p>
            <a:r>
              <a:rPr lang="nb-NO" dirty="0"/>
              <a:t>Leksjon 2: Azure AD og autentisering</a:t>
            </a:r>
          </a:p>
          <a:p>
            <a:r>
              <a:rPr lang="nb-NO" dirty="0"/>
              <a:t>Bonus-leksjon: SAS-token og vnet</a:t>
            </a:r>
          </a:p>
        </p:txBody>
      </p:sp>
      <p:sp>
        <p:nvSpPr>
          <p:cNvPr id="3" name="Title 2">
            <a:extLst>
              <a:ext uri="{FF2B5EF4-FFF2-40B4-BE49-F238E27FC236}">
                <a16:creationId xmlns:a16="http://schemas.microsoft.com/office/drawing/2014/main" id="{7ADA31B3-A635-4631-AB14-0C7A72E2B5F0}"/>
              </a:ext>
            </a:extLst>
          </p:cNvPr>
          <p:cNvSpPr>
            <a:spLocks noGrp="1"/>
          </p:cNvSpPr>
          <p:nvPr>
            <p:ph type="title"/>
          </p:nvPr>
        </p:nvSpPr>
        <p:spPr/>
        <p:txBody>
          <a:bodyPr/>
          <a:lstStyle/>
          <a:p>
            <a:r>
              <a:rPr lang="nb-NO" dirty="0"/>
              <a:t>Dagens workshop</a:t>
            </a:r>
          </a:p>
        </p:txBody>
      </p:sp>
    </p:spTree>
    <p:extLst>
      <p:ext uri="{BB962C8B-B14F-4D97-AF65-F5344CB8AC3E}">
        <p14:creationId xmlns:p14="http://schemas.microsoft.com/office/powerpoint/2010/main" val="27140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dirty="0"/>
              <a:t>Lagvis sikkerhet</a:t>
            </a:r>
          </a:p>
          <a:p>
            <a:r>
              <a:rPr lang="nb-NO" dirty="0"/>
              <a:t>Zero Trust </a:t>
            </a:r>
            <a:r>
              <a:rPr lang="nb-NO" dirty="0" err="1"/>
              <a:t>model</a:t>
            </a:r>
            <a:endParaRPr lang="nb-NO" dirty="0"/>
          </a:p>
          <a:p>
            <a:r>
              <a:rPr lang="nb-NO" dirty="0"/>
              <a:t>Hva ønsker man å beskytte?</a:t>
            </a:r>
          </a:p>
          <a:p>
            <a:pPr lvl="1"/>
            <a:r>
              <a:rPr lang="nb-NO" dirty="0"/>
              <a:t>Data/informasjon</a:t>
            </a:r>
          </a:p>
          <a:p>
            <a:r>
              <a:rPr lang="nb-NO" dirty="0"/>
              <a:t>Delt ansvar</a:t>
            </a:r>
          </a:p>
          <a:p>
            <a:pPr lvl="1"/>
            <a:r>
              <a:rPr lang="nb-NO" dirty="0"/>
              <a:t>Hva tar </a:t>
            </a:r>
            <a:r>
              <a:rPr lang="nb-NO" dirty="0" err="1"/>
              <a:t>Azure</a:t>
            </a:r>
            <a:r>
              <a:rPr lang="nb-NO" dirty="0"/>
              <a:t> ansvar for?</a:t>
            </a:r>
          </a:p>
          <a:p>
            <a:pPr lvl="1"/>
            <a:r>
              <a:rPr lang="nb-NO" dirty="0"/>
              <a:t>Hva har du ansvar for?</a:t>
            </a:r>
          </a:p>
          <a:p>
            <a:pPr lvl="1"/>
            <a:r>
              <a:rPr lang="nb-NO" dirty="0" err="1"/>
              <a:t>PaaS</a:t>
            </a:r>
            <a:r>
              <a:rPr lang="nb-NO" dirty="0"/>
              <a:t>, </a:t>
            </a:r>
            <a:r>
              <a:rPr lang="nb-NO" dirty="0" err="1"/>
              <a:t>SaaS</a:t>
            </a:r>
            <a:r>
              <a:rPr lang="nb-NO" dirty="0"/>
              <a:t> eller </a:t>
            </a:r>
            <a:r>
              <a:rPr lang="nb-NO" dirty="0" err="1"/>
              <a:t>IaaS</a:t>
            </a:r>
            <a:endParaRPr lang="nb-NO" dirty="0"/>
          </a:p>
          <a:p>
            <a:r>
              <a:rPr lang="nb-NO" dirty="0"/>
              <a:t>SSO</a:t>
            </a:r>
          </a:p>
          <a:p>
            <a:pPr lvl="1"/>
            <a:r>
              <a:rPr lang="nb-NO" dirty="0"/>
              <a:t>Færre brukere, mer sikkert?</a:t>
            </a:r>
          </a:p>
          <a:p>
            <a:pPr lvl="1"/>
            <a:endParaRPr lang="nb-NO" dirty="0"/>
          </a:p>
        </p:txBody>
      </p:sp>
      <p:sp>
        <p:nvSpPr>
          <p:cNvPr id="3" name="Title 2"/>
          <p:cNvSpPr>
            <a:spLocks noGrp="1"/>
          </p:cNvSpPr>
          <p:nvPr>
            <p:ph type="title"/>
          </p:nvPr>
        </p:nvSpPr>
        <p:spPr/>
        <p:txBody>
          <a:bodyPr/>
          <a:lstStyle/>
          <a:p>
            <a:r>
              <a:rPr lang="nb-NO" dirty="0"/>
              <a:t>Sikkert i Azure</a:t>
            </a:r>
          </a:p>
        </p:txBody>
      </p:sp>
    </p:spTree>
    <p:extLst>
      <p:ext uri="{BB962C8B-B14F-4D97-AF65-F5344CB8AC3E}">
        <p14:creationId xmlns:p14="http://schemas.microsoft.com/office/powerpoint/2010/main" val="89922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CE435-C5D1-40E1-97F2-37D2F5337578}"/>
              </a:ext>
            </a:extLst>
          </p:cNvPr>
          <p:cNvSpPr>
            <a:spLocks noGrp="1"/>
          </p:cNvSpPr>
          <p:nvPr>
            <p:ph idx="1"/>
          </p:nvPr>
        </p:nvSpPr>
        <p:spPr/>
        <p:txBody>
          <a:bodyPr/>
          <a:lstStyle/>
          <a:p>
            <a:r>
              <a:rPr lang="nb-NO" dirty="0"/>
              <a:t>Physical Security (Fysisk sikring)</a:t>
            </a:r>
          </a:p>
          <a:p>
            <a:r>
              <a:rPr lang="nb-NO" dirty="0"/>
              <a:t>Identity and Access (identitet og tilgangskontroll)</a:t>
            </a:r>
          </a:p>
          <a:p>
            <a:pPr lvl="1"/>
            <a:r>
              <a:rPr lang="nb-NO" dirty="0"/>
              <a:t>Azure Active </a:t>
            </a:r>
          </a:p>
          <a:p>
            <a:r>
              <a:rPr lang="nb-NO" dirty="0"/>
              <a:t>Perimeter</a:t>
            </a:r>
          </a:p>
          <a:p>
            <a:endParaRPr lang="nb-NO" dirty="0"/>
          </a:p>
          <a:p>
            <a:r>
              <a:rPr lang="nb-NO" dirty="0"/>
              <a:t>Network</a:t>
            </a:r>
          </a:p>
          <a:p>
            <a:pPr lvl="1"/>
            <a:r>
              <a:rPr lang="nb-NO" dirty="0"/>
              <a:t>Virtuelle nettverk </a:t>
            </a:r>
          </a:p>
          <a:p>
            <a:r>
              <a:rPr lang="nb-NO" dirty="0"/>
              <a:t>Compute</a:t>
            </a:r>
          </a:p>
          <a:p>
            <a:endParaRPr lang="nb-NO" dirty="0"/>
          </a:p>
          <a:p>
            <a:r>
              <a:rPr lang="nb-NO" dirty="0"/>
              <a:t>Application</a:t>
            </a:r>
          </a:p>
          <a:p>
            <a:r>
              <a:rPr lang="nb-NO" dirty="0"/>
              <a:t>Data</a:t>
            </a:r>
          </a:p>
          <a:p>
            <a:pPr lvl="1"/>
            <a:r>
              <a:rPr lang="nb-NO" dirty="0"/>
              <a:t>Encryption</a:t>
            </a:r>
          </a:p>
          <a:p>
            <a:endParaRPr lang="nb-NO" dirty="0"/>
          </a:p>
        </p:txBody>
      </p:sp>
      <p:sp>
        <p:nvSpPr>
          <p:cNvPr id="3" name="Title 2">
            <a:extLst>
              <a:ext uri="{FF2B5EF4-FFF2-40B4-BE49-F238E27FC236}">
                <a16:creationId xmlns:a16="http://schemas.microsoft.com/office/drawing/2014/main" id="{523C3B3E-20C9-4888-92A2-6E738103DCEF}"/>
              </a:ext>
            </a:extLst>
          </p:cNvPr>
          <p:cNvSpPr>
            <a:spLocks noGrp="1"/>
          </p:cNvSpPr>
          <p:nvPr>
            <p:ph type="title"/>
          </p:nvPr>
        </p:nvSpPr>
        <p:spPr/>
        <p:txBody>
          <a:bodyPr/>
          <a:lstStyle/>
          <a:p>
            <a:r>
              <a:rPr lang="nb-NO" dirty="0"/>
              <a:t>Defence in depth - Lagvis sikkerhet</a:t>
            </a:r>
          </a:p>
        </p:txBody>
      </p:sp>
    </p:spTree>
    <p:extLst>
      <p:ext uri="{BB962C8B-B14F-4D97-AF65-F5344CB8AC3E}">
        <p14:creationId xmlns:p14="http://schemas.microsoft.com/office/powerpoint/2010/main" val="3441632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DB784447-069E-40B2-A426-53EB360E4C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1824" y="1996281"/>
            <a:ext cx="4979213" cy="4010025"/>
          </a:xfrm>
        </p:spPr>
      </p:pic>
      <p:sp>
        <p:nvSpPr>
          <p:cNvPr id="3" name="Title 2">
            <a:extLst>
              <a:ext uri="{FF2B5EF4-FFF2-40B4-BE49-F238E27FC236}">
                <a16:creationId xmlns:a16="http://schemas.microsoft.com/office/drawing/2014/main" id="{A186454E-924F-4205-B381-547460A34916}"/>
              </a:ext>
            </a:extLst>
          </p:cNvPr>
          <p:cNvSpPr>
            <a:spLocks noGrp="1"/>
          </p:cNvSpPr>
          <p:nvPr>
            <p:ph type="title"/>
          </p:nvPr>
        </p:nvSpPr>
        <p:spPr/>
        <p:txBody>
          <a:bodyPr/>
          <a:lstStyle/>
          <a:p>
            <a:r>
              <a:rPr lang="nb-NO" dirty="0"/>
              <a:t>Delt ansvar.</a:t>
            </a:r>
          </a:p>
        </p:txBody>
      </p:sp>
    </p:spTree>
    <p:extLst>
      <p:ext uri="{BB962C8B-B14F-4D97-AF65-F5344CB8AC3E}">
        <p14:creationId xmlns:p14="http://schemas.microsoft.com/office/powerpoint/2010/main" val="289203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327BF1-1A34-4985-A3F0-67A8830BF363}"/>
              </a:ext>
            </a:extLst>
          </p:cNvPr>
          <p:cNvSpPr>
            <a:spLocks noGrp="1"/>
          </p:cNvSpPr>
          <p:nvPr>
            <p:ph idx="1"/>
          </p:nvPr>
        </p:nvSpPr>
        <p:spPr/>
        <p:txBody>
          <a:bodyPr/>
          <a:lstStyle/>
          <a:p>
            <a:r>
              <a:rPr lang="nb-NO" dirty="0"/>
              <a:t>Microsoft ansvar vs. vårt ansvar </a:t>
            </a:r>
          </a:p>
          <a:p>
            <a:r>
              <a:rPr lang="nb-NO" dirty="0"/>
              <a:t>Selv om Microsoft er en sikker plattform, så er det ikke vanskelig å gjøre </a:t>
            </a:r>
          </a:p>
        </p:txBody>
      </p:sp>
      <p:sp>
        <p:nvSpPr>
          <p:cNvPr id="3" name="Title 2">
            <a:extLst>
              <a:ext uri="{FF2B5EF4-FFF2-40B4-BE49-F238E27FC236}">
                <a16:creationId xmlns:a16="http://schemas.microsoft.com/office/drawing/2014/main" id="{21D13C0A-69F7-4AD0-95BE-64826CCA89BC}"/>
              </a:ext>
            </a:extLst>
          </p:cNvPr>
          <p:cNvSpPr>
            <a:spLocks noGrp="1"/>
          </p:cNvSpPr>
          <p:nvPr>
            <p:ph type="title"/>
          </p:nvPr>
        </p:nvSpPr>
        <p:spPr/>
        <p:txBody>
          <a:bodyPr/>
          <a:lstStyle/>
          <a:p>
            <a:endParaRPr lang="nb-NO" dirty="0"/>
          </a:p>
        </p:txBody>
      </p:sp>
    </p:spTree>
    <p:extLst>
      <p:ext uri="{BB962C8B-B14F-4D97-AF65-F5344CB8AC3E}">
        <p14:creationId xmlns:p14="http://schemas.microsoft.com/office/powerpoint/2010/main" val="3824878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0053A4-7AD4-492F-BC64-A947322D867F}"/>
              </a:ext>
            </a:extLst>
          </p:cNvPr>
          <p:cNvSpPr>
            <a:spLocks noGrp="1"/>
          </p:cNvSpPr>
          <p:nvPr>
            <p:ph idx="1"/>
          </p:nvPr>
        </p:nvSpPr>
        <p:spPr/>
        <p:txBody>
          <a:bodyPr/>
          <a:lstStyle/>
          <a:p>
            <a:r>
              <a:rPr lang="nb-NO" dirty="0"/>
              <a:t>Anbefalinger </a:t>
            </a:r>
          </a:p>
          <a:p>
            <a:endParaRPr lang="nb-NO" dirty="0"/>
          </a:p>
          <a:p>
            <a:pPr marL="0" indent="0">
              <a:buNone/>
            </a:pPr>
            <a:endParaRPr lang="nb-NO" dirty="0"/>
          </a:p>
          <a:p>
            <a:endParaRPr lang="nb-NO" dirty="0"/>
          </a:p>
          <a:p>
            <a:r>
              <a:rPr lang="nb-NO" dirty="0"/>
              <a:t>To prisnivåer</a:t>
            </a:r>
          </a:p>
          <a:p>
            <a:pPr lvl="1"/>
            <a:r>
              <a:rPr lang="nb-NO" dirty="0"/>
              <a:t>Free tier: Tilbyr anbefalinger og recommandations</a:t>
            </a:r>
          </a:p>
          <a:p>
            <a:pPr lvl="1"/>
            <a:r>
              <a:rPr lang="nb-NO" dirty="0"/>
              <a:t>Standard tier: Tilbyr alle tjenester som overvåkning</a:t>
            </a:r>
          </a:p>
        </p:txBody>
      </p:sp>
      <p:sp>
        <p:nvSpPr>
          <p:cNvPr id="3" name="Title 2">
            <a:extLst>
              <a:ext uri="{FF2B5EF4-FFF2-40B4-BE49-F238E27FC236}">
                <a16:creationId xmlns:a16="http://schemas.microsoft.com/office/drawing/2014/main" id="{588209D4-0181-4A79-95F6-D34F1CB44558}"/>
              </a:ext>
            </a:extLst>
          </p:cNvPr>
          <p:cNvSpPr>
            <a:spLocks noGrp="1"/>
          </p:cNvSpPr>
          <p:nvPr>
            <p:ph type="title"/>
          </p:nvPr>
        </p:nvSpPr>
        <p:spPr/>
        <p:txBody>
          <a:bodyPr/>
          <a:lstStyle/>
          <a:p>
            <a:r>
              <a:rPr lang="nb-NO" dirty="0"/>
              <a:t>Azure Security Center</a:t>
            </a:r>
          </a:p>
        </p:txBody>
      </p:sp>
    </p:spTree>
    <p:extLst>
      <p:ext uri="{BB962C8B-B14F-4D97-AF65-F5344CB8AC3E}">
        <p14:creationId xmlns:p14="http://schemas.microsoft.com/office/powerpoint/2010/main" val="1414863137"/>
      </p:ext>
    </p:extLst>
  </p:cSld>
  <p:clrMapOvr>
    <a:masterClrMapping/>
  </p:clrMapOvr>
</p:sld>
</file>

<file path=ppt/theme/theme1.xml><?xml version="1.0" encoding="utf-8"?>
<a:theme xmlns:a="http://schemas.openxmlformats.org/drawingml/2006/main" name="Forside">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B080F39-F12D-4C0A-8CB0-269CBB96B587}"/>
    </a:ext>
  </a:extLst>
</a:theme>
</file>

<file path=ppt/theme/theme2.xml><?xml version="1.0" encoding="utf-8"?>
<a:theme xmlns:a="http://schemas.openxmlformats.org/drawingml/2006/main" name="Innhold">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uvets presentasjonsmal" id="{301BCD41-07AD-46CA-9372-A479FF8012E2}" vid="{202D5BAB-5A4C-4D97-B910-D457384076A2}"/>
    </a:ext>
  </a:extLst>
</a:theme>
</file>

<file path=ppt/theme/theme3.xml><?xml version="1.0" encoding="utf-8"?>
<a:theme xmlns:a="http://schemas.openxmlformats.org/drawingml/2006/main" name="Prosess">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29E5A70-F5A3-4C3B-AEE4-196E097559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3CE5A03C88D04F8FE0CC8617320B29" ma:contentTypeVersion="2" ma:contentTypeDescription="Create a new document." ma:contentTypeScope="" ma:versionID="23c508fadb5761cd27fdc7efc393bb78">
  <xsd:schema xmlns:xsd="http://www.w3.org/2001/XMLSchema" xmlns:xs="http://www.w3.org/2001/XMLSchema" xmlns:p="http://schemas.microsoft.com/office/2006/metadata/properties" xmlns:ns2="323bcd62-7d27-4513-9df1-9bc20f03554b" targetNamespace="http://schemas.microsoft.com/office/2006/metadata/properties" ma:root="true" ma:fieldsID="4120a6a9df7c81c23a4d646d2ccf1355" ns2:_="">
    <xsd:import namespace="323bcd62-7d27-4513-9df1-9bc20f0355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3bcd62-7d27-4513-9df1-9bc20f03554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2CB842-18D5-4EEF-9009-B0CAFCE7AC3E}">
  <ds:schemaRefs>
    <ds:schemaRef ds:uri="http://schemas.microsoft.com/office/2006/documentManagement/types"/>
    <ds:schemaRef ds:uri="http://schemas.microsoft.com/office/infopath/2007/PartnerControls"/>
    <ds:schemaRef ds:uri="cd7095a3-97f1-4663-a71f-a762e9d8a5d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0377EA4A-9170-43AD-A052-6EABC948F7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3bcd62-7d27-4513-9df1-9bc20f0355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82CC63-55FC-4D22-9ED3-DB88AF6228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Bouvets presentasjonsmal</Template>
  <TotalTime>1632</TotalTime>
  <Words>582</Words>
  <Application>Microsoft Office PowerPoint</Application>
  <PresentationFormat>Widescreen</PresentationFormat>
  <Paragraphs>124</Paragraphs>
  <Slides>19</Slides>
  <Notes>8</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vt:i4>
      </vt:variant>
    </vt:vector>
  </HeadingPairs>
  <TitlesOfParts>
    <vt:vector size="28" baseType="lpstr">
      <vt:lpstr>Arial</vt:lpstr>
      <vt:lpstr>Calibri</vt:lpstr>
      <vt:lpstr>Calibri Light</vt:lpstr>
      <vt:lpstr>Courier New</vt:lpstr>
      <vt:lpstr>Georgia</vt:lpstr>
      <vt:lpstr>Wingdings</vt:lpstr>
      <vt:lpstr>Forside</vt:lpstr>
      <vt:lpstr>Innhold</vt:lpstr>
      <vt:lpstr>Prosess</vt:lpstr>
      <vt:lpstr>PowerPoint Presentation</vt:lpstr>
      <vt:lpstr>Azureskolen – Workshop #3</vt:lpstr>
      <vt:lpstr>Azureskolen Workshop – Foreløpig plan</vt:lpstr>
      <vt:lpstr>Dagens workshop</vt:lpstr>
      <vt:lpstr>Sikkert i Azure</vt:lpstr>
      <vt:lpstr>Defence in depth - Lagvis sikkerhet</vt:lpstr>
      <vt:lpstr>Delt ansvar.</vt:lpstr>
      <vt:lpstr>PowerPoint Presentation</vt:lpstr>
      <vt:lpstr>Azure Security Center</vt:lpstr>
      <vt:lpstr>Nyttige lenker</vt:lpstr>
      <vt:lpstr>Demo og leksjon 1</vt:lpstr>
      <vt:lpstr>Azure AD</vt:lpstr>
      <vt:lpstr>Azure AD</vt:lpstr>
      <vt:lpstr>Authentication &amp; authentication</vt:lpstr>
      <vt:lpstr>Azure AD – App Registrations</vt:lpstr>
      <vt:lpstr>Role Based Access Control (RBAC)</vt:lpstr>
      <vt:lpstr>Demo og Leksjon 2.</vt:lpstr>
      <vt:lpstr>Infrastruktur sikkerhet</vt:lpstr>
      <vt:lpstr>Demo og Bonusleksjon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Markus Renton Skallist</dc:creator>
  <cp:lastModifiedBy>Håvard Engum</cp:lastModifiedBy>
  <cp:revision>55</cp:revision>
  <dcterms:created xsi:type="dcterms:W3CDTF">2018-11-13T16:59:11Z</dcterms:created>
  <dcterms:modified xsi:type="dcterms:W3CDTF">2020-01-12T04:12:14Z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0x0101005D3CE5A03C88D04F8FE0CC8617320B29</vt:lpwstr>
  </property>
  <property fmtid="{D5CDD505-2E9C-101B-9397-08002B2CF9AE}" pid="3" name="_dlc_DocIdItemGuid">
    <vt:lpwstr>86852120-cc66-4c0f-8b63-a8fb53c60303</vt:lpwstr>
  </property>
</Properties>
</file>