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4"/>
  </p:notesMasterIdLst>
  <p:handoutMasterIdLst>
    <p:handoutMasterId r:id="rId25"/>
  </p:handoutMasterIdLst>
  <p:sldIdLst>
    <p:sldId id="256" r:id="rId7"/>
    <p:sldId id="257" r:id="rId8"/>
    <p:sldId id="259" r:id="rId9"/>
    <p:sldId id="260" r:id="rId10"/>
    <p:sldId id="284" r:id="rId11"/>
    <p:sldId id="291" r:id="rId12"/>
    <p:sldId id="294" r:id="rId13"/>
    <p:sldId id="290" r:id="rId14"/>
    <p:sldId id="292" r:id="rId15"/>
    <p:sldId id="275" r:id="rId16"/>
    <p:sldId id="288" r:id="rId17"/>
    <p:sldId id="297" r:id="rId18"/>
    <p:sldId id="296" r:id="rId19"/>
    <p:sldId id="295" r:id="rId20"/>
    <p:sldId id="280" r:id="rId21"/>
    <p:sldId id="287" r:id="rId22"/>
    <p:sldId id="286" r:id="rId2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4004" autoAdjust="0"/>
  </p:normalViewPr>
  <p:slideViewPr>
    <p:cSldViewPr snapToGrid="0" showGuides="1">
      <p:cViewPr varScale="1">
        <p:scale>
          <a:sx n="104" d="100"/>
          <a:sy n="104" d="100"/>
        </p:scale>
        <p:origin x="250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17.01.2020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17.01.2020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 litt i Azure Security Center.</a:t>
            </a:r>
          </a:p>
          <a:p>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om YAML.</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51812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r>
              <a:rPr lang="nb-NO" dirty="0"/>
              <a:t>- </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290630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r>
              <a:rPr lang="nb-NO" dirty="0"/>
              <a:t>Active Directory sammen med on-</a:t>
            </a:r>
            <a:r>
              <a:rPr lang="nb-NO" dirty="0" err="1"/>
              <a:t>prem</a:t>
            </a:r>
            <a:endParaRPr lang="nb-NO" dirty="0"/>
          </a:p>
          <a:p>
            <a:r>
              <a:rPr lang="nb-NO" dirty="0" err="1"/>
              <a:t>Authentication</a:t>
            </a:r>
            <a:endParaRPr lang="nb-NO" dirty="0"/>
          </a:p>
          <a:p>
            <a:pPr lvl="1"/>
            <a:r>
              <a:rPr lang="nb-NO" dirty="0"/>
              <a:t>Multi-factor Authentication (MFA) - Gratis</a:t>
            </a:r>
          </a:p>
          <a:p>
            <a:r>
              <a:rPr lang="nb-NO" dirty="0"/>
              <a:t>Støtte for single-</a:t>
            </a:r>
            <a:r>
              <a:rPr lang="nb-NO" dirty="0" err="1"/>
              <a:t>sign</a:t>
            </a:r>
            <a:r>
              <a:rPr lang="nb-NO" dirty="0"/>
              <a:t>-</a:t>
            </a:r>
            <a:r>
              <a:rPr lang="nb-NO" dirty="0" err="1"/>
              <a:t>on</a:t>
            </a:r>
            <a:r>
              <a:rPr lang="nb-NO" dirty="0"/>
              <a:t> (SSO)</a:t>
            </a:r>
          </a:p>
          <a:p>
            <a:r>
              <a:rPr lang="nb-NO" dirty="0"/>
              <a:t>Har støtte </a:t>
            </a:r>
          </a:p>
          <a:p>
            <a:pPr lvl="1"/>
            <a:r>
              <a:rPr lang="nb-NO" dirty="0"/>
              <a:t>P1, P2 </a:t>
            </a:r>
          </a:p>
          <a:p>
            <a:pPr lvl="1"/>
            <a:r>
              <a:rPr lang="nb-NO" dirty="0"/>
              <a:t>Eks. Priviligied Identity Management (PIM) </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10579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dirty="0"/>
              <a:t>Managed Identity Service (MSI)</a:t>
            </a:r>
          </a:p>
          <a:p>
            <a:r>
              <a:rPr lang="nb-NO" dirty="0"/>
              <a:t>Role-based access control (RBAC)</a:t>
            </a:r>
          </a:p>
          <a:p>
            <a:r>
              <a:rPr lang="nb-NO" dirty="0"/>
              <a:t>Har forskjellige kostnadsnivåer.</a:t>
            </a:r>
          </a:p>
          <a:p>
            <a:pPr lvl="1"/>
            <a:r>
              <a:rPr lang="nb-NO" dirty="0"/>
              <a:t>Eks. PIM</a:t>
            </a:r>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spTree>
    <p:extLst>
      <p:ext uri="{BB962C8B-B14F-4D97-AF65-F5344CB8AC3E}">
        <p14:creationId xmlns:p14="http://schemas.microsoft.com/office/powerpoint/2010/main" val="315237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r>
              <a:rPr lang="nb-NO" dirty="0"/>
              <a:t>For å kunne autentisere</a:t>
            </a:r>
          </a:p>
          <a:p>
            <a:r>
              <a:rPr lang="nb-NO" dirty="0"/>
              <a:t>Bidrar til å gjøre autorisering enklere med </a:t>
            </a:r>
            <a:r>
              <a:rPr lang="nb-NO" dirty="0" err="1"/>
              <a:t>Claims</a:t>
            </a:r>
            <a:endParaRPr lang="nb-NO" dirty="0"/>
          </a:p>
          <a:p>
            <a:pPr lvl="1"/>
            <a:r>
              <a:rPr lang="nb-NO" dirty="0"/>
              <a:t>Men det er applikasjonen som leser </a:t>
            </a:r>
            <a:r>
              <a:rPr lang="nb-NO" dirty="0" err="1"/>
              <a:t>Claims</a:t>
            </a:r>
            <a:r>
              <a:rPr lang="nb-NO" dirty="0"/>
              <a:t> som gjør autoriseringen</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endParaRPr lang="nb-NO" dirty="0"/>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a:t>
            </a:r>
            <a:r>
              <a:rPr lang="nb-NO" dirty="0" err="1"/>
              <a:t>virituelle</a:t>
            </a:r>
            <a:r>
              <a:rPr lang="nb-NO" dirty="0"/>
              <a:t> nettverk mellom applikasjoner og tjenester</a:t>
            </a:r>
          </a:p>
          <a:p>
            <a:r>
              <a:rPr lang="nb-NO" dirty="0"/>
              <a:t>NSG (Network Security Group)</a:t>
            </a:r>
          </a:p>
          <a:p>
            <a:pPr lvl="1"/>
            <a:r>
              <a:rPr lang="nb-NO" dirty="0"/>
              <a:t>Brukes til å sette </a:t>
            </a:r>
            <a:r>
              <a:rPr lang="nb-NO" dirty="0" err="1"/>
              <a:t>policies</a:t>
            </a:r>
            <a:r>
              <a:rPr lang="nb-NO" dirty="0"/>
              <a:t> for </a:t>
            </a:r>
            <a:r>
              <a:rPr lang="nb-NO" dirty="0" err="1"/>
              <a:t>virituelle</a:t>
            </a:r>
            <a:r>
              <a:rPr lang="nb-NO" dirty="0"/>
              <a:t> nettverk eller applikasjoner/</a:t>
            </a:r>
            <a:r>
              <a:rPr lang="nb-NO" dirty="0" err="1"/>
              <a:t>virituelle</a:t>
            </a:r>
            <a:r>
              <a:rPr lang="nb-NO" dirty="0"/>
              <a:t> maskiner.</a:t>
            </a:r>
          </a:p>
          <a:p>
            <a:pPr lvl="1"/>
            <a:r>
              <a:rPr lang="nb-NO" dirty="0"/>
              <a:t>Kan hindre tilganger til tjenester man ikke ønsker at skal være tilgjengelig over internett.</a:t>
            </a:r>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spTree>
    <p:extLst>
      <p:ext uri="{BB962C8B-B14F-4D97-AF65-F5344CB8AC3E}">
        <p14:creationId xmlns:p14="http://schemas.microsoft.com/office/powerpoint/2010/main" val="245034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Azure </a:t>
            </a:r>
            <a:r>
              <a:rPr lang="nb-NO" dirty="0" err="1"/>
              <a:t>DevOps</a:t>
            </a:r>
            <a:r>
              <a:rPr lang="nb-NO" dirty="0"/>
              <a:t> og Azure Security Center</a:t>
            </a:r>
          </a:p>
          <a:p>
            <a:r>
              <a:rPr lang="nb-NO" dirty="0"/>
              <a:t>Leksjon 2: Azure AD og autentisering/autorisasjon</a:t>
            </a:r>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a:t>Anbefalinger: scanner tjenester (Basic) for å finne usikker konfigurasjon</a:t>
            </a:r>
          </a:p>
          <a:p>
            <a:r>
              <a:rPr lang="nb-NO" dirty="0"/>
              <a:t>Overvåking av tjenester (Standard)</a:t>
            </a:r>
          </a:p>
          <a:p>
            <a:pPr marL="0" indent="0">
              <a:buNone/>
            </a:pPr>
            <a:endParaRPr lang="nb-NO" dirty="0"/>
          </a:p>
          <a:p>
            <a:endParaRPr lang="nb-NO" dirty="0"/>
          </a:p>
          <a:p>
            <a:r>
              <a:rPr lang="nb-NO" dirty="0"/>
              <a:t>To prisnivåer</a:t>
            </a:r>
          </a:p>
          <a:p>
            <a:pPr lvl="1"/>
            <a:r>
              <a:rPr lang="nb-NO" dirty="0"/>
              <a:t>Basic tier: Tilbyr anbefalinger og </a:t>
            </a:r>
            <a:r>
              <a:rPr lang="nb-NO" dirty="0" err="1"/>
              <a:t>recommendations</a:t>
            </a:r>
            <a:endParaRPr lang="nb-NO" dirty="0"/>
          </a:p>
          <a:p>
            <a:pPr lvl="1"/>
            <a:r>
              <a:rPr lang="nb-NO" dirty="0"/>
              <a:t>Standard tier: Tilbyr alle tjenester som overvåkning</a:t>
            </a:r>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spTree>
    <p:extLst>
      <p:ext uri="{BB962C8B-B14F-4D97-AF65-F5344CB8AC3E}">
        <p14:creationId xmlns:p14="http://schemas.microsoft.com/office/powerpoint/2010/main" val="141486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 (Bouvet interne)</a:t>
            </a:r>
          </a:p>
        </p:txBody>
      </p:sp>
    </p:spTree>
    <p:extLst>
      <p:ext uri="{BB962C8B-B14F-4D97-AF65-F5344CB8AC3E}">
        <p14:creationId xmlns:p14="http://schemas.microsoft.com/office/powerpoint/2010/main" val="116362427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1869</TotalTime>
  <Words>820</Words>
  <Application>Microsoft Office PowerPoint</Application>
  <PresentationFormat>Widescreen</PresentationFormat>
  <Paragraphs>146</Paragraphs>
  <Slides>17</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Defence in depth - Lagvis sikkerhet</vt:lpstr>
      <vt:lpstr>Delt ansvar.</vt:lpstr>
      <vt:lpstr>Azure Security Center</vt:lpstr>
      <vt:lpstr>Nyttige lenker (Bouvet interne)</vt:lpstr>
      <vt:lpstr>Demo og leksjon 1</vt:lpstr>
      <vt:lpstr>Azure AD</vt:lpstr>
      <vt:lpstr>Azure AD</vt:lpstr>
      <vt:lpstr>Authentication &amp; authorization</vt:lpstr>
      <vt:lpstr>Azure AD – App Registrations</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Petter Abrahamsen</cp:lastModifiedBy>
  <cp:revision>71</cp:revision>
  <dcterms:created xsi:type="dcterms:W3CDTF">2018-11-13T16:59:11Z</dcterms:created>
  <dcterms:modified xsi:type="dcterms:W3CDTF">2020-01-17T11:46:25Z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