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25"/>
  </p:notesMasterIdLst>
  <p:handoutMasterIdLst>
    <p:handoutMasterId r:id="rId26"/>
  </p:handoutMasterIdLst>
  <p:sldIdLst>
    <p:sldId id="256" r:id="rId7"/>
    <p:sldId id="257" r:id="rId8"/>
    <p:sldId id="259" r:id="rId9"/>
    <p:sldId id="260" r:id="rId10"/>
    <p:sldId id="284" r:id="rId11"/>
    <p:sldId id="291" r:id="rId12"/>
    <p:sldId id="294" r:id="rId13"/>
    <p:sldId id="293" r:id="rId14"/>
    <p:sldId id="290" r:id="rId15"/>
    <p:sldId id="292" r:id="rId16"/>
    <p:sldId id="275" r:id="rId17"/>
    <p:sldId id="288" r:id="rId18"/>
    <p:sldId id="297" r:id="rId19"/>
    <p:sldId id="296" r:id="rId20"/>
    <p:sldId id="295" r:id="rId21"/>
    <p:sldId id="280" r:id="rId22"/>
    <p:sldId id="287" r:id="rId23"/>
    <p:sldId id="286" r:id="rId24"/>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4004" autoAdjust="0"/>
  </p:normalViewPr>
  <p:slideViewPr>
    <p:cSldViewPr snapToGrid="0" showGuides="1">
      <p:cViewPr varScale="1">
        <p:scale>
          <a:sx n="73" d="100"/>
          <a:sy n="73" d="100"/>
        </p:scale>
        <p:origin x="203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16.01.2020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16.01.2020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Azure AD i portalen:</a:t>
            </a:r>
          </a:p>
          <a:p>
            <a:r>
              <a:rPr lang="nb-NO" dirty="0"/>
              <a:t>- </a:t>
            </a:r>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18</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Vårt ansvar </a:t>
            </a:r>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2443316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 litt i Azure Security Center.</a:t>
            </a:r>
          </a:p>
          <a:p>
            <a:endParaRPr lang="nb-NO" dirty="0"/>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Demo:</a:t>
            </a:r>
          </a:p>
          <a:p>
            <a:r>
              <a:rPr lang="nb-NO" dirty="0"/>
              <a:t>- Vis litt om YAML.</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51812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skal ikke gå inn på Service Prinsipals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13</a:t>
            </a:fld>
            <a:endParaRPr lang="nb-NO"/>
          </a:p>
        </p:txBody>
      </p:sp>
    </p:spTree>
    <p:extLst>
      <p:ext uri="{BB962C8B-B14F-4D97-AF65-F5344CB8AC3E}">
        <p14:creationId xmlns:p14="http://schemas.microsoft.com/office/powerpoint/2010/main" val="3738408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r>
              <a:rPr lang="nb-NO" dirty="0">
                <a:hlinkClick r:id="rId2"/>
              </a:rPr>
              <a:t>https://minside.bouvet.no/bouvet-alle/meg-som-ansatt/sikkerhet-i-dna-et-vart</a:t>
            </a:r>
            <a:endParaRPr lang="nb-NO" dirty="0"/>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Nyttige lenker (Bouvet interne)</a:t>
            </a:r>
          </a:p>
        </p:txBody>
      </p:sp>
    </p:spTree>
    <p:extLst>
      <p:ext uri="{BB962C8B-B14F-4D97-AF65-F5344CB8AC3E}">
        <p14:creationId xmlns:p14="http://schemas.microsoft.com/office/powerpoint/2010/main" val="116362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Identity as a Service</a:t>
            </a:r>
          </a:p>
          <a:p>
            <a:r>
              <a:rPr lang="nb-NO" dirty="0"/>
              <a:t> </a:t>
            </a:r>
          </a:p>
          <a:p>
            <a:r>
              <a:rPr lang="nb-NO" dirty="0"/>
              <a:t>Active Directory sammen med on-</a:t>
            </a:r>
            <a:r>
              <a:rPr lang="nb-NO" dirty="0" err="1"/>
              <a:t>prem</a:t>
            </a:r>
            <a:endParaRPr lang="nb-NO" dirty="0"/>
          </a:p>
          <a:p>
            <a:r>
              <a:rPr lang="nb-NO" dirty="0" err="1"/>
              <a:t>Authentication</a:t>
            </a:r>
            <a:endParaRPr lang="nb-NO" dirty="0"/>
          </a:p>
          <a:p>
            <a:pPr lvl="1"/>
            <a:r>
              <a:rPr lang="nb-NO" dirty="0"/>
              <a:t>Multi-factor Authentication (MFA) - Gratis</a:t>
            </a:r>
          </a:p>
          <a:p>
            <a:r>
              <a:rPr lang="nb-NO" dirty="0"/>
              <a:t>Støtte for single-</a:t>
            </a:r>
            <a:r>
              <a:rPr lang="nb-NO" dirty="0" err="1"/>
              <a:t>signon</a:t>
            </a:r>
            <a:r>
              <a:rPr lang="nb-NO" dirty="0"/>
              <a:t> (SSO)</a:t>
            </a:r>
          </a:p>
          <a:p>
            <a:r>
              <a:rPr lang="nb-NO" dirty="0"/>
              <a:t>Har støtte </a:t>
            </a:r>
          </a:p>
          <a:p>
            <a:pPr lvl="1"/>
            <a:r>
              <a:rPr lang="nb-NO" dirty="0"/>
              <a:t>P1, P2 </a:t>
            </a:r>
          </a:p>
          <a:p>
            <a:pPr lvl="1"/>
            <a:r>
              <a:rPr lang="nb-NO" dirty="0"/>
              <a:t>Eks. Priviligied Identity Management (PIM) </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spTree>
    <p:extLst>
      <p:ext uri="{BB962C8B-B14F-4D97-AF65-F5344CB8AC3E}">
        <p14:creationId xmlns:p14="http://schemas.microsoft.com/office/powerpoint/2010/main" val="105795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Identitet for tjenester</a:t>
            </a:r>
          </a:p>
          <a:p>
            <a:pPr lvl="1"/>
            <a:r>
              <a:rPr lang="en-US" dirty="0"/>
              <a:t>A </a:t>
            </a:r>
            <a:r>
              <a:rPr lang="en-US" b="1" dirty="0"/>
              <a:t>service principal</a:t>
            </a:r>
            <a:r>
              <a:rPr lang="en-US" dirty="0"/>
              <a:t> is an identity that is used by a service or application. And like other identities, it can be assigned roles.</a:t>
            </a:r>
          </a:p>
          <a:p>
            <a:pPr lvl="1"/>
            <a:r>
              <a:rPr lang="en-US" dirty="0"/>
              <a:t>Managed Identity Service (MSI)</a:t>
            </a:r>
          </a:p>
          <a:p>
            <a:r>
              <a:rPr lang="nb-NO" dirty="0"/>
              <a:t>Role-based access control (RBAC)</a:t>
            </a:r>
          </a:p>
          <a:p>
            <a:r>
              <a:rPr lang="nb-NO" dirty="0"/>
              <a:t>Har forskjellige kostnadsnivåer.</a:t>
            </a:r>
          </a:p>
          <a:p>
            <a:pPr lvl="1"/>
            <a:r>
              <a:rPr lang="nb-NO" dirty="0"/>
              <a:t>Eks. PIM</a:t>
            </a:r>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spTree>
    <p:extLst>
      <p:ext uri="{BB962C8B-B14F-4D97-AF65-F5344CB8AC3E}">
        <p14:creationId xmlns:p14="http://schemas.microsoft.com/office/powerpoint/2010/main" val="315237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dirty="0"/>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r>
              <a:rPr lang="nb-NO" dirty="0"/>
              <a:t>For å kunne autentisere </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dirty="0"/>
              <a:t>VNET</a:t>
            </a:r>
          </a:p>
          <a:p>
            <a:r>
              <a:rPr lang="nb-NO" dirty="0"/>
              <a:t>NSG</a:t>
            </a:r>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spTree>
    <p:extLst>
      <p:ext uri="{BB962C8B-B14F-4D97-AF65-F5344CB8AC3E}">
        <p14:creationId xmlns:p14="http://schemas.microsoft.com/office/powerpoint/2010/main" val="245034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dirty="0"/>
              <a:t>Workshop #1</a:t>
            </a:r>
          </a:p>
          <a:p>
            <a:pPr lvl="1"/>
            <a:r>
              <a:rPr lang="nb-NO" dirty="0"/>
              <a:t>Introduksjon Azure</a:t>
            </a:r>
          </a:p>
          <a:p>
            <a:pPr lvl="1"/>
            <a:r>
              <a:rPr lang="nb-NO" dirty="0"/>
              <a:t>App Service, Azure Storage, Bonus: Key Vault</a:t>
            </a:r>
          </a:p>
          <a:p>
            <a:r>
              <a:rPr lang="nb-NO" dirty="0"/>
              <a:t>Workshop #2</a:t>
            </a:r>
          </a:p>
          <a:p>
            <a:pPr lvl="1"/>
            <a:r>
              <a:rPr lang="nb-NO" dirty="0" err="1"/>
              <a:t>DevOps</a:t>
            </a:r>
            <a:endParaRPr lang="nb-NO" dirty="0"/>
          </a:p>
          <a:p>
            <a:r>
              <a:rPr lang="nb-NO" b="1" dirty="0"/>
              <a:t>Workshop #3</a:t>
            </a:r>
          </a:p>
          <a:p>
            <a:pPr lvl="1"/>
            <a:r>
              <a:rPr lang="nb-NO" dirty="0"/>
              <a:t>Sikkerhet</a:t>
            </a:r>
          </a:p>
          <a:p>
            <a:r>
              <a:rPr lang="nb-NO" dirty="0"/>
              <a:t>Workshop #4</a:t>
            </a:r>
          </a:p>
          <a:p>
            <a:pPr lvl="1"/>
            <a:r>
              <a:rPr lang="nb-NO" dirty="0"/>
              <a:t>TBD</a:t>
            </a:r>
          </a:p>
          <a:p>
            <a:endParaRPr lang="nb-NO" dirty="0"/>
          </a:p>
        </p:txBody>
      </p:sp>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Azure </a:t>
            </a:r>
            <a:r>
              <a:rPr lang="nb-NO" dirty="0" err="1"/>
              <a:t>DevOps</a:t>
            </a:r>
            <a:r>
              <a:rPr lang="nb-NO" dirty="0"/>
              <a:t> og Azure Security Center</a:t>
            </a:r>
          </a:p>
          <a:p>
            <a:r>
              <a:rPr lang="nb-NO" dirty="0"/>
              <a:t>Leksjon 2: Azure AD og autentisering/autorisasjon</a:t>
            </a:r>
          </a:p>
          <a:p>
            <a:r>
              <a:rPr lang="nb-NO" dirty="0"/>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a:t>Compute</a:t>
            </a:r>
          </a:p>
          <a:p>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spTree>
    <p:extLst>
      <p:ext uri="{BB962C8B-B14F-4D97-AF65-F5344CB8AC3E}">
        <p14:creationId xmlns:p14="http://schemas.microsoft.com/office/powerpoint/2010/main" val="34416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77987" y="859296"/>
            <a:ext cx="4979213" cy="5139407"/>
          </a:xfrm>
        </p:spPr>
      </p:pic>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spTree>
    <p:extLst>
      <p:ext uri="{BB962C8B-B14F-4D97-AF65-F5344CB8AC3E}">
        <p14:creationId xmlns:p14="http://schemas.microsoft.com/office/powerpoint/2010/main" val="289203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327BF1-1A34-4985-A3F0-67A8830BF363}"/>
              </a:ext>
            </a:extLst>
          </p:cNvPr>
          <p:cNvSpPr>
            <a:spLocks noGrp="1"/>
          </p:cNvSpPr>
          <p:nvPr>
            <p:ph idx="1"/>
          </p:nvPr>
        </p:nvSpPr>
        <p:spPr/>
        <p:txBody>
          <a:bodyPr/>
          <a:lstStyle/>
          <a:p>
            <a:r>
              <a:rPr lang="nb-NO" dirty="0"/>
              <a:t>Microsoft ansvar vs. vårt ansvar </a:t>
            </a:r>
          </a:p>
          <a:p>
            <a:r>
              <a:rPr lang="nb-NO" dirty="0"/>
              <a:t>Selv om Microsoft er en sikker plattform, så er det ikke vanskelig å gjøre </a:t>
            </a:r>
          </a:p>
        </p:txBody>
      </p:sp>
      <p:sp>
        <p:nvSpPr>
          <p:cNvPr id="3" name="Title 2">
            <a:extLst>
              <a:ext uri="{FF2B5EF4-FFF2-40B4-BE49-F238E27FC236}">
                <a16:creationId xmlns:a16="http://schemas.microsoft.com/office/drawing/2014/main" id="{21D13C0A-69F7-4AD0-95BE-64826CCA89BC}"/>
              </a:ext>
            </a:extLst>
          </p:cNvPr>
          <p:cNvSpPr>
            <a:spLocks noGrp="1"/>
          </p:cNvSpPr>
          <p:nvPr>
            <p:ph type="title"/>
          </p:nvPr>
        </p:nvSpPr>
        <p:spPr/>
        <p:txBody>
          <a:bodyPr/>
          <a:lstStyle/>
          <a:p>
            <a:endParaRPr lang="nb-NO" dirty="0"/>
          </a:p>
        </p:txBody>
      </p:sp>
    </p:spTree>
    <p:extLst>
      <p:ext uri="{BB962C8B-B14F-4D97-AF65-F5344CB8AC3E}">
        <p14:creationId xmlns:p14="http://schemas.microsoft.com/office/powerpoint/2010/main" val="382487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a:t>Anbefalinger: scanner tjenester (Basic) for å finne usikker konfigurasjon</a:t>
            </a:r>
          </a:p>
          <a:p>
            <a:r>
              <a:rPr lang="nb-NO" dirty="0"/>
              <a:t>Overvåking av tjenester (Standard)</a:t>
            </a:r>
          </a:p>
          <a:p>
            <a:pPr marL="0" indent="0">
              <a:buNone/>
            </a:pPr>
            <a:endParaRPr lang="nb-NO" dirty="0"/>
          </a:p>
          <a:p>
            <a:endParaRPr lang="nb-NO" dirty="0"/>
          </a:p>
          <a:p>
            <a:r>
              <a:rPr lang="nb-NO" dirty="0"/>
              <a:t>To prisnivåer</a:t>
            </a:r>
          </a:p>
          <a:p>
            <a:pPr lvl="1"/>
            <a:r>
              <a:rPr lang="nb-NO" dirty="0"/>
              <a:t>Basic tier: Tilbyr anbefalinger og </a:t>
            </a:r>
            <a:r>
              <a:rPr lang="nb-NO" dirty="0" err="1"/>
              <a:t>recommendations</a:t>
            </a:r>
            <a:endParaRPr lang="nb-NO" dirty="0"/>
          </a:p>
          <a:p>
            <a:pPr lvl="1"/>
            <a:r>
              <a:rPr lang="nb-NO" dirty="0"/>
              <a:t>Standard tier: Tilbyr alle tjenester som overvåkning</a:t>
            </a:r>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spTree>
    <p:extLst>
      <p:ext uri="{BB962C8B-B14F-4D97-AF65-F5344CB8AC3E}">
        <p14:creationId xmlns:p14="http://schemas.microsoft.com/office/powerpoint/2010/main" val="1414863137"/>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1851</TotalTime>
  <Words>678</Words>
  <Application>Microsoft Office PowerPoint</Application>
  <PresentationFormat>Widescreen</PresentationFormat>
  <Paragraphs>133</Paragraphs>
  <Slides>18</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Sikkert i Azure</vt:lpstr>
      <vt:lpstr>Defence in depth - Lagvis sikkerhet</vt:lpstr>
      <vt:lpstr>Delt ansvar.</vt:lpstr>
      <vt:lpstr>PowerPoint Presentation</vt:lpstr>
      <vt:lpstr>Azure Security Center</vt:lpstr>
      <vt:lpstr>Nyttige lenker (Bouvet interne)</vt:lpstr>
      <vt:lpstr>Demo og leksjon 1</vt:lpstr>
      <vt:lpstr>Azure AD</vt:lpstr>
      <vt:lpstr>Azure AD</vt:lpstr>
      <vt:lpstr>Authentication &amp; authorization</vt:lpstr>
      <vt:lpstr>Azure AD – App Registrations</vt:lpstr>
      <vt:lpstr>Demo og Leksjon 2.</vt:lpstr>
      <vt:lpstr>Infrastruktur sikkerhet</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67</cp:revision>
  <dcterms:created xsi:type="dcterms:W3CDTF">2018-11-13T16:59:11Z</dcterms:created>
  <dcterms:modified xsi:type="dcterms:W3CDTF">2020-01-16T06:54:33Z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