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17"/>
  </p:notesMasterIdLst>
  <p:handoutMasterIdLst>
    <p:handoutMasterId r:id="rId18"/>
  </p:handoutMasterIdLst>
  <p:sldIdLst>
    <p:sldId id="256" r:id="rId7"/>
    <p:sldId id="257" r:id="rId8"/>
    <p:sldId id="259" r:id="rId9"/>
    <p:sldId id="260" r:id="rId10"/>
    <p:sldId id="284" r:id="rId11"/>
    <p:sldId id="275" r:id="rId12"/>
    <p:sldId id="288" r:id="rId13"/>
    <p:sldId id="280" r:id="rId14"/>
    <p:sldId id="287" r:id="rId15"/>
    <p:sldId id="286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4004" autoAdjust="0"/>
  </p:normalViewPr>
  <p:slideViewPr>
    <p:cSldViewPr snapToGrid="0" showGuides="1">
      <p:cViewPr varScale="1">
        <p:scale>
          <a:sx n="52" d="100"/>
          <a:sy n="52" d="100"/>
        </p:scale>
        <p:origin x="1877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05.11.2019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05.11.2019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nb-no/learn/modules/intro-to-security-in-azure/3-identity-and-acces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nb-no/learn/modules/intro-to-security-in-azure/5-network-securit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Lagvis sikkerhet:</a:t>
            </a:r>
            <a:br>
              <a:rPr lang="nb-NO" dirty="0"/>
            </a:br>
            <a:r>
              <a:rPr lang="nb-NO" dirty="0" err="1"/>
              <a:t>Physical</a:t>
            </a:r>
            <a:r>
              <a:rPr lang="nb-NO" dirty="0"/>
              <a:t> Security (Fysisk sikring)</a:t>
            </a:r>
          </a:p>
          <a:p>
            <a:r>
              <a:rPr lang="nb-NO" dirty="0"/>
              <a:t>Identity and Access (identitet og tilgangskontroll)</a:t>
            </a:r>
          </a:p>
          <a:p>
            <a:r>
              <a:rPr lang="nb-NO" dirty="0"/>
              <a:t>Perimeter</a:t>
            </a:r>
          </a:p>
          <a:p>
            <a:r>
              <a:rPr lang="nb-NO" dirty="0"/>
              <a:t>Network</a:t>
            </a:r>
          </a:p>
          <a:p>
            <a:r>
              <a:rPr lang="nb-NO" dirty="0" err="1"/>
              <a:t>Compute</a:t>
            </a:r>
            <a:endParaRPr lang="nb-NO" dirty="0"/>
          </a:p>
          <a:p>
            <a:r>
              <a:rPr lang="nb-NO" dirty="0"/>
              <a:t>Application</a:t>
            </a:r>
          </a:p>
          <a:p>
            <a:r>
              <a:rPr lang="nb-NO" dirty="0"/>
              <a:t>Data</a:t>
            </a:r>
          </a:p>
          <a:p>
            <a:endParaRPr lang="nb-NO" dirty="0"/>
          </a:p>
          <a:p>
            <a:r>
              <a:rPr lang="nb-NO" dirty="0"/>
              <a:t>Zero trust </a:t>
            </a:r>
            <a:r>
              <a:rPr lang="nb-NO" dirty="0" err="1"/>
              <a:t>model</a:t>
            </a:r>
            <a:r>
              <a:rPr lang="nb-NO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states that you should never assume trust but instead continually validate trust.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9287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MFA: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you know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you possess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you are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leveraging Azure AD for SSO you'll also have the ability to combine multiple data sources into an intelligent security graph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dirty="0">
                <a:hlinkClick r:id="rId3"/>
              </a:rPr>
              <a:t>https://docs.microsoft.com/nb-no/learn/modules/intro-to-security-in-azure/3-identity-and-access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459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Vise </a:t>
            </a:r>
            <a:r>
              <a:rPr lang="nb-NO" dirty="0" err="1"/>
              <a:t>deployment</a:t>
            </a:r>
            <a:r>
              <a:rPr lang="nb-NO" dirty="0"/>
              <a:t>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30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https://docs.microsoft.com/nb-no/learn/modules/intro-to-security-in-azure/5-network-security</a:t>
            </a:r>
            <a:endParaRPr lang="nb-NO" dirty="0"/>
          </a:p>
          <a:p>
            <a:endParaRPr lang="nb-NO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layered approach to network security helps reduce your risk of exposure through network-based attacks. Azure provides several services and capabilities to secure your internet-facing resource, internal resources, and communication between on-premises networks. These features make it possible to create secure solutions on Azure.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combine multiple Azure networking and security services to manage your network security and provide increased layered protection.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you can use Azure Firewall to protect inbound and outbound traffic to the Internet, and Network Security Groups to limit traffic to resources inside your virtual networks.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819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0223AE-910A-4F0A-8FD5-0DF9471B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0904A-EAB2-4AB5-8816-AAC477CD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Bonusleksjon</a:t>
            </a:r>
          </a:p>
        </p:txBody>
      </p:sp>
    </p:spTree>
    <p:extLst>
      <p:ext uri="{BB962C8B-B14F-4D97-AF65-F5344CB8AC3E}">
        <p14:creationId xmlns:p14="http://schemas.microsoft.com/office/powerpoint/2010/main" val="299352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Azureskolen – Workshop #3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Sikkerhet</a:t>
            </a:r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b="1" dirty="0"/>
              <a:t>Workshop #3</a:t>
            </a:r>
          </a:p>
          <a:p>
            <a:pPr lvl="1"/>
            <a:r>
              <a:rPr lang="nb-NO" dirty="0"/>
              <a:t>Sikkerhet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sikkerhet i </a:t>
            </a:r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Azure AD og autentisering</a:t>
            </a:r>
          </a:p>
          <a:p>
            <a:r>
              <a:rPr lang="nb-NO" dirty="0"/>
              <a:t>Bonus-leksjon: Sas-token og </a:t>
            </a:r>
            <a:r>
              <a:rPr lang="nb-NO" dirty="0" err="1"/>
              <a:t>vnet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Lagvis sikkerhet</a:t>
            </a:r>
          </a:p>
          <a:p>
            <a:r>
              <a:rPr lang="nb-NO" dirty="0"/>
              <a:t>Zero Trust </a:t>
            </a:r>
            <a:r>
              <a:rPr lang="nb-NO" dirty="0" err="1"/>
              <a:t>model</a:t>
            </a:r>
            <a:endParaRPr lang="nb-NO" dirty="0"/>
          </a:p>
          <a:p>
            <a:r>
              <a:rPr lang="nb-NO" dirty="0"/>
              <a:t>Hva ønsker man å beskytte?</a:t>
            </a:r>
          </a:p>
          <a:p>
            <a:pPr lvl="1"/>
            <a:r>
              <a:rPr lang="nb-NO" dirty="0"/>
              <a:t>Data/informasjon</a:t>
            </a:r>
          </a:p>
          <a:p>
            <a:r>
              <a:rPr lang="nb-NO" dirty="0"/>
              <a:t>Delt ansvar</a:t>
            </a:r>
          </a:p>
          <a:p>
            <a:pPr lvl="1"/>
            <a:r>
              <a:rPr lang="nb-NO" dirty="0"/>
              <a:t>Hva tar </a:t>
            </a:r>
            <a:r>
              <a:rPr lang="nb-NO" dirty="0" err="1"/>
              <a:t>Azure</a:t>
            </a:r>
            <a:r>
              <a:rPr lang="nb-NO" dirty="0"/>
              <a:t> ansvar for?</a:t>
            </a:r>
          </a:p>
          <a:p>
            <a:pPr lvl="1"/>
            <a:r>
              <a:rPr lang="nb-NO" dirty="0"/>
              <a:t>Hva har du ansvar for?</a:t>
            </a:r>
          </a:p>
          <a:p>
            <a:pPr lvl="1"/>
            <a:r>
              <a:rPr lang="nb-NO" dirty="0" err="1"/>
              <a:t>PaaS</a:t>
            </a:r>
            <a:r>
              <a:rPr lang="nb-NO" dirty="0"/>
              <a:t>, </a:t>
            </a:r>
            <a:r>
              <a:rPr lang="nb-NO" dirty="0" err="1"/>
              <a:t>SaaS</a:t>
            </a:r>
            <a:r>
              <a:rPr lang="nb-NO" dirty="0"/>
              <a:t> eller </a:t>
            </a:r>
            <a:r>
              <a:rPr lang="nb-NO" dirty="0" err="1"/>
              <a:t>IaaS</a:t>
            </a:r>
            <a:endParaRPr lang="nb-NO" dirty="0"/>
          </a:p>
          <a:p>
            <a:r>
              <a:rPr lang="nb-NO" dirty="0"/>
              <a:t>SSO</a:t>
            </a:r>
          </a:p>
          <a:p>
            <a:pPr lvl="1"/>
            <a:r>
              <a:rPr lang="nb-NO" dirty="0"/>
              <a:t>Færre brukere, mer sikkert?</a:t>
            </a:r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Sikkert i Azure</a:t>
            </a:r>
          </a:p>
        </p:txBody>
      </p:sp>
    </p:spTree>
    <p:extLst>
      <p:ext uri="{BB962C8B-B14F-4D97-AF65-F5344CB8AC3E}">
        <p14:creationId xmlns:p14="http://schemas.microsoft.com/office/powerpoint/2010/main" val="89922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8822-8368-4C2D-B1AB-DBC5C478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51990-3A9C-43DC-8E56-7146D77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85" y="376848"/>
            <a:ext cx="10078991" cy="1325563"/>
          </a:xfrm>
        </p:spPr>
        <p:txBody>
          <a:bodyPr/>
          <a:lstStyle/>
          <a:p>
            <a:r>
              <a:rPr lang="nb-NO" dirty="0"/>
              <a:t>Demo og leksjon 1</a:t>
            </a:r>
          </a:p>
        </p:txBody>
      </p:sp>
    </p:spTree>
    <p:extLst>
      <p:ext uri="{BB962C8B-B14F-4D97-AF65-F5344CB8AC3E}">
        <p14:creationId xmlns:p14="http://schemas.microsoft.com/office/powerpoint/2010/main" val="224651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CAFEDC-D075-4BF1-8EEC-97881050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Rollebasert identitetstjeneste </a:t>
            </a:r>
          </a:p>
          <a:p>
            <a:r>
              <a:rPr lang="nb-NO" dirty="0"/>
              <a:t>Active Directory sammen med on-</a:t>
            </a:r>
            <a:r>
              <a:rPr lang="nb-NO" dirty="0" err="1"/>
              <a:t>prem</a:t>
            </a:r>
            <a:endParaRPr lang="nb-NO" dirty="0"/>
          </a:p>
          <a:p>
            <a:r>
              <a:rPr lang="nb-NO" dirty="0" err="1"/>
              <a:t>Authentication</a:t>
            </a:r>
            <a:endParaRPr lang="nb-NO" dirty="0"/>
          </a:p>
          <a:p>
            <a:pPr lvl="1"/>
            <a:r>
              <a:rPr lang="nb-NO" dirty="0" err="1"/>
              <a:t>Multi-factor</a:t>
            </a:r>
            <a:r>
              <a:rPr lang="nb-NO" dirty="0"/>
              <a:t> </a:t>
            </a:r>
            <a:r>
              <a:rPr lang="nb-NO" dirty="0" err="1"/>
              <a:t>Authentication</a:t>
            </a:r>
            <a:endParaRPr lang="nb-NO" dirty="0"/>
          </a:p>
          <a:p>
            <a:r>
              <a:rPr lang="nb-NO" dirty="0"/>
              <a:t>Støtte for SSO</a:t>
            </a:r>
          </a:p>
          <a:p>
            <a:r>
              <a:rPr lang="nb-NO" dirty="0"/>
              <a:t>Identitet for tjenester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service principal</a:t>
            </a:r>
            <a:r>
              <a:rPr lang="en-US" dirty="0"/>
              <a:t> is an identity that is used by a service or application. And like other identities, it can be assigned roles.</a:t>
            </a:r>
          </a:p>
          <a:p>
            <a:r>
              <a:rPr lang="nb-NO" dirty="0"/>
              <a:t>Role-based access control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C9A2C-D026-47EC-B66D-9D71F90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105795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C6EDC8-A815-4F7B-95FE-5E19DA08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r>
              <a:rPr lang="nb-NO" dirty="0"/>
              <a:t>Visual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16A1BB-BF26-4AFE-905C-E67197F2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Leksjon 2.</a:t>
            </a:r>
          </a:p>
        </p:txBody>
      </p:sp>
    </p:spTree>
    <p:extLst>
      <p:ext uri="{BB962C8B-B14F-4D97-AF65-F5344CB8AC3E}">
        <p14:creationId xmlns:p14="http://schemas.microsoft.com/office/powerpoint/2010/main" val="260785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69A132-FA9D-4F94-91D3-A36EA016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A7BFC-CB66-413C-995D-7797E2E0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Infrastruktur sikkerhet</a:t>
            </a:r>
          </a:p>
        </p:txBody>
      </p:sp>
    </p:spTree>
    <p:extLst>
      <p:ext uri="{BB962C8B-B14F-4D97-AF65-F5344CB8AC3E}">
        <p14:creationId xmlns:p14="http://schemas.microsoft.com/office/powerpoint/2010/main" val="2450348965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1467</TotalTime>
  <Words>390</Words>
  <Application>Microsoft Office PowerPoint</Application>
  <PresentationFormat>Widescreen</PresentationFormat>
  <Paragraphs>73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#3</vt:lpstr>
      <vt:lpstr>Azureskolen Workshop – Foreløpig plan</vt:lpstr>
      <vt:lpstr>Dagens workshop</vt:lpstr>
      <vt:lpstr>Sikkert i Azure</vt:lpstr>
      <vt:lpstr>Demo og leksjon 1</vt:lpstr>
      <vt:lpstr>Azure AD</vt:lpstr>
      <vt:lpstr>Demo og Leksjon 2.</vt:lpstr>
      <vt:lpstr>Infrastruktur sikkerhet</vt:lpstr>
      <vt:lpstr>Demo og Bonusleksjon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Petter Abrahamsen</cp:lastModifiedBy>
  <cp:revision>40</cp:revision>
  <dcterms:created xsi:type="dcterms:W3CDTF">2018-11-13T16:59:11Z</dcterms:created>
  <dcterms:modified xsi:type="dcterms:W3CDTF">2019-11-05T17:52:30Z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