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4"/>
  </p:notesMasterIdLst>
  <p:handoutMasterIdLst>
    <p:handoutMasterId r:id="rId35"/>
  </p:handoutMasterIdLst>
  <p:sldIdLst>
    <p:sldId id="256" r:id="rId7"/>
    <p:sldId id="257" r:id="rId8"/>
    <p:sldId id="259" r:id="rId9"/>
    <p:sldId id="260" r:id="rId10"/>
    <p:sldId id="284" r:id="rId11"/>
    <p:sldId id="265" r:id="rId12"/>
    <p:sldId id="266" r:id="rId13"/>
    <p:sldId id="269" r:id="rId14"/>
    <p:sldId id="267" r:id="rId15"/>
    <p:sldId id="268" r:id="rId16"/>
    <p:sldId id="270" r:id="rId17"/>
    <p:sldId id="281" r:id="rId18"/>
    <p:sldId id="282" r:id="rId19"/>
    <p:sldId id="272" r:id="rId20"/>
    <p:sldId id="273" r:id="rId21"/>
    <p:sldId id="274" r:id="rId22"/>
    <p:sldId id="275" r:id="rId23"/>
    <p:sldId id="264" r:id="rId24"/>
    <p:sldId id="278" r:id="rId25"/>
    <p:sldId id="261" r:id="rId26"/>
    <p:sldId id="262" r:id="rId27"/>
    <p:sldId id="276" r:id="rId28"/>
    <p:sldId id="263" r:id="rId29"/>
    <p:sldId id="277" r:id="rId30"/>
    <p:sldId id="280" r:id="rId31"/>
    <p:sldId id="285" r:id="rId32"/>
    <p:sldId id="286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64" d="100"/>
          <a:sy n="64" d="100"/>
        </p:scale>
        <p:origin x="18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mange tilfeller kan vi</a:t>
            </a:r>
            <a:r>
              <a:rPr lang="nb-NO" baseline="0" dirty="0"/>
              <a:t> først si at verdi er skapt når det vi har laget er </a:t>
            </a:r>
            <a:r>
              <a:rPr lang="nb-NO" baseline="0" dirty="0" err="1"/>
              <a:t>produksjonssatt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Hvilke typer feedback har vi?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Manuell feedback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aseline="0" dirty="0"/>
              <a:t>- telemetri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Når ønsker vi å få feedback?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Hele tiden</a:t>
            </a:r>
          </a:p>
          <a:p>
            <a:pPr marL="628650" lvl="1" indent="-171450">
              <a:buFontTx/>
              <a:buChar char="-"/>
            </a:pPr>
            <a:endParaRPr lang="nb-NO" dirty="0"/>
          </a:p>
          <a:p>
            <a:r>
              <a:rPr lang="nb-NO" dirty="0"/>
              <a:t>Når vi har klart å få hurtig flyt fra venstre</a:t>
            </a:r>
            <a:r>
              <a:rPr lang="nb-NO" baseline="0" dirty="0"/>
              <a:t> til høyre er vi i stand til å innhente feedback raskere</a:t>
            </a:r>
            <a:endParaRPr lang="nb-NO" dirty="0"/>
          </a:p>
          <a:p>
            <a:endParaRPr lang="nb-NO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26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skal til</a:t>
            </a:r>
            <a:r>
              <a:rPr lang="nb-NO" baseline="0" dirty="0"/>
              <a:t> for at man lærer?</a:t>
            </a:r>
          </a:p>
          <a:p>
            <a:pPr marL="228600" indent="-228600">
              <a:buAutoNum type="arabicParenR"/>
            </a:pPr>
            <a:r>
              <a:rPr lang="nb-NO" dirty="0"/>
              <a:t>Øvelse</a:t>
            </a:r>
          </a:p>
          <a:p>
            <a:pPr marL="228600" indent="-228600">
              <a:buAutoNum type="arabicParenR"/>
            </a:pPr>
            <a:r>
              <a:rPr lang="nb-NO" dirty="0"/>
              <a:t>Når man feiler i noe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703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Kontinuerlig eksperimentering</a:t>
            </a:r>
            <a:r>
              <a:rPr lang="nb-NO" baseline="0" dirty="0"/>
              <a:t> krever at en tar risiko og lærer av suksess og feil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Forstå at mestring kommer av repetisjon og øvelse </a:t>
            </a:r>
          </a:p>
          <a:p>
            <a:pPr marL="0" indent="0">
              <a:buFontTx/>
              <a:buNone/>
            </a:pPr>
            <a:endParaRPr lang="nb-NO" baseline="0" dirty="0"/>
          </a:p>
          <a:p>
            <a:pPr marL="0" indent="0">
              <a:buFontTx/>
              <a:buNone/>
            </a:pPr>
            <a:r>
              <a:rPr lang="nb-NO" baseline="0" dirty="0"/>
              <a:t>Når vi har etablert hurtig feedback fra brukere har vi mulighet til å kjøre eksperimenter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Ved å lage vår egen telemetri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A/B – testing </a:t>
            </a:r>
          </a:p>
          <a:p>
            <a:pPr marL="171450" indent="-171450">
              <a:buFontTx/>
              <a:buChar char="-"/>
            </a:pPr>
            <a:r>
              <a:rPr lang="nb-NO" baseline="0" dirty="0" err="1"/>
              <a:t>Monitorering</a:t>
            </a:r>
            <a:r>
              <a:rPr lang="nb-NO" baseline="0" dirty="0"/>
              <a:t> lar oss også oppdage feil tidlig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baseline="0" dirty="0"/>
              <a:t>Fordi vi enkelt </a:t>
            </a:r>
            <a:r>
              <a:rPr lang="nb-NO" baseline="0" dirty="0" err="1"/>
              <a:t>deployer</a:t>
            </a:r>
            <a:r>
              <a:rPr lang="nb-NO" baseline="0" dirty="0"/>
              <a:t> på nytt eller ruller tilbake </a:t>
            </a:r>
            <a:r>
              <a:rPr lang="nb-NO" baseline="0" dirty="0" err="1"/>
              <a:t>etc</a:t>
            </a:r>
            <a:r>
              <a:rPr lang="nb-NO" baseline="0" dirty="0"/>
              <a:t> kan vi tillate oss å feile oftere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5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template-funct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Flyt: </a:t>
            </a:r>
            <a:r>
              <a:rPr lang="nb-NO" dirty="0" err="1"/>
              <a:t>left</a:t>
            </a:r>
            <a:r>
              <a:rPr lang="nb-NO" dirty="0"/>
              <a:t> to right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Feedback: right to </a:t>
            </a:r>
            <a:r>
              <a:rPr lang="nb-NO" dirty="0" err="1"/>
              <a:t>left</a:t>
            </a:r>
            <a:endParaRPr lang="nb-NO" dirty="0"/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3000" y="3002252"/>
            <a:ext cx="4702590" cy="1590227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lang="nb-NO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lang="nb-NO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§"/>
              <a:defRPr lang="nb-NO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Forsterke feedback for å forstå hvordan systemet fungerer, hvordan det brukes og hvordan det feiler</a:t>
            </a:r>
          </a:p>
          <a:p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lærer vi?</a:t>
            </a:r>
          </a:p>
        </p:txBody>
      </p:sp>
    </p:spTree>
    <p:extLst>
      <p:ext uri="{BB962C8B-B14F-4D97-AF65-F5344CB8AC3E}">
        <p14:creationId xmlns:p14="http://schemas.microsoft.com/office/powerpoint/2010/main" val="377307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Kontinuerlig eksperimentering krever at en tar risiko og lærer av suksess og feil</a:t>
            </a:r>
          </a:p>
          <a:p>
            <a:r>
              <a:rPr lang="nb-NO" dirty="0"/>
              <a:t>Forstå at mestring kommer av repetisjon og øvelse 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83" y="3343507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</a:t>
            </a:r>
            <a:r>
              <a:rPr lang="nb-NO" dirty="0" err="1"/>
              <a:t>Premise</a:t>
            </a:r>
            <a:r>
              <a:rPr lang="nb-NO" dirty="0"/>
              <a:t> løsning</a:t>
            </a:r>
          </a:p>
          <a:p>
            <a:endParaRPr lang="nb-NO" dirty="0"/>
          </a:p>
          <a:p>
            <a:r>
              <a:rPr lang="nb-NO" dirty="0"/>
              <a:t>Gratis å bruke med opptil 5 brukere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4400" b="1" dirty="0"/>
              <a:t>https://tinyurl.com/bouvetazws2</a:t>
            </a: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r>
              <a:rPr lang="nb-NO" dirty="0"/>
              <a:t>Sporbarhet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9A250-95F5-43C9-AD88-AF73CE2E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Flere forskjellige rammeverk:</a:t>
            </a:r>
          </a:p>
          <a:p>
            <a:endParaRPr lang="nb-NO" dirty="0"/>
          </a:p>
          <a:p>
            <a:r>
              <a:rPr lang="nb-NO" dirty="0" err="1"/>
              <a:t>TerraForm</a:t>
            </a:r>
            <a:r>
              <a:rPr lang="nb-NO" dirty="0"/>
              <a:t>, </a:t>
            </a:r>
            <a:r>
              <a:rPr lang="nb-NO" dirty="0" err="1"/>
              <a:t>Chef</a:t>
            </a:r>
            <a:r>
              <a:rPr lang="nb-NO" dirty="0"/>
              <a:t>, </a:t>
            </a:r>
            <a:r>
              <a:rPr lang="nb-NO" dirty="0" err="1"/>
              <a:t>Puppet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, </a:t>
            </a:r>
          </a:p>
          <a:p>
            <a:endParaRPr lang="nb-NO" dirty="0"/>
          </a:p>
          <a:p>
            <a:r>
              <a:rPr lang="nb-NO" dirty="0"/>
              <a:t>Microsoft: </a:t>
            </a:r>
            <a:r>
              <a:rPr lang="nb-NO" dirty="0" err="1"/>
              <a:t>Desired</a:t>
            </a:r>
            <a:r>
              <a:rPr lang="nb-NO" dirty="0"/>
              <a:t> State </a:t>
            </a:r>
            <a:r>
              <a:rPr lang="nb-NO" dirty="0" err="1"/>
              <a:t>Configuration</a:t>
            </a:r>
            <a:r>
              <a:rPr lang="nb-NO" dirty="0"/>
              <a:t> (</a:t>
            </a:r>
            <a:r>
              <a:rPr lang="nb-NO" dirty="0" err="1"/>
              <a:t>Powershell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Microsoft: ARM-</a:t>
            </a:r>
            <a:r>
              <a:rPr lang="nb-NO" dirty="0" err="1"/>
              <a:t>templates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198BC-1D9A-496A-808E-757F45C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4117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  <a:p>
            <a:pPr lvl="1"/>
            <a:r>
              <a:rPr lang="nb-NO" dirty="0"/>
              <a:t>NB! Ting man fjerner blir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4BEF9-F6DD-42FF-97A0-6F9C5FD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https://docs.microsoft.com/en-us/azure/azure-resource-manager/resource-group-template-functions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F4BB5-FBD5-4F92-9DC3-594BFA2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403225"/>
            <a:ext cx="10078991" cy="1325563"/>
          </a:xfrm>
        </p:spPr>
        <p:txBody>
          <a:bodyPr/>
          <a:lstStyle/>
          <a:p>
            <a:r>
              <a:rPr lang="nb-NO" dirty="0"/>
              <a:t>ARM: Expression &amp;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06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1989C-9BAB-4C09-B1F5-654ECA3A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Visual Studio</a:t>
            </a:r>
          </a:p>
          <a:p>
            <a:endParaRPr lang="nb-NO" dirty="0"/>
          </a:p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DevOps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AEE9B-393F-4223-A7F7-8C19489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ARM: Deployment</a:t>
            </a:r>
          </a:p>
        </p:txBody>
      </p:sp>
    </p:spTree>
    <p:extLst>
      <p:ext uri="{BB962C8B-B14F-4D97-AF65-F5344CB8AC3E}">
        <p14:creationId xmlns:p14="http://schemas.microsoft.com/office/powerpoint/2010/main" val="393633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32C2CA-FC99-4959-9790-0815B0B7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Application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</a:t>
            </a:r>
          </a:p>
          <a:p>
            <a:r>
              <a:rPr lang="nb-NO" dirty="0"/>
              <a:t>Samler logger og telemetri</a:t>
            </a:r>
          </a:p>
          <a:p>
            <a:r>
              <a:rPr lang="nb-NO" dirty="0"/>
              <a:t>Bruker bla. maskinlæring til å oppdage feil</a:t>
            </a:r>
          </a:p>
          <a:p>
            <a:endParaRPr lang="nb-NO" dirty="0"/>
          </a:p>
          <a:p>
            <a:r>
              <a:rPr lang="nb-NO" dirty="0"/>
              <a:t>Data blir beholdt i 3 måneder.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B255-2490-431B-9E24-7266B29B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Applications Insights</a:t>
            </a:r>
          </a:p>
        </p:txBody>
      </p:sp>
    </p:spTree>
    <p:extLst>
      <p:ext uri="{BB962C8B-B14F-4D97-AF65-F5344CB8AC3E}">
        <p14:creationId xmlns:p14="http://schemas.microsoft.com/office/powerpoint/2010/main" val="198786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3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Få utviklere og driftsfolk til å jobbe på samme 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kan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«Et samlebegrep for kultur, prosess og tankesett for å kontinuerlig forbedre måten vi gjør om ideer til programvare som skaper verdi» – Markus, desember 2018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1397</TotalTime>
  <Words>634</Words>
  <Application>Microsoft Office PowerPoint</Application>
  <PresentationFormat>Widescreen</PresentationFormat>
  <Paragraphs>161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DevOps</vt:lpstr>
      <vt:lpstr>Hvorfor lager vi software?</vt:lpstr>
      <vt:lpstr>Skape verdi</vt:lpstr>
      <vt:lpstr>Verdi kan skapes først når kode er i prod</vt:lpstr>
      <vt:lpstr>DevOps er..</vt:lpstr>
      <vt:lpstr>Flyt: left to right </vt:lpstr>
      <vt:lpstr>Feedback: right to left</vt:lpstr>
      <vt:lpstr>Når lærer vi?</vt:lpstr>
      <vt:lpstr>Læring og eksperimentering</vt:lpstr>
      <vt:lpstr>DevOps er..</vt:lpstr>
      <vt:lpstr>Workshop #2</vt:lpstr>
      <vt:lpstr>Azure DevOps</vt:lpstr>
      <vt:lpstr>Demo og leksjon 1</vt:lpstr>
      <vt:lpstr>Infrastructure as Code</vt:lpstr>
      <vt:lpstr>Infrastructure as Code</vt:lpstr>
      <vt:lpstr>ARM-templates</vt:lpstr>
      <vt:lpstr>ARM-templates struktur </vt:lpstr>
      <vt:lpstr>ARM: Expression &amp; functions</vt:lpstr>
      <vt:lpstr>ARM-templates ressurser</vt:lpstr>
      <vt:lpstr>ARM: Deployment</vt:lpstr>
      <vt:lpstr>Demo og Leksjon 2.</vt:lpstr>
      <vt:lpstr>Applications Insights</vt:lpstr>
      <vt:lpstr>Demo og leksjon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Markus Renton Skallist</cp:lastModifiedBy>
  <cp:revision>35</cp:revision>
  <dcterms:created xsi:type="dcterms:W3CDTF">2018-11-13T16:59:11Z</dcterms:created>
  <dcterms:modified xsi:type="dcterms:W3CDTF">2019-01-29T14:50:22Z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