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87" r:id="rId5"/>
    <p:sldMasterId id="2147483705" r:id="rId6"/>
  </p:sldMasterIdLst>
  <p:notesMasterIdLst>
    <p:notesMasterId r:id="rId34"/>
  </p:notesMasterIdLst>
  <p:handoutMasterIdLst>
    <p:handoutMasterId r:id="rId35"/>
  </p:handoutMasterIdLst>
  <p:sldIdLst>
    <p:sldId id="256" r:id="rId7"/>
    <p:sldId id="257" r:id="rId8"/>
    <p:sldId id="259" r:id="rId9"/>
    <p:sldId id="260" r:id="rId10"/>
    <p:sldId id="284" r:id="rId11"/>
    <p:sldId id="265" r:id="rId12"/>
    <p:sldId id="266" r:id="rId13"/>
    <p:sldId id="269" r:id="rId14"/>
    <p:sldId id="267" r:id="rId15"/>
    <p:sldId id="268" r:id="rId16"/>
    <p:sldId id="270" r:id="rId17"/>
    <p:sldId id="281" r:id="rId18"/>
    <p:sldId id="282" r:id="rId19"/>
    <p:sldId id="272" r:id="rId20"/>
    <p:sldId id="273" r:id="rId21"/>
    <p:sldId id="274" r:id="rId22"/>
    <p:sldId id="275" r:id="rId23"/>
    <p:sldId id="264" r:id="rId24"/>
    <p:sldId id="278" r:id="rId25"/>
    <p:sldId id="261" r:id="rId26"/>
    <p:sldId id="262" r:id="rId27"/>
    <p:sldId id="276" r:id="rId28"/>
    <p:sldId id="263" r:id="rId29"/>
    <p:sldId id="277" r:id="rId30"/>
    <p:sldId id="280" r:id="rId31"/>
    <p:sldId id="285" r:id="rId32"/>
    <p:sldId id="286" r:id="rId33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BD2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64004" autoAdjust="0"/>
  </p:normalViewPr>
  <p:slideViewPr>
    <p:cSldViewPr snapToGrid="0" showGuides="1">
      <p:cViewPr>
        <p:scale>
          <a:sx n="50" d="100"/>
          <a:sy n="50" d="100"/>
        </p:scale>
        <p:origin x="1287" y="-3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4" d="100"/>
          <a:sy n="74" d="100"/>
        </p:scale>
        <p:origin x="255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da Sunde" userId="9874fc63-94a6-4a42-b0b7-9db82e3dfe4b" providerId="ADAL" clId="{C4F18A38-A09A-4FCB-859C-72C5E3DBF7D1}"/>
    <pc:docChg chg="custSel addSld delSld modSld modMainMaster">
      <pc:chgData name="Linda Sunde" userId="9874fc63-94a6-4a42-b0b7-9db82e3dfe4b" providerId="ADAL" clId="{C4F18A38-A09A-4FCB-859C-72C5E3DBF7D1}" dt="2018-01-12T14:40:32.027" v="45" actId="2696"/>
      <pc:docMkLst>
        <pc:docMk/>
      </pc:docMkLst>
      <pc:sldChg chg="add del">
        <pc:chgData name="Linda Sunde" userId="9874fc63-94a6-4a42-b0b7-9db82e3dfe4b" providerId="ADAL" clId="{C4F18A38-A09A-4FCB-859C-72C5E3DBF7D1}" dt="2018-01-12T14:40:32.027" v="45" actId="2696"/>
        <pc:sldMkLst>
          <pc:docMk/>
          <pc:sldMk cId="1499715902" sldId="257"/>
        </pc:sldMkLst>
      </pc:sldChg>
      <pc:sldChg chg="add del">
        <pc:chgData name="Linda Sunde" userId="9874fc63-94a6-4a42-b0b7-9db82e3dfe4b" providerId="ADAL" clId="{C4F18A38-A09A-4FCB-859C-72C5E3DBF7D1}" dt="2018-01-12T14:39:00.420" v="37" actId="2696"/>
        <pc:sldMkLst>
          <pc:docMk/>
          <pc:sldMk cId="2469708035" sldId="257"/>
        </pc:sldMkLst>
      </pc:sldChg>
      <pc:sldChg chg="add del">
        <pc:chgData name="Linda Sunde" userId="9874fc63-94a6-4a42-b0b7-9db82e3dfe4b" providerId="ADAL" clId="{C4F18A38-A09A-4FCB-859C-72C5E3DBF7D1}" dt="2018-01-12T14:39:00.420" v="38" actId="2696"/>
        <pc:sldMkLst>
          <pc:docMk/>
          <pc:sldMk cId="603824161" sldId="258"/>
        </pc:sldMkLst>
      </pc:sldChg>
      <pc:sldChg chg="add del">
        <pc:chgData name="Linda Sunde" userId="9874fc63-94a6-4a42-b0b7-9db82e3dfe4b" providerId="ADAL" clId="{C4F18A38-A09A-4FCB-859C-72C5E3DBF7D1}" dt="2018-01-12T14:39:00.420" v="39" actId="2696"/>
        <pc:sldMkLst>
          <pc:docMk/>
          <pc:sldMk cId="601324328" sldId="259"/>
        </pc:sldMkLst>
      </pc:sldChg>
      <pc:sldChg chg="add del">
        <pc:chgData name="Linda Sunde" userId="9874fc63-94a6-4a42-b0b7-9db82e3dfe4b" providerId="ADAL" clId="{C4F18A38-A09A-4FCB-859C-72C5E3DBF7D1}" dt="2018-01-12T14:39:00.420" v="36" actId="2696"/>
        <pc:sldMkLst>
          <pc:docMk/>
          <pc:sldMk cId="1193319562" sldId="260"/>
        </pc:sldMkLst>
      </pc:sldChg>
      <pc:sldMasterChg chg="modSp modSldLayout">
        <pc:chgData name="Linda Sunde" userId="9874fc63-94a6-4a42-b0b7-9db82e3dfe4b" providerId="ADAL" clId="{C4F18A38-A09A-4FCB-859C-72C5E3DBF7D1}" dt="2018-01-12T14:40:18.497" v="44" actId="2696"/>
        <pc:sldMasterMkLst>
          <pc:docMk/>
          <pc:sldMasterMk cId="2433956660" sldId="2147483660"/>
        </pc:sldMasterMkLst>
        <pc:grpChg chg="mod">
          <ac:chgData name="Linda Sunde" userId="9874fc63-94a6-4a42-b0b7-9db82e3dfe4b" providerId="ADAL" clId="{C4F18A38-A09A-4FCB-859C-72C5E3DBF7D1}" dt="2018-01-12T14:36:56.469" v="15" actId="688"/>
          <ac:grpSpMkLst>
            <pc:docMk/>
            <pc:sldMasterMk cId="2433956660" sldId="2147483660"/>
            <ac:grpSpMk id="7" creationId="{00000000-0000-0000-0000-000000000000}"/>
          </ac:grpSpMkLst>
        </pc:grpChg>
        <pc:sldLayoutChg chg="addSp delSp">
          <pc:chgData name="Linda Sunde" userId="9874fc63-94a6-4a42-b0b7-9db82e3dfe4b" providerId="ADAL" clId="{C4F18A38-A09A-4FCB-859C-72C5E3DBF7D1}" dt="2018-01-12T14:37:14.390" v="17" actId="2696"/>
          <pc:sldLayoutMkLst>
            <pc:docMk/>
            <pc:sldMasterMk cId="2433956660" sldId="2147483660"/>
            <pc:sldLayoutMk cId="1874232010" sldId="2147483665"/>
          </pc:sldLayoutMkLst>
          <pc:grpChg chg="add">
            <ac:chgData name="Linda Sunde" userId="9874fc63-94a6-4a42-b0b7-9db82e3dfe4b" providerId="ADAL" clId="{C4F18A38-A09A-4FCB-859C-72C5E3DBF7D1}" dt="2018-01-12T14:37:14.390" v="17" actId="2696"/>
            <ac:grpSpMkLst>
              <pc:docMk/>
              <pc:sldMasterMk cId="2433956660" sldId="2147483660"/>
              <pc:sldLayoutMk cId="1874232010" sldId="2147483665"/>
              <ac:grpSpMk id="13" creationId="{27AE4F0D-B2E4-4DAE-8569-90B5DBA9C665}"/>
            </ac:grpSpMkLst>
          </pc:grpChg>
          <pc:grpChg chg="del">
            <ac:chgData name="Linda Sunde" userId="9874fc63-94a6-4a42-b0b7-9db82e3dfe4b" providerId="ADAL" clId="{C4F18A38-A09A-4FCB-859C-72C5E3DBF7D1}" dt="2018-01-12T14:37:11" v="16" actId="478"/>
            <ac:grpSpMkLst>
              <pc:docMk/>
              <pc:sldMasterMk cId="2433956660" sldId="2147483660"/>
              <pc:sldLayoutMk cId="1874232010" sldId="2147483665"/>
              <ac:grpSpMk id="21" creationId="{00000000-0000-0000-0000-000000000000}"/>
            </ac:grpSpMkLst>
          </pc:grpChg>
        </pc:sldLayoutChg>
        <pc:sldLayoutChg chg="setBg">
          <pc:chgData name="Linda Sunde" userId="9874fc63-94a6-4a42-b0b7-9db82e3dfe4b" providerId="ADAL" clId="{C4F18A38-A09A-4FCB-859C-72C5E3DBF7D1}" dt="2018-01-12T14:40:18.497" v="44" actId="2696"/>
          <pc:sldLayoutMkLst>
            <pc:docMk/>
            <pc:sldMasterMk cId="2433956660" sldId="2147483660"/>
            <pc:sldLayoutMk cId="1719466470" sldId="2147483668"/>
          </pc:sldLayoutMkLst>
        </pc:sldLayoutChg>
        <pc:sldLayoutChg chg="addSp delSp">
          <pc:chgData name="Linda Sunde" userId="9874fc63-94a6-4a42-b0b7-9db82e3dfe4b" providerId="ADAL" clId="{C4F18A38-A09A-4FCB-859C-72C5E3DBF7D1}" dt="2018-01-12T14:37:27.391" v="19" actId="2696"/>
          <pc:sldLayoutMkLst>
            <pc:docMk/>
            <pc:sldMasterMk cId="2433956660" sldId="2147483660"/>
            <pc:sldLayoutMk cId="1940871719" sldId="2147483689"/>
          </pc:sldLayoutMkLst>
          <pc:grpChg chg="del">
            <ac:chgData name="Linda Sunde" userId="9874fc63-94a6-4a42-b0b7-9db82e3dfe4b" providerId="ADAL" clId="{C4F18A38-A09A-4FCB-859C-72C5E3DBF7D1}" dt="2018-01-12T14:37:25.234" v="18" actId="478"/>
            <ac:grpSpMkLst>
              <pc:docMk/>
              <pc:sldMasterMk cId="2433956660" sldId="2147483660"/>
              <pc:sldLayoutMk cId="1940871719" sldId="2147483689"/>
              <ac:grpSpMk id="11" creationId="{00000000-0000-0000-0000-000000000000}"/>
            </ac:grpSpMkLst>
          </pc:grpChg>
          <pc:grpChg chg="add">
            <ac:chgData name="Linda Sunde" userId="9874fc63-94a6-4a42-b0b7-9db82e3dfe4b" providerId="ADAL" clId="{C4F18A38-A09A-4FCB-859C-72C5E3DBF7D1}" dt="2018-01-12T14:37:27.391" v="19" actId="2696"/>
            <ac:grpSpMkLst>
              <pc:docMk/>
              <pc:sldMasterMk cId="2433956660" sldId="2147483660"/>
              <pc:sldLayoutMk cId="1940871719" sldId="2147483689"/>
              <ac:grpSpMk id="15" creationId="{A58DC723-9A7D-4B5E-8DF7-4B44D01B5465}"/>
            </ac:grpSpMkLst>
          </pc:grpChg>
        </pc:sldLayoutChg>
      </pc:sldMasterChg>
      <pc:sldMasterChg chg="addSp delSp modSldLayout">
        <pc:chgData name="Linda Sunde" userId="9874fc63-94a6-4a42-b0b7-9db82e3dfe4b" providerId="ADAL" clId="{C4F18A38-A09A-4FCB-859C-72C5E3DBF7D1}" dt="2018-01-12T14:38:04.671" v="29" actId="2696"/>
        <pc:sldMasterMkLst>
          <pc:docMk/>
          <pc:sldMasterMk cId="1515736299" sldId="2147483687"/>
        </pc:sldMasterMkLst>
        <pc:grpChg chg="del">
          <ac:chgData name="Linda Sunde" userId="9874fc63-94a6-4a42-b0b7-9db82e3dfe4b" providerId="ADAL" clId="{C4F18A38-A09A-4FCB-859C-72C5E3DBF7D1}" dt="2018-01-12T14:37:30.749" v="20" actId="478"/>
          <ac:grpSpMkLst>
            <pc:docMk/>
            <pc:sldMasterMk cId="1515736299" sldId="2147483687"/>
            <ac:grpSpMk id="7" creationId="{00000000-0000-0000-0000-000000000000}"/>
          </ac:grpSpMkLst>
        </pc:grpChg>
        <pc:grpChg chg="add">
          <ac:chgData name="Linda Sunde" userId="9874fc63-94a6-4a42-b0b7-9db82e3dfe4b" providerId="ADAL" clId="{C4F18A38-A09A-4FCB-859C-72C5E3DBF7D1}" dt="2018-01-12T14:37:31.906" v="21" actId="2696"/>
          <ac:grpSpMkLst>
            <pc:docMk/>
            <pc:sldMasterMk cId="1515736299" sldId="2147483687"/>
            <ac:grpSpMk id="10" creationId="{A847540E-5D4E-4238-AC99-4923A96BBF05}"/>
          </ac:grpSpMkLst>
        </pc:grpChg>
        <pc:sldLayoutChg chg="addSp delSp modSp">
          <pc:chgData name="Linda Sunde" userId="9874fc63-94a6-4a42-b0b7-9db82e3dfe4b" providerId="ADAL" clId="{C4F18A38-A09A-4FCB-859C-72C5E3DBF7D1}" dt="2018-01-12T14:35:07.205" v="14" actId="2696"/>
          <pc:sldLayoutMkLst>
            <pc:docMk/>
            <pc:sldMasterMk cId="1515736299" sldId="2147483687"/>
            <pc:sldLayoutMk cId="1594091784" sldId="2147483695"/>
          </pc:sldLayoutMkLst>
          <pc:spChg chg="del mod">
            <ac:chgData name="Linda Sunde" userId="9874fc63-94a6-4a42-b0b7-9db82e3dfe4b" providerId="ADAL" clId="{C4F18A38-A09A-4FCB-859C-72C5E3DBF7D1}" dt="2018-01-12T14:35:04.799" v="13" actId="478"/>
            <ac:spMkLst>
              <pc:docMk/>
              <pc:sldMasterMk cId="1515736299" sldId="2147483687"/>
              <pc:sldLayoutMk cId="1594091784" sldId="2147483695"/>
              <ac:spMk id="3" creationId="{00000000-0000-0000-0000-000000000000}"/>
            </ac:spMkLst>
          </pc:spChg>
          <pc:spChg chg="add del">
            <ac:chgData name="Linda Sunde" userId="9874fc63-94a6-4a42-b0b7-9db82e3dfe4b" providerId="ADAL" clId="{C4F18A38-A09A-4FCB-859C-72C5E3DBF7D1}" dt="2018-01-12T14:34:40.456" v="6" actId="11529"/>
            <ac:spMkLst>
              <pc:docMk/>
              <pc:sldMasterMk cId="1515736299" sldId="2147483687"/>
              <pc:sldLayoutMk cId="1594091784" sldId="2147483695"/>
              <ac:spMk id="4" creationId="{65025548-B8DE-477B-96CF-8BB232483E07}"/>
            </ac:spMkLst>
          </pc:spChg>
          <pc:spChg chg="add del mod">
            <ac:chgData name="Linda Sunde" userId="9874fc63-94a6-4a42-b0b7-9db82e3dfe4b" providerId="ADAL" clId="{C4F18A38-A09A-4FCB-859C-72C5E3DBF7D1}" dt="2018-01-12T14:35:02.581" v="12" actId="2696"/>
            <ac:spMkLst>
              <pc:docMk/>
              <pc:sldMasterMk cId="1515736299" sldId="2147483687"/>
              <pc:sldLayoutMk cId="1594091784" sldId="2147483695"/>
              <ac:spMk id="5" creationId="{E1DE957A-D540-4A04-8CC7-91D310B43699}"/>
            </ac:spMkLst>
          </pc:spChg>
          <pc:spChg chg="add">
            <ac:chgData name="Linda Sunde" userId="9874fc63-94a6-4a42-b0b7-9db82e3dfe4b" providerId="ADAL" clId="{C4F18A38-A09A-4FCB-859C-72C5E3DBF7D1}" dt="2018-01-12T14:35:07.205" v="14" actId="2696"/>
            <ac:spMkLst>
              <pc:docMk/>
              <pc:sldMasterMk cId="1515736299" sldId="2147483687"/>
              <pc:sldLayoutMk cId="1594091784" sldId="2147483695"/>
              <ac:spMk id="10" creationId="{696B9C2F-59C2-4F8E-AF8D-DDCE8553DC11}"/>
            </ac:spMkLst>
          </pc:spChg>
        </pc:sldLayoutChg>
        <pc:sldLayoutChg chg="addSp delSp">
          <pc:chgData name="Linda Sunde" userId="9874fc63-94a6-4a42-b0b7-9db82e3dfe4b" providerId="ADAL" clId="{C4F18A38-A09A-4FCB-859C-72C5E3DBF7D1}" dt="2018-01-12T14:37:56.218" v="25" actId="2696"/>
          <pc:sldLayoutMkLst>
            <pc:docMk/>
            <pc:sldMasterMk cId="1515736299" sldId="2147483687"/>
            <pc:sldLayoutMk cId="3899887035" sldId="2147483697"/>
          </pc:sldLayoutMkLst>
          <pc:grpChg chg="add">
            <ac:chgData name="Linda Sunde" userId="9874fc63-94a6-4a42-b0b7-9db82e3dfe4b" providerId="ADAL" clId="{C4F18A38-A09A-4FCB-859C-72C5E3DBF7D1}" dt="2018-01-12T14:37:56.218" v="25" actId="2696"/>
            <ac:grpSpMkLst>
              <pc:docMk/>
              <pc:sldMasterMk cId="1515736299" sldId="2147483687"/>
              <pc:sldLayoutMk cId="3899887035" sldId="2147483697"/>
              <ac:grpSpMk id="9" creationId="{AAC2E9E4-9DC5-4291-A71A-F3DDC30DF4F6}"/>
            </ac:grpSpMkLst>
          </pc:grpChg>
          <pc:grpChg chg="del">
            <ac:chgData name="Linda Sunde" userId="9874fc63-94a6-4a42-b0b7-9db82e3dfe4b" providerId="ADAL" clId="{C4F18A38-A09A-4FCB-859C-72C5E3DBF7D1}" dt="2018-01-12T14:37:55.156" v="24" actId="478"/>
            <ac:grpSpMkLst>
              <pc:docMk/>
              <pc:sldMasterMk cId="1515736299" sldId="2147483687"/>
              <pc:sldLayoutMk cId="3899887035" sldId="2147483697"/>
              <ac:grpSpMk id="11" creationId="{00000000-0000-0000-0000-000000000000}"/>
            </ac:grpSpMkLst>
          </pc:grpChg>
        </pc:sldLayoutChg>
        <pc:sldLayoutChg chg="addSp delSp">
          <pc:chgData name="Linda Sunde" userId="9874fc63-94a6-4a42-b0b7-9db82e3dfe4b" providerId="ADAL" clId="{C4F18A38-A09A-4FCB-859C-72C5E3DBF7D1}" dt="2018-01-12T14:37:50.937" v="23" actId="2696"/>
          <pc:sldLayoutMkLst>
            <pc:docMk/>
            <pc:sldMasterMk cId="1515736299" sldId="2147483687"/>
            <pc:sldLayoutMk cId="3646519661" sldId="2147483702"/>
          </pc:sldLayoutMkLst>
          <pc:grpChg chg="del">
            <ac:chgData name="Linda Sunde" userId="9874fc63-94a6-4a42-b0b7-9db82e3dfe4b" providerId="ADAL" clId="{C4F18A38-A09A-4FCB-859C-72C5E3DBF7D1}" dt="2018-01-12T14:37:49.609" v="22" actId="478"/>
            <ac:grpSpMkLst>
              <pc:docMk/>
              <pc:sldMasterMk cId="1515736299" sldId="2147483687"/>
              <pc:sldLayoutMk cId="3646519661" sldId="2147483702"/>
              <ac:grpSpMk id="23" creationId="{00000000-0000-0000-0000-000000000000}"/>
            </ac:grpSpMkLst>
          </pc:grpChg>
          <pc:grpChg chg="add">
            <ac:chgData name="Linda Sunde" userId="9874fc63-94a6-4a42-b0b7-9db82e3dfe4b" providerId="ADAL" clId="{C4F18A38-A09A-4FCB-859C-72C5E3DBF7D1}" dt="2018-01-12T14:37:50.937" v="23" actId="2696"/>
            <ac:grpSpMkLst>
              <pc:docMk/>
              <pc:sldMasterMk cId="1515736299" sldId="2147483687"/>
              <pc:sldLayoutMk cId="3646519661" sldId="2147483702"/>
              <ac:grpSpMk id="27" creationId="{5B443CCA-3D95-4EE5-BB97-9C4564C370AE}"/>
            </ac:grpSpMkLst>
          </pc:grpChg>
        </pc:sldLayoutChg>
        <pc:sldLayoutChg chg="addSp delSp">
          <pc:chgData name="Linda Sunde" userId="9874fc63-94a6-4a42-b0b7-9db82e3dfe4b" providerId="ADAL" clId="{C4F18A38-A09A-4FCB-859C-72C5E3DBF7D1}" dt="2018-01-12T14:38:00.296" v="27" actId="2696"/>
          <pc:sldLayoutMkLst>
            <pc:docMk/>
            <pc:sldMasterMk cId="1515736299" sldId="2147483687"/>
            <pc:sldLayoutMk cId="1193718089" sldId="2147483703"/>
          </pc:sldLayoutMkLst>
          <pc:grpChg chg="del">
            <ac:chgData name="Linda Sunde" userId="9874fc63-94a6-4a42-b0b7-9db82e3dfe4b" providerId="ADAL" clId="{C4F18A38-A09A-4FCB-859C-72C5E3DBF7D1}" dt="2018-01-12T14:37:58.921" v="26" actId="478"/>
            <ac:grpSpMkLst>
              <pc:docMk/>
              <pc:sldMasterMk cId="1515736299" sldId="2147483687"/>
              <pc:sldLayoutMk cId="1193718089" sldId="2147483703"/>
              <ac:grpSpMk id="11" creationId="{00000000-0000-0000-0000-000000000000}"/>
            </ac:grpSpMkLst>
          </pc:grpChg>
          <pc:grpChg chg="add">
            <ac:chgData name="Linda Sunde" userId="9874fc63-94a6-4a42-b0b7-9db82e3dfe4b" providerId="ADAL" clId="{C4F18A38-A09A-4FCB-859C-72C5E3DBF7D1}" dt="2018-01-12T14:38:00.296" v="27" actId="2696"/>
            <ac:grpSpMkLst>
              <pc:docMk/>
              <pc:sldMasterMk cId="1515736299" sldId="2147483687"/>
              <pc:sldLayoutMk cId="1193718089" sldId="2147483703"/>
              <ac:grpSpMk id="15" creationId="{BA26DCBF-6113-474A-9A0C-AEC0E22620F3}"/>
            </ac:grpSpMkLst>
          </pc:grpChg>
        </pc:sldLayoutChg>
        <pc:sldLayoutChg chg="addSp delSp">
          <pc:chgData name="Linda Sunde" userId="9874fc63-94a6-4a42-b0b7-9db82e3dfe4b" providerId="ADAL" clId="{C4F18A38-A09A-4FCB-859C-72C5E3DBF7D1}" dt="2018-01-12T14:38:04.671" v="29" actId="2696"/>
          <pc:sldLayoutMkLst>
            <pc:docMk/>
            <pc:sldMasterMk cId="1515736299" sldId="2147483687"/>
            <pc:sldLayoutMk cId="3404700341" sldId="2147483704"/>
          </pc:sldLayoutMkLst>
          <pc:grpChg chg="del">
            <ac:chgData name="Linda Sunde" userId="9874fc63-94a6-4a42-b0b7-9db82e3dfe4b" providerId="ADAL" clId="{C4F18A38-A09A-4FCB-859C-72C5E3DBF7D1}" dt="2018-01-12T14:38:03.733" v="28" actId="478"/>
            <ac:grpSpMkLst>
              <pc:docMk/>
              <pc:sldMasterMk cId="1515736299" sldId="2147483687"/>
              <pc:sldLayoutMk cId="3404700341" sldId="2147483704"/>
              <ac:grpSpMk id="11" creationId="{00000000-0000-0000-0000-000000000000}"/>
            </ac:grpSpMkLst>
          </pc:grpChg>
          <pc:grpChg chg="add">
            <ac:chgData name="Linda Sunde" userId="9874fc63-94a6-4a42-b0b7-9db82e3dfe4b" providerId="ADAL" clId="{C4F18A38-A09A-4FCB-859C-72C5E3DBF7D1}" dt="2018-01-12T14:38:04.671" v="29" actId="2696"/>
            <ac:grpSpMkLst>
              <pc:docMk/>
              <pc:sldMasterMk cId="1515736299" sldId="2147483687"/>
              <pc:sldLayoutMk cId="3404700341" sldId="2147483704"/>
              <ac:grpSpMk id="17" creationId="{68FAC6F1-79DE-414A-A296-E10A0A6EC862}"/>
            </ac:grpSpMkLst>
          </pc:grpChg>
        </pc:sldLayoutChg>
      </pc:sldMasterChg>
      <pc:sldMasterChg chg="addSp delSp modSldLayout">
        <pc:chgData name="Linda Sunde" userId="9874fc63-94a6-4a42-b0b7-9db82e3dfe4b" providerId="ADAL" clId="{C4F18A38-A09A-4FCB-859C-72C5E3DBF7D1}" dt="2018-01-12T14:38:15.499" v="31" actId="2696"/>
        <pc:sldMasterMkLst>
          <pc:docMk/>
          <pc:sldMasterMk cId="3846142285" sldId="2147483705"/>
        </pc:sldMasterMkLst>
        <pc:spChg chg="add del">
          <ac:chgData name="Linda Sunde" userId="9874fc63-94a6-4a42-b0b7-9db82e3dfe4b" providerId="ADAL" clId="{C4F18A38-A09A-4FCB-859C-72C5E3DBF7D1}" dt="2018-01-12T14:30:32.803" v="3" actId="478"/>
          <ac:spMkLst>
            <pc:docMk/>
            <pc:sldMasterMk cId="3846142285" sldId="2147483705"/>
            <ac:spMk id="9" creationId="{862BADCB-0589-410D-912E-C3CD5CB88B10}"/>
          </ac:spMkLst>
        </pc:spChg>
        <pc:grpChg chg="del">
          <ac:chgData name="Linda Sunde" userId="9874fc63-94a6-4a42-b0b7-9db82e3dfe4b" providerId="ADAL" clId="{C4F18A38-A09A-4FCB-859C-72C5E3DBF7D1}" dt="2018-01-12T14:38:14.530" v="30" actId="478"/>
          <ac:grpSpMkLst>
            <pc:docMk/>
            <pc:sldMasterMk cId="3846142285" sldId="2147483705"/>
            <ac:grpSpMk id="10" creationId="{00000000-0000-0000-0000-000000000000}"/>
          </ac:grpSpMkLst>
        </pc:grpChg>
        <pc:grpChg chg="add">
          <ac:chgData name="Linda Sunde" userId="9874fc63-94a6-4a42-b0b7-9db82e3dfe4b" providerId="ADAL" clId="{C4F18A38-A09A-4FCB-859C-72C5E3DBF7D1}" dt="2018-01-12T14:38:15.499" v="31" actId="2696"/>
          <ac:grpSpMkLst>
            <pc:docMk/>
            <pc:sldMasterMk cId="3846142285" sldId="2147483705"/>
            <ac:grpSpMk id="15" creationId="{29F62008-B414-4047-8E52-38DA28357C0B}"/>
          </ac:grpSpMkLst>
        </pc:grpChg>
        <pc:sldLayoutChg chg="modSp">
          <pc:chgData name="Linda Sunde" userId="9874fc63-94a6-4a42-b0b7-9db82e3dfe4b" providerId="ADAL" clId="{C4F18A38-A09A-4FCB-859C-72C5E3DBF7D1}" dt="2018-01-12T14:29:02.679" v="0" actId="2696"/>
          <pc:sldLayoutMkLst>
            <pc:docMk/>
            <pc:sldMasterMk cId="3846142285" sldId="2147483705"/>
            <pc:sldLayoutMk cId="4024990185" sldId="2147483706"/>
          </pc:sldLayoutMkLst>
          <pc:spChg chg="mod">
            <ac:chgData name="Linda Sunde" userId="9874fc63-94a6-4a42-b0b7-9db82e3dfe4b" providerId="ADAL" clId="{C4F18A38-A09A-4FCB-859C-72C5E3DBF7D1}" dt="2018-01-12T14:29:02.679" v="0" actId="2696"/>
            <ac:spMkLst>
              <pc:docMk/>
              <pc:sldMasterMk cId="3846142285" sldId="2147483705"/>
              <pc:sldLayoutMk cId="4024990185" sldId="2147483706"/>
              <ac:spMk id="21" creationId="{00000000-0000-0000-0000-000000000000}"/>
            </ac:spMkLst>
          </pc:spChg>
        </pc:sldLayoutChg>
        <pc:sldLayoutChg chg="modSp">
          <pc:chgData name="Linda Sunde" userId="9874fc63-94a6-4a42-b0b7-9db82e3dfe4b" providerId="ADAL" clId="{C4F18A38-A09A-4FCB-859C-72C5E3DBF7D1}" dt="2018-01-12T14:29:14.943" v="1" actId="2696"/>
          <pc:sldLayoutMkLst>
            <pc:docMk/>
            <pc:sldMasterMk cId="3846142285" sldId="2147483705"/>
            <pc:sldLayoutMk cId="4103475003" sldId="2147483707"/>
          </pc:sldLayoutMkLst>
          <pc:spChg chg="mod">
            <ac:chgData name="Linda Sunde" userId="9874fc63-94a6-4a42-b0b7-9db82e3dfe4b" providerId="ADAL" clId="{C4F18A38-A09A-4FCB-859C-72C5E3DBF7D1}" dt="2018-01-12T14:29:14.943" v="1" actId="2696"/>
            <ac:spMkLst>
              <pc:docMk/>
              <pc:sldMasterMk cId="3846142285" sldId="2147483705"/>
              <pc:sldLayoutMk cId="4103475003" sldId="2147483707"/>
              <ac:spMk id="3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52192-B826-4AE0-9CD6-BEA9467D12B3}" type="datetimeFigureOut">
              <a:rPr lang="nb-NO" smtClean="0"/>
              <a:t>29.01.2019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E4315-75CA-4BDD-AEB0-30BF4364265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958957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96BCB2-2760-41B1-A1BE-7886EF110FCB}" type="datetimeFigureOut">
              <a:rPr lang="nb-NO" smtClean="0"/>
              <a:t>29.01.2019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377DB-C4B0-49B2-8838-0F01BA83B7C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19571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Foreløpig agenda 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0089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9891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15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280354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Vise </a:t>
            </a:r>
            <a:r>
              <a:rPr lang="nb-NO" dirty="0" err="1"/>
              <a:t>deployment</a:t>
            </a:r>
            <a:r>
              <a:rPr lang="nb-NO" dirty="0"/>
              <a:t> av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25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06306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Hva er grunnen til at vi</a:t>
            </a:r>
            <a:r>
              <a:rPr lang="nb-NO" baseline="0" dirty="0"/>
              <a:t> gjør det vi gjør? </a:t>
            </a:r>
          </a:p>
          <a:p>
            <a:r>
              <a:rPr lang="nb-NO" baseline="0" dirty="0"/>
              <a:t>Klarer vi å si noe generelt om hva det er vi gjør for kundene våre?</a:t>
            </a:r>
          </a:p>
          <a:p>
            <a:endParaRPr lang="nb-NO" baseline="0" dirty="0"/>
          </a:p>
          <a:p>
            <a:endParaRPr lang="nb-NO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37684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La oss</a:t>
            </a:r>
            <a:r>
              <a:rPr lang="nb-NO" baseline="0" dirty="0"/>
              <a:t> si at målet med det vi jobber med er å skape verdi.</a:t>
            </a:r>
          </a:p>
          <a:p>
            <a:r>
              <a:rPr lang="nb-NO" baseline="0" dirty="0"/>
              <a:t>Hva vil det si? Når skaper vi verdi med </a:t>
            </a:r>
            <a:r>
              <a:rPr lang="nb-NO" baseline="0" dirty="0" err="1"/>
              <a:t>software</a:t>
            </a:r>
            <a:r>
              <a:rPr lang="nb-NO" baseline="0" dirty="0"/>
              <a:t>, som konsulenter?</a:t>
            </a: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90557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I mange tilfeller kan vi</a:t>
            </a:r>
            <a:r>
              <a:rPr lang="nb-NO" baseline="0" dirty="0"/>
              <a:t> først si at verdi er skapt når det vi har laget er </a:t>
            </a:r>
            <a:r>
              <a:rPr lang="nb-NO" baseline="0" dirty="0" err="1"/>
              <a:t>produksjonssatt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78786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12570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85912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baseline="0" dirty="0"/>
              <a:t>Hvilke typer feedback har vi?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b-NO" baseline="0" dirty="0"/>
              <a:t>Manuell feedback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baseline="0" dirty="0"/>
              <a:t>- telemetri</a:t>
            </a:r>
          </a:p>
          <a:p>
            <a:pPr marL="171450" indent="-171450">
              <a:buFontTx/>
              <a:buChar char="-"/>
            </a:pPr>
            <a:endParaRPr lang="nb-NO" baseline="0" dirty="0"/>
          </a:p>
          <a:p>
            <a:pPr marL="171450" indent="-171450">
              <a:buFontTx/>
              <a:buChar char="-"/>
            </a:pPr>
            <a:r>
              <a:rPr lang="nb-NO" baseline="0" dirty="0"/>
              <a:t>Når ønsker vi å få feedback?</a:t>
            </a:r>
          </a:p>
          <a:p>
            <a:pPr marL="628650" lvl="1" indent="-171450">
              <a:buFontTx/>
              <a:buChar char="-"/>
            </a:pPr>
            <a:r>
              <a:rPr lang="nb-NO" dirty="0"/>
              <a:t>Hele tiden</a:t>
            </a:r>
          </a:p>
          <a:p>
            <a:pPr marL="628650" lvl="1" indent="-171450">
              <a:buFontTx/>
              <a:buChar char="-"/>
            </a:pPr>
            <a:endParaRPr lang="nb-NO" dirty="0"/>
          </a:p>
          <a:p>
            <a:r>
              <a:rPr lang="nb-NO" dirty="0"/>
              <a:t>Når vi har klart å få hurtig flyt fra venstre</a:t>
            </a:r>
            <a:r>
              <a:rPr lang="nb-NO" baseline="0" dirty="0"/>
              <a:t> til høyre er vi i stand til å innhente feedback raskere</a:t>
            </a:r>
            <a:endParaRPr lang="nb-NO" dirty="0"/>
          </a:p>
          <a:p>
            <a:endParaRPr lang="nb-NO" dirty="0"/>
          </a:p>
          <a:p>
            <a:endParaRPr lang="nb-NO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172679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Hva skal til</a:t>
            </a:r>
            <a:r>
              <a:rPr lang="nb-NO" baseline="0" dirty="0"/>
              <a:t> for at man lærer?</a:t>
            </a:r>
          </a:p>
          <a:p>
            <a:pPr marL="228600" indent="-228600">
              <a:buAutoNum type="arabicParenR"/>
            </a:pPr>
            <a:r>
              <a:rPr lang="nb-NO" dirty="0"/>
              <a:t>Øvelse</a:t>
            </a:r>
          </a:p>
          <a:p>
            <a:pPr marL="228600" indent="-228600">
              <a:buAutoNum type="arabicParenR"/>
            </a:pPr>
            <a:r>
              <a:rPr lang="nb-NO" dirty="0"/>
              <a:t>Når man feiler i noe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67035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b-NO" dirty="0"/>
              <a:t>Kontinuerlig eksperimentering</a:t>
            </a:r>
            <a:r>
              <a:rPr lang="nb-NO" baseline="0" dirty="0"/>
              <a:t> krever at en tar risiko og lærer av suksess og feil</a:t>
            </a:r>
          </a:p>
          <a:p>
            <a:pPr marL="171450" indent="-171450">
              <a:buFontTx/>
              <a:buChar char="-"/>
            </a:pPr>
            <a:r>
              <a:rPr lang="nb-NO" baseline="0" dirty="0"/>
              <a:t>Forstå at mestring kommer av repetisjon og øvelse </a:t>
            </a:r>
          </a:p>
          <a:p>
            <a:pPr marL="0" indent="0">
              <a:buFontTx/>
              <a:buNone/>
            </a:pPr>
            <a:endParaRPr lang="nb-NO" baseline="0" dirty="0"/>
          </a:p>
          <a:p>
            <a:pPr marL="0" indent="0">
              <a:buFontTx/>
              <a:buNone/>
            </a:pPr>
            <a:r>
              <a:rPr lang="nb-NO" baseline="0" dirty="0"/>
              <a:t>Når vi har etablert hurtig feedback fra brukere har vi mulighet til å kjøre eksperimenter </a:t>
            </a:r>
          </a:p>
          <a:p>
            <a:pPr marL="171450" indent="-171450">
              <a:buFontTx/>
              <a:buChar char="-"/>
            </a:pPr>
            <a:r>
              <a:rPr lang="nb-NO" baseline="0" dirty="0"/>
              <a:t>Ved å lage vår egen telemetri </a:t>
            </a:r>
          </a:p>
          <a:p>
            <a:pPr marL="171450" indent="-171450">
              <a:buFontTx/>
              <a:buChar char="-"/>
            </a:pPr>
            <a:r>
              <a:rPr lang="nb-NO" baseline="0" dirty="0"/>
              <a:t>A/B – testing </a:t>
            </a:r>
          </a:p>
          <a:p>
            <a:pPr marL="171450" indent="-171450">
              <a:buFontTx/>
              <a:buChar char="-"/>
            </a:pPr>
            <a:r>
              <a:rPr lang="nb-NO" baseline="0" dirty="0" err="1"/>
              <a:t>Monitorering</a:t>
            </a:r>
            <a:r>
              <a:rPr lang="nb-NO" baseline="0" dirty="0"/>
              <a:t> lar oss også oppdage feil tidlig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b-NO" baseline="0" dirty="0"/>
              <a:t>Fordi vi enkelt </a:t>
            </a:r>
            <a:r>
              <a:rPr lang="nb-NO" baseline="0" dirty="0" err="1"/>
              <a:t>deployer</a:t>
            </a:r>
            <a:r>
              <a:rPr lang="nb-NO" baseline="0" dirty="0"/>
              <a:t> på nytt eller ruller tilbake </a:t>
            </a:r>
            <a:r>
              <a:rPr lang="nb-NO" baseline="0" dirty="0" err="1"/>
              <a:t>etc</a:t>
            </a:r>
            <a:r>
              <a:rPr lang="nb-NO" baseline="0" dirty="0"/>
              <a:t> kan vi tillate oss å feile oftere</a:t>
            </a:r>
          </a:p>
          <a:p>
            <a:pPr marL="171450" indent="-171450">
              <a:buFontTx/>
              <a:buChar char="-"/>
            </a:pPr>
            <a:endParaRPr lang="nb-NO" dirty="0"/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93574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vit øy på svar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30114" y="1379331"/>
            <a:ext cx="5158652" cy="4028488"/>
          </a:xfrm>
          <a:prstGeom prst="rect">
            <a:avLst/>
          </a:prstGeom>
        </p:spPr>
      </p:pic>
      <p:pic>
        <p:nvPicPr>
          <p:cNvPr id="8" name="Picture 7" descr="bouve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7780" y="3127369"/>
            <a:ext cx="1912926" cy="515019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-726090"/>
            <a:ext cx="9744912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bakgrunnsbilde på dette lysbildet!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bildet du vil ha som bakgrunn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4604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bilde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7180028" y="0"/>
            <a:ext cx="5011972" cy="685800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800" y="365126"/>
            <a:ext cx="5579468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557946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792583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bilde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6316" y="365126"/>
            <a:ext cx="4574989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6316" y="1825625"/>
            <a:ext cx="454748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900525" y="13418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35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d graf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7529884" y="1825625"/>
            <a:ext cx="3851422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557319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2336705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 med skjermbilde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8138" y="365126"/>
            <a:ext cx="4705662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9200" y="1825625"/>
            <a:ext cx="4704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65126"/>
            <a:ext cx="6648138" cy="6492874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762439" y="1378158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0" y="-447795"/>
            <a:ext cx="6012864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Lim inn skjermbilde, beskjær</a:t>
            </a:r>
            <a:r>
              <a:rPr lang="nb-NO" baseline="0" dirty="0"/>
              <a:t> det</a:t>
            </a:r>
            <a:r>
              <a:rPr lang="nb-NO" dirty="0"/>
              <a:t> og legg det «inni» skjermen.</a:t>
            </a:r>
          </a:p>
        </p:txBody>
      </p:sp>
    </p:spTree>
    <p:extLst>
      <p:ext uri="{BB962C8B-B14F-4D97-AF65-F5344CB8AC3E}">
        <p14:creationId xmlns:p14="http://schemas.microsoft.com/office/powerpoint/2010/main" val="23775828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 med mobil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294" y="365126"/>
            <a:ext cx="4888706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69443" y="365126"/>
            <a:ext cx="3511116" cy="624340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-447795"/>
            <a:ext cx="6012864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Lim inn skjermbilde, beskjær</a:t>
            </a:r>
            <a:r>
              <a:rPr lang="nb-NO" baseline="0" dirty="0"/>
              <a:t> det</a:t>
            </a:r>
            <a:r>
              <a:rPr lang="nb-NO" dirty="0"/>
              <a:t> og legg det «inni» skjermen.</a:t>
            </a:r>
          </a:p>
        </p:txBody>
      </p:sp>
      <p:sp>
        <p:nvSpPr>
          <p:cNvPr id="10" name="Plassholder for tekst 4">
            <a:extLst>
              <a:ext uri="{FF2B5EF4-FFF2-40B4-BE49-F238E27FC236}">
                <a16:creationId xmlns:a16="http://schemas.microsoft.com/office/drawing/2014/main" id="{696B9C2F-59C2-4F8E-AF8D-DDCE8553DC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07295" y="1825625"/>
            <a:ext cx="4888706" cy="4351326"/>
          </a:xfrm>
        </p:spPr>
        <p:txBody>
          <a:bodyPr/>
          <a:lstStyle/>
          <a:p>
            <a:pPr lvl="0"/>
            <a:r>
              <a:rPr lang="nb-NO" dirty="0"/>
              <a:t>Rediger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</p:txBody>
      </p:sp>
    </p:spTree>
    <p:extLst>
      <p:ext uri="{BB962C8B-B14F-4D97-AF65-F5344CB8AC3E}">
        <p14:creationId xmlns:p14="http://schemas.microsoft.com/office/powerpoint/2010/main" val="15940917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kusboks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717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861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005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2813890" y="3695061"/>
            <a:ext cx="276220" cy="276220"/>
            <a:chOff x="5293895" y="2030930"/>
            <a:chExt cx="683394" cy="683394"/>
          </a:xfrm>
        </p:grpSpPr>
        <p:sp>
          <p:nvSpPr>
            <p:cNvPr id="15" name="Oval 14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5957890" y="3700997"/>
            <a:ext cx="276220" cy="276220"/>
            <a:chOff x="5293895" y="2030930"/>
            <a:chExt cx="683394" cy="683394"/>
          </a:xfrm>
        </p:grpSpPr>
        <p:sp>
          <p:nvSpPr>
            <p:cNvPr id="18" name="Oval 17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9101890" y="3695061"/>
            <a:ext cx="276220" cy="276220"/>
            <a:chOff x="5293895" y="2030930"/>
            <a:chExt cx="683394" cy="683394"/>
          </a:xfrm>
        </p:grpSpPr>
        <p:sp>
          <p:nvSpPr>
            <p:cNvPr id="21" name="Oval 20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itle 1"/>
          <p:cNvSpPr>
            <a:spLocks noGrp="1"/>
          </p:cNvSpPr>
          <p:nvPr>
            <p:ph type="ctrTitle"/>
          </p:nvPr>
        </p:nvSpPr>
        <p:spPr>
          <a:xfrm>
            <a:off x="2887808" y="1317043"/>
            <a:ext cx="6490302" cy="1126884"/>
          </a:xfrm>
        </p:spPr>
        <p:txBody>
          <a:bodyPr anchor="b">
            <a:noAutofit/>
          </a:bodyPr>
          <a:lstStyle>
            <a:lvl1pPr algn="ctr">
              <a:defRPr sz="360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5633011" y="260830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6">
            <a:extLst>
              <a:ext uri="{FF2B5EF4-FFF2-40B4-BE49-F238E27FC236}">
                <a16:creationId xmlns:a16="http://schemas.microsoft.com/office/drawing/2014/main" id="{5B443CCA-3D95-4EE5-BB97-9C4564C370AE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29" name="Rectangle 7">
              <a:extLst>
                <a:ext uri="{FF2B5EF4-FFF2-40B4-BE49-F238E27FC236}">
                  <a16:creationId xmlns:a16="http://schemas.microsoft.com/office/drawing/2014/main" id="{B7E84CBF-3925-4649-BD9C-0D02AB474F16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11">
              <a:extLst>
                <a:ext uri="{FF2B5EF4-FFF2-40B4-BE49-F238E27FC236}">
                  <a16:creationId xmlns:a16="http://schemas.microsoft.com/office/drawing/2014/main" id="{CBABD96F-CE45-4E64-8123-D2586BA53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646519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or fremhev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17043"/>
            <a:ext cx="8333306" cy="3076364"/>
          </a:xfrm>
          <a:solidFill>
            <a:schemeClr val="bg1">
              <a:alpha val="90000"/>
            </a:schemeClr>
          </a:solidFill>
        </p:spPr>
        <p:txBody>
          <a:bodyPr lIns="1440000" tIns="144000" bIns="144000" anchor="ctr" anchorCtr="0">
            <a:noAutofit/>
          </a:bodyPr>
          <a:lstStyle>
            <a:lvl1pPr algn="l">
              <a:lnSpc>
                <a:spcPct val="100000"/>
              </a:lnSpc>
              <a:defRPr sz="450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-726090"/>
            <a:ext cx="9744912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bakgrunnsbilde på dette lysbildet!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bildet du vil ha som bakgrunn</a:t>
            </a:r>
            <a:endParaRPr lang="nb-NO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6932341"/>
            <a:ext cx="624882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Uthev tekst du vil få frem med MØRK oransje, fet</a:t>
            </a:r>
            <a:r>
              <a:rPr lang="nb-NO" baseline="0" dirty="0"/>
              <a:t> og/eller kursiv!</a:t>
            </a:r>
            <a:endParaRPr lang="nb-NO" dirty="0"/>
          </a:p>
        </p:txBody>
      </p:sp>
      <p:grpSp>
        <p:nvGrpSpPr>
          <p:cNvPr id="9" name="Group 6">
            <a:extLst>
              <a:ext uri="{FF2B5EF4-FFF2-40B4-BE49-F238E27FC236}">
                <a16:creationId xmlns:a16="http://schemas.microsoft.com/office/drawing/2014/main" id="{AAC2E9E4-9DC5-4291-A71A-F3DDC30DF4F6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B6E4C888-1DD4-4D4F-BD36-31903523B190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1">
              <a:extLst>
                <a:ext uri="{FF2B5EF4-FFF2-40B4-BE49-F238E27FC236}">
                  <a16:creationId xmlns:a16="http://schemas.microsoft.com/office/drawing/2014/main" id="{D02118FE-968E-4950-B375-73C2A1F91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8998870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med lite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800" y="1774358"/>
            <a:ext cx="5394600" cy="2845350"/>
          </a:xfrm>
        </p:spPr>
        <p:txBody>
          <a:bodyPr anchor="t">
            <a:noAutofit/>
          </a:bodyPr>
          <a:lstStyle>
            <a:lvl1pPr algn="l">
              <a:defRPr sz="4500" b="1" i="1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-485276"/>
            <a:ext cx="6654642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portrett av personen du siterer på dette lysbildet! </a:t>
            </a:r>
          </a:p>
        </p:txBody>
      </p:sp>
      <p:sp>
        <p:nvSpPr>
          <p:cNvPr id="9" name="Title 40"/>
          <p:cNvSpPr txBox="1">
            <a:spLocks/>
          </p:cNvSpPr>
          <p:nvPr userDrawn="1"/>
        </p:nvSpPr>
        <p:spPr>
          <a:xfrm>
            <a:off x="1234800" y="677135"/>
            <a:ext cx="1228822" cy="1097222"/>
          </a:xfrm>
          <a:prstGeom prst="rect">
            <a:avLst/>
          </a:prstGeom>
        </p:spPr>
        <p:txBody>
          <a:bodyPr l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15000" dirty="0">
                <a:solidFill>
                  <a:srgbClr val="FA6100"/>
                </a:solidFill>
                <a:latin typeface="Georgia" charset="0"/>
                <a:ea typeface="Georgia" charset="0"/>
                <a:cs typeface="Georgia" charset="0"/>
              </a:rPr>
              <a:t>”</a:t>
            </a:r>
            <a:endParaRPr lang="en-US" sz="15000" dirty="0">
              <a:solidFill>
                <a:srgbClr val="FA61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287206" y="5371882"/>
            <a:ext cx="9511858" cy="0"/>
          </a:xfrm>
          <a:prstGeom prst="line">
            <a:avLst/>
          </a:prstGeom>
          <a:ln>
            <a:solidFill>
              <a:srgbClr val="FFC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228664" y="2587032"/>
            <a:ext cx="2570400" cy="27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4800" y="5035650"/>
            <a:ext cx="4861200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nb-NO" noProof="0" dirty="0"/>
              <a:t>Navn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234800" y="5403686"/>
            <a:ext cx="4859514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>
                <a:latin typeface="+mj-lt"/>
              </a:defRPr>
            </a:lvl1pPr>
          </a:lstStyle>
          <a:p>
            <a:pPr lvl="0"/>
            <a:r>
              <a:rPr lang="nb-NO" noProof="0" dirty="0"/>
              <a:t>Rolle</a:t>
            </a:r>
          </a:p>
        </p:txBody>
      </p:sp>
      <p:grpSp>
        <p:nvGrpSpPr>
          <p:cNvPr id="15" name="Group 6">
            <a:extLst>
              <a:ext uri="{FF2B5EF4-FFF2-40B4-BE49-F238E27FC236}">
                <a16:creationId xmlns:a16="http://schemas.microsoft.com/office/drawing/2014/main" id="{BA26DCBF-6113-474A-9A0C-AEC0E22620F3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E86C8221-DB3E-4CAE-8F35-0CD8A6A42CE7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1">
              <a:extLst>
                <a:ext uri="{FF2B5EF4-FFF2-40B4-BE49-F238E27FC236}">
                  <a16:creationId xmlns:a16="http://schemas.microsoft.com/office/drawing/2014/main" id="{0C577655-7D4E-4BC6-A430-CFB448C581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1937180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med stort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800" y="1774358"/>
            <a:ext cx="5387456" cy="2845350"/>
          </a:xfrm>
        </p:spPr>
        <p:txBody>
          <a:bodyPr anchor="t">
            <a:noAutofit/>
          </a:bodyPr>
          <a:lstStyle>
            <a:lvl1pPr algn="l">
              <a:defRPr sz="4500" b="1" i="1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-485276"/>
            <a:ext cx="661610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portrett av personen du siterer på dette lysbildet! </a:t>
            </a:r>
          </a:p>
        </p:txBody>
      </p:sp>
      <p:sp>
        <p:nvSpPr>
          <p:cNvPr id="9" name="Title 40"/>
          <p:cNvSpPr txBox="1">
            <a:spLocks/>
          </p:cNvSpPr>
          <p:nvPr userDrawn="1"/>
        </p:nvSpPr>
        <p:spPr>
          <a:xfrm>
            <a:off x="1234800" y="677135"/>
            <a:ext cx="1228822" cy="1097222"/>
          </a:xfrm>
          <a:prstGeom prst="rect">
            <a:avLst/>
          </a:prstGeom>
        </p:spPr>
        <p:txBody>
          <a:bodyPr l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15000" dirty="0">
                <a:solidFill>
                  <a:srgbClr val="FA6100"/>
                </a:solidFill>
                <a:latin typeface="Georgia" charset="0"/>
                <a:ea typeface="Georgia" charset="0"/>
                <a:cs typeface="Georgia" charset="0"/>
              </a:rPr>
              <a:t>”</a:t>
            </a:r>
            <a:endParaRPr lang="en-US" sz="15000" dirty="0">
              <a:solidFill>
                <a:srgbClr val="FA61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234800" y="5371882"/>
            <a:ext cx="9511858" cy="0"/>
          </a:xfrm>
          <a:prstGeom prst="line">
            <a:avLst/>
          </a:prstGeom>
          <a:ln>
            <a:solidFill>
              <a:srgbClr val="FFC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961513" y="1348999"/>
            <a:ext cx="5230486" cy="55090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4800" y="5035650"/>
            <a:ext cx="4861200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nb-NO" noProof="0" dirty="0"/>
              <a:t>Navn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234800" y="5403686"/>
            <a:ext cx="4859514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>
                <a:latin typeface="+mj-lt"/>
              </a:defRPr>
            </a:lvl1pPr>
          </a:lstStyle>
          <a:p>
            <a:pPr lvl="0"/>
            <a:r>
              <a:rPr lang="nb-NO" noProof="0" dirty="0"/>
              <a:t>Rolle</a:t>
            </a:r>
          </a:p>
        </p:txBody>
      </p:sp>
      <p:grpSp>
        <p:nvGrpSpPr>
          <p:cNvPr id="17" name="Group 6">
            <a:extLst>
              <a:ext uri="{FF2B5EF4-FFF2-40B4-BE49-F238E27FC236}">
                <a16:creationId xmlns:a16="http://schemas.microsoft.com/office/drawing/2014/main" id="{68FAC6F1-79DE-414A-A296-E10A0A6EC862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9" name="Rectangle 7">
              <a:extLst>
                <a:ext uri="{FF2B5EF4-FFF2-40B4-BE49-F238E27FC236}">
                  <a16:creationId xmlns:a16="http://schemas.microsoft.com/office/drawing/2014/main" id="{BD64F62F-9512-4D0B-8C8B-6C034B2AF882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1">
              <a:extLst>
                <a:ext uri="{FF2B5EF4-FFF2-40B4-BE49-F238E27FC236}">
                  <a16:creationId xmlns:a16="http://schemas.microsoft.com/office/drawing/2014/main" id="{3229F08A-7C79-4DDE-87D2-3612FB9D7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4047003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55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sje øy på svar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ouvetoya_Hele(manipulertSammen)_RGB_lowres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3066" y="1044434"/>
            <a:ext cx="6785868" cy="507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912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45980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ørste st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1381990" y="2413123"/>
            <a:ext cx="5776047" cy="2688813"/>
          </a:xfrm>
          <a:prstGeom prst="rect">
            <a:avLst/>
          </a:prstGeom>
          <a:solidFill>
            <a:srgbClr val="FBBD2D">
              <a:alpha val="4274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013" noProof="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2636" y="2621756"/>
            <a:ext cx="4566682" cy="21484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noProof="0" smtClean="0"/>
              <a:pPr/>
              <a:t>‹#›</a:t>
            </a:fld>
            <a:endParaRPr lang="nb-NO" noProof="0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100466" y="550537"/>
            <a:ext cx="0" cy="452874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6100466" y="5101936"/>
            <a:ext cx="0" cy="1855355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itle 40"/>
          <p:cNvSpPr txBox="1">
            <a:spLocks/>
          </p:cNvSpPr>
          <p:nvPr userDrawn="1"/>
        </p:nvSpPr>
        <p:spPr>
          <a:xfrm>
            <a:off x="8248159" y="4088602"/>
            <a:ext cx="1060918" cy="681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2000" noProof="0" dirty="0">
                <a:solidFill>
                  <a:schemeClr val="bg1"/>
                </a:solidFill>
              </a:rPr>
              <a:t>BILDE HER</a:t>
            </a:r>
            <a:endParaRPr lang="nb-NO" sz="2000" b="0" i="1" noProof="0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26" name="Straight Connector 25"/>
          <p:cNvCxnSpPr/>
          <p:nvPr userDrawn="1"/>
        </p:nvCxnSpPr>
        <p:spPr>
          <a:xfrm flipV="1">
            <a:off x="1381991" y="2413124"/>
            <a:ext cx="0" cy="2688812"/>
          </a:xfrm>
          <a:prstGeom prst="line">
            <a:avLst/>
          </a:prstGeom>
          <a:ln w="38100">
            <a:solidFill>
              <a:srgbClr val="FF6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515893" y="3164680"/>
            <a:ext cx="4772025" cy="2879725"/>
          </a:xfrm>
        </p:spPr>
        <p:txBody>
          <a:bodyPr/>
          <a:lstStyle/>
          <a:p>
            <a:endParaRPr lang="nb-NO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6515893" y="6101342"/>
            <a:ext cx="4772025" cy="315912"/>
          </a:xfrm>
        </p:spPr>
        <p:txBody>
          <a:bodyPr lIns="0">
            <a:noAutofit/>
          </a:bodyPr>
          <a:lstStyle>
            <a:lvl1pPr marL="0" indent="0" algn="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4990185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tekst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5419" y="2250714"/>
            <a:ext cx="4567237" cy="3671647"/>
          </a:xfrm>
          <a:solidFill>
            <a:schemeClr val="accent2">
              <a:alpha val="43000"/>
            </a:schemeClr>
          </a:solidFill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000250" y="1815306"/>
            <a:ext cx="4014788" cy="4459881"/>
          </a:xfrm>
        </p:spPr>
        <p:txBody>
          <a:bodyPr/>
          <a:lstStyle/>
          <a:p>
            <a:endParaRPr lang="nb-NO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2000250" y="6316855"/>
            <a:ext cx="3286125" cy="315912"/>
          </a:xfrm>
        </p:spPr>
        <p:txBody>
          <a:bodyPr lIns="0">
            <a:noAutofit/>
          </a:bodyPr>
          <a:lstStyle>
            <a:lvl1pPr marL="0" indent="0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3475003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748086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tr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8510116" y="4322957"/>
            <a:ext cx="2263775" cy="1935162"/>
          </a:xfrm>
        </p:spPr>
        <p:txBody>
          <a:bodyPr/>
          <a:lstStyle/>
          <a:p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0" y="6941012"/>
            <a:ext cx="348178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Husk å kreditere fotografen/kilden!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234800" y="3787969"/>
            <a:ext cx="4052887" cy="2470150"/>
          </a:xfrm>
          <a:noFill/>
        </p:spPr>
        <p:txBody>
          <a:bodyPr/>
          <a:lstStyle/>
          <a:p>
            <a:endParaRPr lang="nb-NO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355972" y="2678842"/>
            <a:ext cx="4800600" cy="2787650"/>
          </a:xfrm>
        </p:spPr>
        <p:txBody>
          <a:bodyPr/>
          <a:lstStyle/>
          <a:p>
            <a:endParaRPr lang="nb-NO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1234799" y="6301367"/>
            <a:ext cx="4052887" cy="315912"/>
          </a:xfrm>
        </p:spPr>
        <p:txBody>
          <a:bodyPr lIns="0">
            <a:noAutofit/>
          </a:bodyPr>
          <a:lstStyle>
            <a:lvl1pPr marL="0" indent="0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en-US" dirty="0"/>
              <a:t>Edit </a:t>
            </a:r>
            <a:r>
              <a:rPr lang="nb-NO" noProof="0" dirty="0"/>
              <a:t>Master</a:t>
            </a:r>
            <a:r>
              <a:rPr lang="en-US" dirty="0"/>
              <a:t>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8510115" y="6301367"/>
            <a:ext cx="2263775" cy="315912"/>
          </a:xfrm>
        </p:spPr>
        <p:txBody>
          <a:bodyPr lIns="90000" rIns="0">
            <a:noAutofit/>
          </a:bodyPr>
          <a:lstStyle>
            <a:lvl1pPr marL="0" indent="0" algn="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5536406" y="5515704"/>
            <a:ext cx="2757488" cy="315912"/>
          </a:xfrm>
        </p:spPr>
        <p:txBody>
          <a:bodyPr lIns="90000" rIns="0">
            <a:noAutofit/>
          </a:bodyPr>
          <a:lstStyle>
            <a:lvl1pPr marL="0" indent="0" algn="ct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6"/>
          </p:nvPr>
        </p:nvSpPr>
        <p:spPr>
          <a:xfrm>
            <a:off x="1235075" y="2121692"/>
            <a:ext cx="10145713" cy="363538"/>
          </a:xfrm>
        </p:spPr>
        <p:txBody>
          <a:bodyPr lIns="90000" rIns="9000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0218699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te st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3321" y="-414867"/>
            <a:ext cx="0" cy="1151467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6093320" y="6045200"/>
            <a:ext cx="2" cy="423805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241675" y="1829595"/>
            <a:ext cx="5703888" cy="2828925"/>
          </a:xfrm>
        </p:spPr>
        <p:txBody>
          <a:bodyPr/>
          <a:lstStyle/>
          <a:p>
            <a:endParaRPr lang="nb-NO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41676" y="4766072"/>
            <a:ext cx="5703888" cy="117157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06882213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vart øy på grått med hvit tekst ">
    <p:bg>
      <p:bgPr>
        <a:solidFill>
          <a:srgbClr val="000000">
            <a:alpha val="64706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ouvet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7780" y="3127369"/>
            <a:ext cx="1912926" cy="515019"/>
          </a:xfrm>
          <a:prstGeom prst="rect">
            <a:avLst/>
          </a:prstGeom>
        </p:spPr>
      </p:pic>
      <p:pic>
        <p:nvPicPr>
          <p:cNvPr id="9" name="Picture 8" descr="svart_oy.png"/>
          <p:cNvPicPr>
            <a:picLocks noChangeAspect="1"/>
          </p:cNvPicPr>
          <p:nvPr userDrawn="1"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5543" y="1336467"/>
            <a:ext cx="5489068" cy="414046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521744" y="2068449"/>
            <a:ext cx="7208044" cy="1317689"/>
          </a:xfrm>
          <a:noFill/>
        </p:spPr>
        <p:txBody>
          <a:bodyPr anchor="b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2521744" y="3859702"/>
            <a:ext cx="7208044" cy="841606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790088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med grått lag og hvit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11906" y="0"/>
            <a:ext cx="12192000" cy="6858000"/>
          </a:xfrm>
          <a:prstGeom prst="rect">
            <a:avLst/>
          </a:prstGeom>
          <a:solidFill>
            <a:srgbClr val="000000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0" y="-726090"/>
            <a:ext cx="9623468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Dette bakgrunnsbildet kan byttes ut ved å formatere bakgrunnen på lysbildet.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et annet bilde som bakgrunn</a:t>
            </a:r>
            <a:endParaRPr lang="nb-NO" dirty="0"/>
          </a:p>
        </p:txBody>
      </p:sp>
      <p:sp>
        <p:nvSpPr>
          <p:cNvPr id="11" name="Title 15"/>
          <p:cNvSpPr>
            <a:spLocks noGrp="1"/>
          </p:cNvSpPr>
          <p:nvPr>
            <p:ph type="title"/>
          </p:nvPr>
        </p:nvSpPr>
        <p:spPr>
          <a:xfrm>
            <a:off x="2521744" y="2068449"/>
            <a:ext cx="7208044" cy="1317689"/>
          </a:xfrm>
          <a:noFill/>
        </p:spPr>
        <p:txBody>
          <a:bodyPr anchor="b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2521744" y="3859702"/>
            <a:ext cx="7208044" cy="841606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nb-NO" noProof="0" dirty="0"/>
          </a:p>
        </p:txBody>
      </p:sp>
      <p:grpSp>
        <p:nvGrpSpPr>
          <p:cNvPr id="13" name="Group 6">
            <a:extLst>
              <a:ext uri="{FF2B5EF4-FFF2-40B4-BE49-F238E27FC236}">
                <a16:creationId xmlns:a16="http://schemas.microsoft.com/office/drawing/2014/main" id="{27AE4F0D-B2E4-4DAE-8569-90B5DBA9C665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4" name="Rectangle 7">
              <a:extLst>
                <a:ext uri="{FF2B5EF4-FFF2-40B4-BE49-F238E27FC236}">
                  <a16:creationId xmlns:a16="http://schemas.microsoft.com/office/drawing/2014/main" id="{A5E935CF-5EDE-4ECA-B9E5-2798E90EB67E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1">
              <a:extLst>
                <a:ext uri="{FF2B5EF4-FFF2-40B4-BE49-F238E27FC236}">
                  <a16:creationId xmlns:a16="http://schemas.microsoft.com/office/drawing/2014/main" id="{2B1FE8FE-FBB6-41AC-98D4-7D61681459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874232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bak hvit bok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 userDrawn="1"/>
        </p:nvGrpSpPr>
        <p:grpSpPr>
          <a:xfrm>
            <a:off x="2739091" y="3024000"/>
            <a:ext cx="6713816" cy="3786679"/>
            <a:chOff x="2739092" y="2099258"/>
            <a:chExt cx="6713816" cy="4758742"/>
          </a:xfrm>
        </p:grpSpPr>
        <p:sp>
          <p:nvSpPr>
            <p:cNvPr id="6" name="Rectangle 5"/>
            <p:cNvSpPr/>
            <p:nvPr userDrawn="1"/>
          </p:nvSpPr>
          <p:spPr>
            <a:xfrm>
              <a:off x="2739092" y="2099258"/>
              <a:ext cx="6713816" cy="47587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noProof="0" dirty="0"/>
            </a:p>
          </p:txBody>
        </p:sp>
        <p:cxnSp>
          <p:nvCxnSpPr>
            <p:cNvPr id="12" name="Straight Connector 11"/>
            <p:cNvCxnSpPr/>
            <p:nvPr userDrawn="1"/>
          </p:nvCxnSpPr>
          <p:spPr>
            <a:xfrm>
              <a:off x="2739092" y="2099258"/>
              <a:ext cx="6713816" cy="0"/>
            </a:xfrm>
            <a:prstGeom prst="line">
              <a:avLst/>
            </a:prstGeom>
            <a:ln w="69850">
              <a:solidFill>
                <a:srgbClr val="FA6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itle 13"/>
          <p:cNvSpPr>
            <a:spLocks noGrp="1"/>
          </p:cNvSpPr>
          <p:nvPr userDrawn="1">
            <p:ph type="title"/>
          </p:nvPr>
        </p:nvSpPr>
        <p:spPr>
          <a:xfrm>
            <a:off x="3197256" y="3529381"/>
            <a:ext cx="5797487" cy="114283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17" name="Subtitle 2"/>
          <p:cNvSpPr>
            <a:spLocks noGrp="1"/>
          </p:cNvSpPr>
          <p:nvPr userDrawn="1">
            <p:ph type="subTitle" idx="1"/>
          </p:nvPr>
        </p:nvSpPr>
        <p:spPr>
          <a:xfrm>
            <a:off x="3197256" y="5052731"/>
            <a:ext cx="5797487" cy="640007"/>
          </a:xfrm>
        </p:spPr>
        <p:txBody>
          <a:bodyPr>
            <a:noAutofit/>
          </a:bodyPr>
          <a:lstStyle>
            <a:lvl1pPr marL="0" indent="0" algn="ctr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5646000" y="482421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 userDrawn="1"/>
        </p:nvSpPr>
        <p:spPr>
          <a:xfrm>
            <a:off x="0" y="-726090"/>
            <a:ext cx="9623468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Sett inn bakgrunnsbilde ved å formatere bakgrunnen på lysbildet: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et annet bilde som bakgrunn</a:t>
            </a:r>
            <a:endParaRPr lang="nb-NO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5693134"/>
            <a:ext cx="12192000" cy="1164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19466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Kapittel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50303"/>
            <a:ext cx="9144000" cy="923925"/>
          </a:xfrm>
        </p:spPr>
        <p:txBody>
          <a:bodyPr anchor="b">
            <a:noAutofit/>
          </a:bodyPr>
          <a:lstStyle>
            <a:lvl1pPr algn="ctr">
              <a:defRPr sz="4500"/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14762"/>
            <a:ext cx="9144000" cy="778669"/>
          </a:xfrm>
        </p:spPr>
        <p:txBody>
          <a:bodyPr>
            <a:noAutofit/>
          </a:bodyPr>
          <a:lstStyle>
            <a:lvl1pPr marL="0" indent="0" algn="ctr">
              <a:buNone/>
              <a:defRPr sz="25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5760721" y="1617044"/>
            <a:ext cx="683394" cy="683394"/>
            <a:chOff x="5293895" y="2030930"/>
            <a:chExt cx="683394" cy="683394"/>
          </a:xfrm>
        </p:grpSpPr>
        <p:sp>
          <p:nvSpPr>
            <p:cNvPr id="8" name="Oval 7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50800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50800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Connector 13"/>
          <p:cNvCxnSpPr/>
          <p:nvPr userDrawn="1"/>
        </p:nvCxnSpPr>
        <p:spPr>
          <a:xfrm>
            <a:off x="5635357" y="3538611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6">
            <a:extLst>
              <a:ext uri="{FF2B5EF4-FFF2-40B4-BE49-F238E27FC236}">
                <a16:creationId xmlns:a16="http://schemas.microsoft.com/office/drawing/2014/main" id="{A58DC723-9A7D-4B5E-8DF7-4B44D01B5465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6" name="Rectangle 7">
              <a:extLst>
                <a:ext uri="{FF2B5EF4-FFF2-40B4-BE49-F238E27FC236}">
                  <a16:creationId xmlns:a16="http://schemas.microsoft.com/office/drawing/2014/main" id="{E42E86B8-3EC6-458B-AD8B-6FEC97B95B37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1">
              <a:extLst>
                <a:ext uri="{FF2B5EF4-FFF2-40B4-BE49-F238E27FC236}">
                  <a16:creationId xmlns:a16="http://schemas.microsoft.com/office/drawing/2014/main" id="{FD1DC3B1-6E45-4AB1-A431-75B1A0AE2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940871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unkter/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838261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86636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o sp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48612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511650" y="1825625"/>
            <a:ext cx="486965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859540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/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838261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87709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365125"/>
            <a:ext cx="10078991" cy="1325563"/>
          </a:xfrm>
          <a:prstGeom prst="rect">
            <a:avLst/>
          </a:prstGeom>
        </p:spPr>
        <p:txBody>
          <a:bodyPr vert="horz" lIns="90000" tIns="45720" rIns="91440" bIns="45720" rtlCol="0" anchor="ctr">
            <a:noAutofit/>
          </a:bodyPr>
          <a:lstStyle/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4800" y="1825625"/>
            <a:ext cx="1009634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grpSp>
        <p:nvGrpSpPr>
          <p:cNvPr id="7" name="Group 6"/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8" name="Rectangle 7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433956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8" r:id="rId5"/>
    <p:sldLayoutId id="2147483689" r:id="rId6"/>
    <p:sldLayoutId id="2147483713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1463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2D05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271463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2D05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365126"/>
            <a:ext cx="10146506" cy="963024"/>
          </a:xfrm>
          <a:prstGeom prst="rect">
            <a:avLst/>
          </a:prstGeom>
        </p:spPr>
        <p:txBody>
          <a:bodyPr vert="horz" lIns="90000" tIns="45720" rIns="91440" bIns="45720" rtlCol="0" anchor="b">
            <a:noAutofit/>
          </a:bodyPr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328400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1234800" y="1825625"/>
            <a:ext cx="847143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grpSp>
        <p:nvGrpSpPr>
          <p:cNvPr id="10" name="Group 6">
            <a:extLst>
              <a:ext uri="{FF2B5EF4-FFF2-40B4-BE49-F238E27FC236}">
                <a16:creationId xmlns:a16="http://schemas.microsoft.com/office/drawing/2014/main" id="{A847540E-5D4E-4238-AC99-4923A96BBF05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3" name="Rectangle 7">
              <a:extLst>
                <a:ext uri="{FF2B5EF4-FFF2-40B4-BE49-F238E27FC236}">
                  <a16:creationId xmlns:a16="http://schemas.microsoft.com/office/drawing/2014/main" id="{FD6E77D7-8E62-4CCC-BB42-C653F12363BC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1">
              <a:extLst>
                <a:ext uri="{FF2B5EF4-FFF2-40B4-BE49-F238E27FC236}">
                  <a16:creationId xmlns:a16="http://schemas.microsoft.com/office/drawing/2014/main" id="{BADFFE96-F770-49AD-ACB9-D35843E1C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51573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688" r:id="rId2"/>
    <p:sldLayoutId id="2147483699" r:id="rId3"/>
    <p:sldLayoutId id="2147483698" r:id="rId4"/>
    <p:sldLayoutId id="2147483700" r:id="rId5"/>
    <p:sldLayoutId id="2147483694" r:id="rId6"/>
    <p:sldLayoutId id="2147483695" r:id="rId7"/>
    <p:sldLayoutId id="2147483702" r:id="rId8"/>
    <p:sldLayoutId id="2147483697" r:id="rId9"/>
    <p:sldLayoutId id="2147483703" r:id="rId10"/>
    <p:sldLayoutId id="2147483704" r:id="rId11"/>
    <p:sldLayoutId id="2147483710" r:id="rId12"/>
    <p:sldLayoutId id="214748369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8775" indent="-358775" algn="l" defTabSz="91440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Font typeface="Courier New" panose="02070309020205020404" pitchFamily="49" charset="0"/>
        <a:buChar char="o"/>
        <a:defRPr lang="nb-NO" sz="2400" kern="1200" noProof="0" dirty="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1463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lang="nb-NO" sz="2000" kern="1200" noProof="0" dirty="0" err="1" smtClean="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85750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Font typeface="Calibri" panose="020F0502020204030204" pitchFamily="34" charset="0"/>
        <a:buChar char="▪"/>
        <a:defRPr lang="nb-NO" sz="1800" kern="1200" baseline="0" noProof="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b-NO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665158"/>
            <a:ext cx="10146506" cy="963024"/>
          </a:xfrm>
          <a:prstGeom prst="rect">
            <a:avLst/>
          </a:prstGeom>
        </p:spPr>
        <p:txBody>
          <a:bodyPr vert="horz" lIns="90000" tIns="45720" rIns="91440" bIns="45720" rtlCol="0" anchor="b">
            <a:noAutofit/>
          </a:bodyPr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4800" y="3078955"/>
            <a:ext cx="10119000" cy="30980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marL="628650" lvl="1" indent="-271463">
              <a:buClr>
                <a:srgbClr val="92D050"/>
              </a:buClr>
            </a:pPr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685717" y="1898525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grpSp>
        <p:nvGrpSpPr>
          <p:cNvPr id="15" name="Group 6">
            <a:extLst>
              <a:ext uri="{FF2B5EF4-FFF2-40B4-BE49-F238E27FC236}">
                <a16:creationId xmlns:a16="http://schemas.microsoft.com/office/drawing/2014/main" id="{29F62008-B414-4047-8E52-38DA28357C0B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6" name="Rectangle 7">
              <a:extLst>
                <a:ext uri="{FF2B5EF4-FFF2-40B4-BE49-F238E27FC236}">
                  <a16:creationId xmlns:a16="http://schemas.microsoft.com/office/drawing/2014/main" id="{0682A13C-E15E-4736-8E1C-6C0591F931C1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1">
              <a:extLst>
                <a:ext uri="{FF2B5EF4-FFF2-40B4-BE49-F238E27FC236}">
                  <a16:creationId xmlns:a16="http://schemas.microsoft.com/office/drawing/2014/main" id="{D3C4BF7A-B682-4510-9952-66CCC90B8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84614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12" r:id="rId3"/>
    <p:sldLayoutId id="2147483709" r:id="rId4"/>
    <p:sldLayoutId id="2147483708" r:id="rId5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azure-resource-manager/resource-group-authoring-templates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azure-resource-manager/resource-group-template-functions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zure/azure-quickstart-templates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605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Vi definerer «flyt» som et systems evne til å gjøre om behov til gevinst</a:t>
            </a:r>
          </a:p>
          <a:p>
            <a:endParaRPr lang="nb-NO" dirty="0"/>
          </a:p>
          <a:p>
            <a:pPr lvl="1"/>
            <a:endParaRPr lang="nb-NO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Flyt: </a:t>
            </a:r>
            <a:r>
              <a:rPr lang="nb-NO" dirty="0" err="1"/>
              <a:t>left</a:t>
            </a:r>
            <a:r>
              <a:rPr lang="nb-NO" dirty="0"/>
              <a:t> to right	</a:t>
            </a:r>
          </a:p>
        </p:txBody>
      </p:sp>
      <p:pic>
        <p:nvPicPr>
          <p:cNvPr id="5" name="Bilde 5">
            <a:extLst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557" y="3278170"/>
            <a:ext cx="6061476" cy="144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995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Feedback: right to </a:t>
            </a:r>
            <a:r>
              <a:rPr lang="nb-NO" dirty="0" err="1"/>
              <a:t>left</a:t>
            </a:r>
            <a:endParaRPr lang="nb-NO" dirty="0"/>
          </a:p>
        </p:txBody>
      </p:sp>
      <p:pic>
        <p:nvPicPr>
          <p:cNvPr id="4" name="Bilde 6">
            <a:extLst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23000" y="3002252"/>
            <a:ext cx="4702590" cy="1590227"/>
          </a:xfrm>
          <a:prstGeom prst="rect">
            <a:avLst/>
          </a:prstGeom>
        </p:spPr>
      </p:pic>
      <p:sp>
        <p:nvSpPr>
          <p:cNvPr id="6" name="Content Placeholder 1"/>
          <p:cNvSpPr txBox="1">
            <a:spLocks/>
          </p:cNvSpPr>
          <p:nvPr/>
        </p:nvSpPr>
        <p:spPr>
          <a:xfrm>
            <a:off x="1234800" y="1825625"/>
            <a:ext cx="838261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lang="nb-NO" sz="24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714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Font typeface="Arial" panose="020B0604020202020204" pitchFamily="34" charset="0"/>
              <a:buChar char="•"/>
              <a:defRPr lang="nb-NO" sz="20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00113" indent="-2714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Font typeface="Wingdings" panose="05000000000000000000" pitchFamily="2" charset="2"/>
              <a:buChar char="§"/>
              <a:defRPr lang="nb-NO" sz="18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dirty="0"/>
              <a:t>Forsterke feedback for å forstå hvordan systemet fungerer, hvordan det brukes og hvordan det feiler</a:t>
            </a:r>
          </a:p>
          <a:p>
            <a:endParaRPr lang="nb-NO" dirty="0"/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76007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Når lærer vi?</a:t>
            </a:r>
          </a:p>
        </p:txBody>
      </p:sp>
    </p:spTree>
    <p:extLst>
      <p:ext uri="{BB962C8B-B14F-4D97-AF65-F5344CB8AC3E}">
        <p14:creationId xmlns:p14="http://schemas.microsoft.com/office/powerpoint/2010/main" val="3773075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Kontinuerlig eksperimentering krever at en tar risiko og lærer av suksess og feil</a:t>
            </a:r>
          </a:p>
          <a:p>
            <a:r>
              <a:rPr lang="nb-NO" dirty="0"/>
              <a:t>Forstå at mestring kommer av repetisjon og øvelse </a:t>
            </a:r>
          </a:p>
          <a:p>
            <a:endParaRPr lang="nb-NO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Læring og eksperimentering</a:t>
            </a:r>
          </a:p>
        </p:txBody>
      </p:sp>
      <p:pic>
        <p:nvPicPr>
          <p:cNvPr id="4" name="Bilde 7">
            <a:extLst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4683" y="3343507"/>
            <a:ext cx="6019224" cy="202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723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Flyt</a:t>
            </a:r>
          </a:p>
          <a:p>
            <a:r>
              <a:rPr lang="nb-NO" dirty="0"/>
              <a:t>Feedback</a:t>
            </a:r>
          </a:p>
          <a:p>
            <a:r>
              <a:rPr lang="nb-NO" dirty="0"/>
              <a:t>Kontinuerlig læring og eksperimentering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34800" y="394942"/>
            <a:ext cx="10078991" cy="1325563"/>
          </a:xfrm>
        </p:spPr>
        <p:txBody>
          <a:bodyPr/>
          <a:lstStyle/>
          <a:p>
            <a:r>
              <a:rPr lang="nb-NO" dirty="0" err="1"/>
              <a:t>DevOps</a:t>
            </a:r>
            <a:r>
              <a:rPr lang="nb-NO" dirty="0"/>
              <a:t> er..</a:t>
            </a:r>
          </a:p>
        </p:txBody>
      </p:sp>
    </p:spTree>
    <p:extLst>
      <p:ext uri="{BB962C8B-B14F-4D97-AF65-F5344CB8AC3E}">
        <p14:creationId xmlns:p14="http://schemas.microsoft.com/office/powerpoint/2010/main" val="3934765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nb-NO" dirty="0"/>
              <a:t>Delivery pipeline</a:t>
            </a:r>
          </a:p>
          <a:p>
            <a:pPr>
              <a:lnSpc>
                <a:spcPct val="250000"/>
              </a:lnSpc>
            </a:pPr>
            <a:r>
              <a:rPr lang="nb-NO" dirty="0" err="1"/>
              <a:t>Infrastructure</a:t>
            </a:r>
            <a:r>
              <a:rPr lang="nb-NO" dirty="0"/>
              <a:t> as </a:t>
            </a:r>
            <a:r>
              <a:rPr lang="nb-NO" dirty="0" err="1"/>
              <a:t>code</a:t>
            </a:r>
            <a:r>
              <a:rPr lang="nb-NO" dirty="0"/>
              <a:t> </a:t>
            </a:r>
          </a:p>
          <a:p>
            <a:pPr>
              <a:lnSpc>
                <a:spcPct val="250000"/>
              </a:lnSpc>
            </a:pPr>
            <a:r>
              <a:rPr lang="nb-NO" dirty="0" err="1"/>
              <a:t>Monitorering</a:t>
            </a:r>
            <a:r>
              <a:rPr lang="nb-NO" dirty="0"/>
              <a:t>/Telemetri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Workshop #2</a:t>
            </a:r>
          </a:p>
        </p:txBody>
      </p:sp>
      <p:sp>
        <p:nvSpPr>
          <p:cNvPr id="5" name="Right Brace 4"/>
          <p:cNvSpPr/>
          <p:nvPr/>
        </p:nvSpPr>
        <p:spPr>
          <a:xfrm>
            <a:off x="4860236" y="2335695"/>
            <a:ext cx="675860" cy="12125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6" name="TextBox 5"/>
          <p:cNvSpPr txBox="1"/>
          <p:nvPr/>
        </p:nvSpPr>
        <p:spPr>
          <a:xfrm>
            <a:off x="5844209" y="2680372"/>
            <a:ext cx="25579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800" dirty="0"/>
              <a:t>Flyt og feedback</a:t>
            </a:r>
          </a:p>
        </p:txBody>
      </p:sp>
      <p:sp>
        <p:nvSpPr>
          <p:cNvPr id="7" name="Right Brace 6"/>
          <p:cNvSpPr/>
          <p:nvPr/>
        </p:nvSpPr>
        <p:spPr>
          <a:xfrm>
            <a:off x="4541524" y="3871290"/>
            <a:ext cx="587067" cy="8001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TextBox 7"/>
          <p:cNvSpPr txBox="1"/>
          <p:nvPr/>
        </p:nvSpPr>
        <p:spPr>
          <a:xfrm>
            <a:off x="5426105" y="4058339"/>
            <a:ext cx="3449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800" dirty="0"/>
              <a:t>Feedback og læring</a:t>
            </a:r>
          </a:p>
        </p:txBody>
      </p:sp>
    </p:spTree>
    <p:extLst>
      <p:ext uri="{BB962C8B-B14F-4D97-AF65-F5344CB8AC3E}">
        <p14:creationId xmlns:p14="http://schemas.microsoft.com/office/powerpoint/2010/main" val="3397964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078FD0-E258-4A30-9BA6-C3ADB80AB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TFS Online -&gt; Visual Studio Team Services -&gt; Azure DevOps</a:t>
            </a:r>
          </a:p>
          <a:p>
            <a:endParaRPr lang="nb-NO" dirty="0"/>
          </a:p>
          <a:p>
            <a:r>
              <a:rPr lang="nb-NO" dirty="0"/>
              <a:t>Eget produkt, ikke en del av Azure</a:t>
            </a:r>
          </a:p>
          <a:p>
            <a:endParaRPr lang="nb-NO" dirty="0"/>
          </a:p>
          <a:p>
            <a:r>
              <a:rPr lang="nb-NO" dirty="0"/>
              <a:t>Nærere og nærere knyttet til Azure</a:t>
            </a:r>
          </a:p>
          <a:p>
            <a:endParaRPr lang="nb-NO" dirty="0"/>
          </a:p>
          <a:p>
            <a:r>
              <a:rPr lang="nb-NO" dirty="0"/>
              <a:t>Skytjeneste, men kommer også som On-</a:t>
            </a:r>
            <a:r>
              <a:rPr lang="nb-NO" dirty="0" err="1"/>
              <a:t>Premise</a:t>
            </a:r>
            <a:r>
              <a:rPr lang="nb-NO" dirty="0"/>
              <a:t> løsning</a:t>
            </a:r>
          </a:p>
          <a:p>
            <a:endParaRPr lang="nb-NO" dirty="0"/>
          </a:p>
          <a:p>
            <a:r>
              <a:rPr lang="nb-NO" dirty="0"/>
              <a:t>Gratis å bruke med opptil 5 brukere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318DEF-109E-4E73-A9A9-EAD2DD879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Azure DevOps</a:t>
            </a:r>
          </a:p>
        </p:txBody>
      </p:sp>
    </p:spTree>
    <p:extLst>
      <p:ext uri="{BB962C8B-B14F-4D97-AF65-F5344CB8AC3E}">
        <p14:creationId xmlns:p14="http://schemas.microsoft.com/office/powerpoint/2010/main" val="1076466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B98822-8368-4C2D-B1AB-DBC5C478A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551990-3A9C-43DC-8E56-7146D7720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585" y="376848"/>
            <a:ext cx="10078991" cy="1325563"/>
          </a:xfrm>
        </p:spPr>
        <p:txBody>
          <a:bodyPr/>
          <a:lstStyle/>
          <a:p>
            <a:r>
              <a:rPr lang="nb-NO" dirty="0"/>
              <a:t>Demo og leksjon 1</a:t>
            </a:r>
          </a:p>
        </p:txBody>
      </p:sp>
    </p:spTree>
    <p:extLst>
      <p:ext uri="{BB962C8B-B14F-4D97-AF65-F5344CB8AC3E}">
        <p14:creationId xmlns:p14="http://schemas.microsoft.com/office/powerpoint/2010/main" val="2246517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3200DE8-44F3-48A3-BBC9-63173A6CF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Forutsigbarhet</a:t>
            </a:r>
          </a:p>
          <a:p>
            <a:endParaRPr lang="nb-NO" dirty="0"/>
          </a:p>
          <a:p>
            <a:r>
              <a:rPr lang="nb-NO" dirty="0"/>
              <a:t>Mulighet til å opprette konsistente miljøer</a:t>
            </a:r>
          </a:p>
          <a:p>
            <a:endParaRPr lang="nb-NO" dirty="0"/>
          </a:p>
          <a:p>
            <a:r>
              <a:rPr lang="nb-NO" dirty="0"/>
              <a:t>God dokumentasjon av infrastrukturen.</a:t>
            </a:r>
          </a:p>
          <a:p>
            <a:endParaRPr lang="nb-NO" dirty="0"/>
          </a:p>
          <a:p>
            <a:r>
              <a:rPr lang="nb-NO" dirty="0"/>
              <a:t>Sporbarhet</a:t>
            </a:r>
          </a:p>
          <a:p>
            <a:endParaRPr lang="nb-NO" dirty="0"/>
          </a:p>
          <a:p>
            <a:endParaRPr lang="nb-NO" dirty="0"/>
          </a:p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6B6ACF-EB8D-4510-A862-5848A8884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Infrastructure</a:t>
            </a:r>
            <a:r>
              <a:rPr lang="nb-NO" dirty="0"/>
              <a:t> as Code</a:t>
            </a:r>
          </a:p>
        </p:txBody>
      </p:sp>
    </p:spTree>
    <p:extLst>
      <p:ext uri="{BB962C8B-B14F-4D97-AF65-F5344CB8AC3E}">
        <p14:creationId xmlns:p14="http://schemas.microsoft.com/office/powerpoint/2010/main" val="2750714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39A250-95F5-43C9-AD88-AF73CE2E5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Flere forskjellige rammeverk:</a:t>
            </a:r>
          </a:p>
          <a:p>
            <a:endParaRPr lang="nb-NO" dirty="0"/>
          </a:p>
          <a:p>
            <a:r>
              <a:rPr lang="nb-NO" dirty="0" err="1"/>
              <a:t>TerraForm</a:t>
            </a:r>
            <a:r>
              <a:rPr lang="nb-NO" dirty="0"/>
              <a:t>, </a:t>
            </a:r>
            <a:r>
              <a:rPr lang="nb-NO" dirty="0" err="1"/>
              <a:t>Chef</a:t>
            </a:r>
            <a:r>
              <a:rPr lang="nb-NO" dirty="0"/>
              <a:t>, </a:t>
            </a:r>
            <a:r>
              <a:rPr lang="nb-NO" dirty="0" err="1"/>
              <a:t>Puppet</a:t>
            </a:r>
            <a:r>
              <a:rPr lang="nb-NO" dirty="0"/>
              <a:t>, </a:t>
            </a:r>
            <a:r>
              <a:rPr lang="nb-NO" dirty="0" err="1"/>
              <a:t>Ansible</a:t>
            </a:r>
            <a:r>
              <a:rPr lang="nb-NO" dirty="0"/>
              <a:t>, </a:t>
            </a:r>
          </a:p>
          <a:p>
            <a:endParaRPr lang="nb-NO" dirty="0"/>
          </a:p>
          <a:p>
            <a:r>
              <a:rPr lang="nb-NO" dirty="0"/>
              <a:t>Microsoft: </a:t>
            </a:r>
            <a:r>
              <a:rPr lang="nb-NO" dirty="0" err="1"/>
              <a:t>Desired</a:t>
            </a:r>
            <a:r>
              <a:rPr lang="nb-NO" dirty="0"/>
              <a:t> State </a:t>
            </a:r>
            <a:r>
              <a:rPr lang="nb-NO" dirty="0" err="1"/>
              <a:t>Configuration</a:t>
            </a:r>
            <a:r>
              <a:rPr lang="nb-NO" dirty="0"/>
              <a:t> (</a:t>
            </a:r>
            <a:r>
              <a:rPr lang="nb-NO" dirty="0" err="1"/>
              <a:t>Powershell</a:t>
            </a:r>
            <a:r>
              <a:rPr lang="nb-NO" dirty="0"/>
              <a:t>)</a:t>
            </a:r>
          </a:p>
          <a:p>
            <a:endParaRPr lang="nb-NO" dirty="0"/>
          </a:p>
          <a:p>
            <a:r>
              <a:rPr lang="nb-NO" dirty="0"/>
              <a:t>Microsoft: ARM-</a:t>
            </a:r>
            <a:r>
              <a:rPr lang="nb-NO" dirty="0" err="1"/>
              <a:t>templates</a:t>
            </a:r>
            <a:endParaRPr lang="nb-NO" dirty="0"/>
          </a:p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8198BC-1D9A-496A-808E-757F45CBB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Infrastructure</a:t>
            </a:r>
            <a:r>
              <a:rPr lang="nb-NO" dirty="0"/>
              <a:t> as Code</a:t>
            </a:r>
          </a:p>
        </p:txBody>
      </p:sp>
    </p:spTree>
    <p:extLst>
      <p:ext uri="{BB962C8B-B14F-4D97-AF65-F5344CB8AC3E}">
        <p14:creationId xmlns:p14="http://schemas.microsoft.com/office/powerpoint/2010/main" val="2411712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Azureskolen</a:t>
            </a:r>
            <a:r>
              <a:rPr lang="nb-NO" dirty="0"/>
              <a:t> – Workshop #2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err="1"/>
              <a:t>DevOps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2582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1783B1B-5095-4966-B826-4F541467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3237" y="1841211"/>
            <a:ext cx="8382613" cy="4351338"/>
          </a:xfrm>
        </p:spPr>
        <p:txBody>
          <a:bodyPr/>
          <a:lstStyle/>
          <a:p>
            <a:r>
              <a:rPr lang="nb-NO" dirty="0"/>
              <a:t>Deklarativ beskrivelse av infrastruktur i Azure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/>
              <a:t>JSON-struktur</a:t>
            </a:r>
          </a:p>
          <a:p>
            <a:endParaRPr lang="nb-NO" dirty="0"/>
          </a:p>
          <a:p>
            <a:r>
              <a:rPr lang="nb-NO" dirty="0"/>
              <a:t>Filer</a:t>
            </a:r>
          </a:p>
          <a:p>
            <a:pPr lvl="1"/>
            <a:r>
              <a:rPr lang="nb-NO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azuredeploy.json</a:t>
            </a:r>
            <a:endParaRPr lang="nb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nb-NO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azuredeploy.parameters.json</a:t>
            </a:r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r>
              <a:rPr lang="nb-NO" dirty="0"/>
              <a:t>To moduser:</a:t>
            </a:r>
          </a:p>
          <a:p>
            <a:pPr lvl="1"/>
            <a:r>
              <a:rPr lang="nb-NO" dirty="0"/>
              <a:t>Inkrementell – oppretter kun det som er endret</a:t>
            </a:r>
          </a:p>
          <a:p>
            <a:pPr lvl="1"/>
            <a:r>
              <a:rPr lang="nb-NO" dirty="0"/>
              <a:t>Komplett – sletter alt og oppretter alt på nytt</a:t>
            </a:r>
          </a:p>
          <a:p>
            <a:pPr lvl="1"/>
            <a:r>
              <a:rPr lang="nb-NO" dirty="0"/>
              <a:t>NB! Ting man fjerner blir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15BAEB-1545-45BA-9496-F3F45C1F5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ARM-</a:t>
            </a:r>
            <a:r>
              <a:rPr lang="nb-NO" dirty="0" err="1"/>
              <a:t>templates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48185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87ACE07-237C-4EEF-A335-325E5DEAF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>
              <a:buNone/>
            </a:pPr>
            <a:r>
              <a:rPr lang="nb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"$</a:t>
            </a:r>
            <a:r>
              <a:rPr lang="nb-N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</a:t>
            </a:r>
            <a:r>
              <a:rPr lang="nb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": "", </a:t>
            </a:r>
          </a:p>
          <a:p>
            <a:pPr marL="0" indent="0">
              <a:buNone/>
            </a:pPr>
            <a:r>
              <a:rPr lang="nb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"contentVersion": "", </a:t>
            </a:r>
          </a:p>
          <a:p>
            <a:pPr marL="0" indent="0">
              <a:buNone/>
            </a:pPr>
            <a:r>
              <a:rPr lang="nb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"parameters": { }, </a:t>
            </a:r>
          </a:p>
          <a:p>
            <a:pPr marL="0" indent="0">
              <a:buNone/>
            </a:pPr>
            <a:r>
              <a:rPr lang="nb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"variables": { }, </a:t>
            </a:r>
          </a:p>
          <a:p>
            <a:pPr marL="0" indent="0">
              <a:buNone/>
            </a:pPr>
            <a:r>
              <a:rPr lang="nb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"functions": [ ], </a:t>
            </a:r>
          </a:p>
          <a:p>
            <a:pPr marL="0" indent="0">
              <a:buNone/>
            </a:pPr>
            <a:r>
              <a:rPr lang="nb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"resources": [ ], </a:t>
            </a:r>
          </a:p>
          <a:p>
            <a:pPr marL="0" indent="0">
              <a:buNone/>
            </a:pPr>
            <a:r>
              <a:rPr lang="nb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"outputs": { } </a:t>
            </a:r>
          </a:p>
          <a:p>
            <a:pPr marL="0" indent="0">
              <a:buNone/>
            </a:pPr>
            <a:r>
              <a:rPr lang="nb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nb-NO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b-NO" sz="2000" dirty="0">
                <a:cs typeface="Courier New" panose="02070309020205020404" pitchFamily="49" charset="0"/>
                <a:hlinkClick r:id="rId2"/>
              </a:rPr>
              <a:t>https://docs.microsoft.com/en-us/azure/azure-resource-manager/resource-group-authoring-templates</a:t>
            </a:r>
            <a:endParaRPr lang="nb-NO" sz="2000" dirty="0">
              <a:cs typeface="Courier New" panose="02070309020205020404" pitchFamily="49" charset="0"/>
            </a:endParaRPr>
          </a:p>
          <a:p>
            <a:endParaRPr lang="nb-NO" sz="2000" dirty="0"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F727E1-176E-4A6B-8896-92949B40C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ARM-</a:t>
            </a:r>
            <a:r>
              <a:rPr lang="nb-NO" dirty="0" err="1"/>
              <a:t>templates</a:t>
            </a:r>
            <a:r>
              <a:rPr lang="nb-NO" dirty="0"/>
              <a:t> struktur </a:t>
            </a:r>
          </a:p>
        </p:txBody>
      </p:sp>
    </p:spTree>
    <p:extLst>
      <p:ext uri="{BB962C8B-B14F-4D97-AF65-F5344CB8AC3E}">
        <p14:creationId xmlns:p14="http://schemas.microsoft.com/office/powerpoint/2010/main" val="1060301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C4BEF9-F6DD-42FF-97A0-6F9C5FDFA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hlinkClick r:id="rId2"/>
              </a:rPr>
              <a:t>https://docs.microsoft.com/en-us/azure/azure-resource-manager/resource-group-template-functions</a:t>
            </a:r>
            <a:endParaRPr lang="nb-NO" dirty="0"/>
          </a:p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DF4BB5-FBD5-4F92-9DC3-594BFA209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800" y="403225"/>
            <a:ext cx="10078991" cy="1325563"/>
          </a:xfrm>
        </p:spPr>
        <p:txBody>
          <a:bodyPr/>
          <a:lstStyle/>
          <a:p>
            <a:r>
              <a:rPr lang="nb-NO" dirty="0"/>
              <a:t>ARM: Expression &amp; </a:t>
            </a:r>
            <a:r>
              <a:rPr lang="nb-NO" dirty="0" err="1"/>
              <a:t>functions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10616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ACC7AD5-9759-4794-8447-7D74D11AD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hlinkClick r:id="rId2"/>
              </a:rPr>
              <a:t>https://github.com/Azure/azure-quickstart-templates</a:t>
            </a:r>
            <a:endParaRPr lang="nb-NO" dirty="0"/>
          </a:p>
          <a:p>
            <a:endParaRPr lang="nb-NO" dirty="0"/>
          </a:p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F109DB-F753-405D-BE67-C0E56871C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ARM-</a:t>
            </a:r>
            <a:r>
              <a:rPr lang="nb-NO" dirty="0" err="1"/>
              <a:t>templates</a:t>
            </a:r>
            <a:r>
              <a:rPr lang="nb-NO" dirty="0"/>
              <a:t> ressurser</a:t>
            </a:r>
          </a:p>
        </p:txBody>
      </p:sp>
    </p:spTree>
    <p:extLst>
      <p:ext uri="{BB962C8B-B14F-4D97-AF65-F5344CB8AC3E}">
        <p14:creationId xmlns:p14="http://schemas.microsoft.com/office/powerpoint/2010/main" val="72647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461989C-9BAB-4C09-B1F5-654ECA3A5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Portal</a:t>
            </a:r>
          </a:p>
          <a:p>
            <a:endParaRPr lang="nb-NO" dirty="0"/>
          </a:p>
          <a:p>
            <a:r>
              <a:rPr lang="nb-NO" dirty="0" err="1"/>
              <a:t>Powershell</a:t>
            </a:r>
            <a:endParaRPr lang="nb-NO" dirty="0"/>
          </a:p>
          <a:p>
            <a:endParaRPr lang="nb-NO" dirty="0"/>
          </a:p>
          <a:p>
            <a:r>
              <a:rPr lang="nb-NO" dirty="0"/>
              <a:t>Visual Studio</a:t>
            </a:r>
          </a:p>
          <a:p>
            <a:endParaRPr lang="nb-NO" dirty="0"/>
          </a:p>
          <a:p>
            <a:r>
              <a:rPr lang="nb-NO" dirty="0" err="1"/>
              <a:t>Azure</a:t>
            </a:r>
            <a:r>
              <a:rPr lang="nb-NO" dirty="0"/>
              <a:t> </a:t>
            </a:r>
            <a:r>
              <a:rPr lang="nb-NO" dirty="0" err="1"/>
              <a:t>DevOps</a:t>
            </a:r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3AEE9B-393F-4223-A7F7-8C19489DF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ARM: Deployment</a:t>
            </a:r>
          </a:p>
        </p:txBody>
      </p:sp>
    </p:spTree>
    <p:extLst>
      <p:ext uri="{BB962C8B-B14F-4D97-AF65-F5344CB8AC3E}">
        <p14:creationId xmlns:p14="http://schemas.microsoft.com/office/powerpoint/2010/main" val="39363353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C6EDC8-A815-4F7B-95FE-5E19DA086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Portal</a:t>
            </a:r>
          </a:p>
          <a:p>
            <a:r>
              <a:rPr lang="nb-NO" dirty="0"/>
              <a:t>Visual Studio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16A1BB-BF26-4AFE-905C-E67197F22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Demo og Leksjon 2.</a:t>
            </a:r>
          </a:p>
        </p:txBody>
      </p:sp>
    </p:spTree>
    <p:extLst>
      <p:ext uri="{BB962C8B-B14F-4D97-AF65-F5344CB8AC3E}">
        <p14:creationId xmlns:p14="http://schemas.microsoft.com/office/powerpoint/2010/main" val="26078502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32C2CA-FC99-4959-9790-0815B0B76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Samler logger og telemetri</a:t>
            </a:r>
          </a:p>
          <a:p>
            <a:endParaRPr lang="nb-NO" dirty="0"/>
          </a:p>
          <a:p>
            <a:r>
              <a:rPr lang="nb-NO" dirty="0"/>
              <a:t>Data blir beholdt i 3 måneder.</a:t>
            </a:r>
          </a:p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4FB255-2490-431B-9E24-7266B29B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Applications Insights</a:t>
            </a:r>
          </a:p>
        </p:txBody>
      </p:sp>
    </p:spTree>
    <p:extLst>
      <p:ext uri="{BB962C8B-B14F-4D97-AF65-F5344CB8AC3E}">
        <p14:creationId xmlns:p14="http://schemas.microsoft.com/office/powerpoint/2010/main" val="19878699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B0223AE-910A-4F0A-8FD5-0DF9471B8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30904A-EAB2-4AB5-8816-AAC477CD9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Demo og leksjon 3</a:t>
            </a:r>
          </a:p>
        </p:txBody>
      </p:sp>
    </p:spTree>
    <p:extLst>
      <p:ext uri="{BB962C8B-B14F-4D97-AF65-F5344CB8AC3E}">
        <p14:creationId xmlns:p14="http://schemas.microsoft.com/office/powerpoint/2010/main" val="2993526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55DD50-67FE-4D7E-9392-9BA3C3C1D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Workshop #1</a:t>
            </a:r>
          </a:p>
          <a:p>
            <a:pPr lvl="1"/>
            <a:r>
              <a:rPr lang="nb-NO" dirty="0"/>
              <a:t>Introduksjon Azure</a:t>
            </a:r>
          </a:p>
          <a:p>
            <a:pPr lvl="1"/>
            <a:r>
              <a:rPr lang="nb-NO" dirty="0"/>
              <a:t>App Service, Azure Storage, Bonus: Key Vault</a:t>
            </a:r>
          </a:p>
          <a:p>
            <a:r>
              <a:rPr lang="nb-NO" b="1" dirty="0"/>
              <a:t>Workshop #2</a:t>
            </a:r>
          </a:p>
          <a:p>
            <a:pPr lvl="1"/>
            <a:r>
              <a:rPr lang="nb-NO" dirty="0" err="1"/>
              <a:t>DevOps</a:t>
            </a:r>
            <a:endParaRPr lang="nb-NO" dirty="0"/>
          </a:p>
          <a:p>
            <a:r>
              <a:rPr lang="nb-NO" dirty="0"/>
              <a:t>Workshop #3</a:t>
            </a:r>
          </a:p>
          <a:p>
            <a:pPr lvl="1"/>
            <a:r>
              <a:rPr lang="nb-NO" dirty="0"/>
              <a:t>TBD (Hot tips: Serverless)</a:t>
            </a:r>
          </a:p>
          <a:p>
            <a:r>
              <a:rPr lang="nb-NO" dirty="0"/>
              <a:t>Workshop #4</a:t>
            </a:r>
          </a:p>
          <a:p>
            <a:pPr lvl="1"/>
            <a:r>
              <a:rPr lang="nb-NO" dirty="0"/>
              <a:t>TBD</a:t>
            </a:r>
          </a:p>
          <a:p>
            <a:endParaRPr lang="nb-N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6743FF-4E38-4244-9AF8-AF658D858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Azureskolen</a:t>
            </a:r>
            <a:r>
              <a:rPr lang="nb-NO" dirty="0"/>
              <a:t> Workshop – Foreløpig plan</a:t>
            </a:r>
          </a:p>
        </p:txBody>
      </p:sp>
    </p:spTree>
    <p:extLst>
      <p:ext uri="{BB962C8B-B14F-4D97-AF65-F5344CB8AC3E}">
        <p14:creationId xmlns:p14="http://schemas.microsoft.com/office/powerpoint/2010/main" val="3673317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8EC16A-631D-40F4-A34D-5EB73F456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  <a:p>
            <a:r>
              <a:rPr lang="nb-NO" dirty="0"/>
              <a:t>Introduksjon </a:t>
            </a:r>
            <a:r>
              <a:rPr lang="nb-NO" dirty="0" err="1"/>
              <a:t>DevOps</a:t>
            </a:r>
            <a:endParaRPr lang="nb-NO" dirty="0"/>
          </a:p>
          <a:p>
            <a:r>
              <a:rPr lang="nb-NO" dirty="0"/>
              <a:t>Leksjon 1: Azure </a:t>
            </a:r>
            <a:r>
              <a:rPr lang="nb-NO" dirty="0" err="1"/>
              <a:t>DevOps</a:t>
            </a:r>
            <a:r>
              <a:rPr lang="nb-NO" dirty="0"/>
              <a:t> – Delivery Pipeline</a:t>
            </a:r>
          </a:p>
          <a:p>
            <a:r>
              <a:rPr lang="nb-NO" dirty="0"/>
              <a:t>Leksjon 2: Infrastructure as Code: ARM-templates</a:t>
            </a:r>
          </a:p>
          <a:p>
            <a:r>
              <a:rPr lang="nb-NO" dirty="0"/>
              <a:t>Leksjon 3 : </a:t>
            </a:r>
            <a:r>
              <a:rPr lang="nb-NO" dirty="0" err="1"/>
              <a:t>Monitorering</a:t>
            </a:r>
            <a:r>
              <a:rPr lang="nb-NO" dirty="0"/>
              <a:t> og telemetri: Application Insights</a:t>
            </a:r>
          </a:p>
          <a:p>
            <a:r>
              <a:rPr lang="nb-NO" dirty="0"/>
              <a:t>Bonus-leksjon: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DA31B3-A635-4631-AB14-0C7A72E2B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Dagens workshop</a:t>
            </a:r>
          </a:p>
        </p:txBody>
      </p:sp>
    </p:spTree>
    <p:extLst>
      <p:ext uri="{BB962C8B-B14F-4D97-AF65-F5344CB8AC3E}">
        <p14:creationId xmlns:p14="http://schemas.microsoft.com/office/powerpoint/2010/main" val="2714028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Få utviklere og driftsfolk til å jobbe på samme lag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DevOps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99226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Hvorfor lager vi </a:t>
            </a:r>
            <a:r>
              <a:rPr lang="nb-NO" dirty="0" err="1"/>
              <a:t>software</a:t>
            </a:r>
            <a:r>
              <a:rPr lang="nb-NO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91662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Skape verdi</a:t>
            </a:r>
          </a:p>
        </p:txBody>
      </p:sp>
    </p:spTree>
    <p:extLst>
      <p:ext uri="{BB962C8B-B14F-4D97-AF65-F5344CB8AC3E}">
        <p14:creationId xmlns:p14="http://schemas.microsoft.com/office/powerpoint/2010/main" val="1119716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Verdi kan skapes først når kode er i </a:t>
            </a:r>
            <a:r>
              <a:rPr lang="nb-NO" dirty="0" err="1"/>
              <a:t>prod</a:t>
            </a:r>
            <a:endParaRPr lang="nb-NO" dirty="0"/>
          </a:p>
        </p:txBody>
      </p:sp>
      <p:pic>
        <p:nvPicPr>
          <p:cNvPr id="2050" name="Picture 2" descr="Bilderesultat for kanb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800" y="3233525"/>
            <a:ext cx="7318511" cy="352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915939" y="2295939"/>
            <a:ext cx="22760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400" dirty="0"/>
              <a:t>Verdi?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7861852" y="3061252"/>
            <a:ext cx="2136913" cy="176916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512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«Et samlebegrep for kultur, prosess og tankesett for å kontinuerlig forbedre måten vi gjør om ideer til programvare som skaper verdi» – Markus, desember 2018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DevOps</a:t>
            </a:r>
            <a:r>
              <a:rPr lang="nb-NO" dirty="0"/>
              <a:t> er..</a:t>
            </a:r>
          </a:p>
        </p:txBody>
      </p:sp>
    </p:spTree>
    <p:extLst>
      <p:ext uri="{BB962C8B-B14F-4D97-AF65-F5344CB8AC3E}">
        <p14:creationId xmlns:p14="http://schemas.microsoft.com/office/powerpoint/2010/main" val="989989884"/>
      </p:ext>
    </p:extLst>
  </p:cSld>
  <p:clrMapOvr>
    <a:masterClrMapping/>
  </p:clrMapOvr>
</p:sld>
</file>

<file path=ppt/theme/theme1.xml><?xml version="1.0" encoding="utf-8"?>
<a:theme xmlns:a="http://schemas.openxmlformats.org/drawingml/2006/main" name="Forside">
  <a:themeElements>
    <a:clrScheme name="Bouvet">
      <a:dk1>
        <a:srgbClr val="222222"/>
      </a:dk1>
      <a:lt1>
        <a:sysClr val="window" lastClr="FFFFFF"/>
      </a:lt1>
      <a:dk2>
        <a:srgbClr val="CD5000"/>
      </a:dk2>
      <a:lt2>
        <a:srgbClr val="A4D5EB"/>
      </a:lt2>
      <a:accent1>
        <a:srgbClr val="FF6400"/>
      </a:accent1>
      <a:accent2>
        <a:srgbClr val="FBBD2D"/>
      </a:accent2>
      <a:accent3>
        <a:srgbClr val="D4E262"/>
      </a:accent3>
      <a:accent4>
        <a:srgbClr val="5AA4A2"/>
      </a:accent4>
      <a:accent5>
        <a:srgbClr val="377599"/>
      </a:accent5>
      <a:accent6>
        <a:srgbClr val="0D3C55"/>
      </a:accent6>
      <a:hlink>
        <a:srgbClr val="CD5000"/>
      </a:hlink>
      <a:folHlink>
        <a:srgbClr val="45454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uvets presentasjonsmal" id="{301BCD41-07AD-46CA-9372-A479FF8012E2}" vid="{3B080F39-F12D-4C0A-8CB0-269CBB96B587}"/>
    </a:ext>
  </a:extLst>
</a:theme>
</file>

<file path=ppt/theme/theme2.xml><?xml version="1.0" encoding="utf-8"?>
<a:theme xmlns:a="http://schemas.openxmlformats.org/drawingml/2006/main" name="Innhold">
  <a:themeElements>
    <a:clrScheme name="Bouvet">
      <a:dk1>
        <a:srgbClr val="222222"/>
      </a:dk1>
      <a:lt1>
        <a:sysClr val="window" lastClr="FFFFFF"/>
      </a:lt1>
      <a:dk2>
        <a:srgbClr val="CD5000"/>
      </a:dk2>
      <a:lt2>
        <a:srgbClr val="A4D5EB"/>
      </a:lt2>
      <a:accent1>
        <a:srgbClr val="FF6400"/>
      </a:accent1>
      <a:accent2>
        <a:srgbClr val="FBBD2D"/>
      </a:accent2>
      <a:accent3>
        <a:srgbClr val="D4E262"/>
      </a:accent3>
      <a:accent4>
        <a:srgbClr val="5AA4A2"/>
      </a:accent4>
      <a:accent5>
        <a:srgbClr val="377599"/>
      </a:accent5>
      <a:accent6>
        <a:srgbClr val="0D3C55"/>
      </a:accent6>
      <a:hlink>
        <a:srgbClr val="CD5000"/>
      </a:hlink>
      <a:folHlink>
        <a:srgbClr val="45454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uvets presentasjonsmal" id="{301BCD41-07AD-46CA-9372-A479FF8012E2}" vid="{202D5BAB-5A4C-4D97-B910-D457384076A2}"/>
    </a:ext>
  </a:extLst>
</a:theme>
</file>

<file path=ppt/theme/theme3.xml><?xml version="1.0" encoding="utf-8"?>
<a:theme xmlns:a="http://schemas.openxmlformats.org/drawingml/2006/main" name="Prosess">
  <a:themeElements>
    <a:clrScheme name="Bouvet">
      <a:dk1>
        <a:srgbClr val="222222"/>
      </a:dk1>
      <a:lt1>
        <a:sysClr val="window" lastClr="FFFFFF"/>
      </a:lt1>
      <a:dk2>
        <a:srgbClr val="CD5000"/>
      </a:dk2>
      <a:lt2>
        <a:srgbClr val="A4D5EB"/>
      </a:lt2>
      <a:accent1>
        <a:srgbClr val="FF6400"/>
      </a:accent1>
      <a:accent2>
        <a:srgbClr val="FBBD2D"/>
      </a:accent2>
      <a:accent3>
        <a:srgbClr val="D4E262"/>
      </a:accent3>
      <a:accent4>
        <a:srgbClr val="5AA4A2"/>
      </a:accent4>
      <a:accent5>
        <a:srgbClr val="377599"/>
      </a:accent5>
      <a:accent6>
        <a:srgbClr val="0D3C55"/>
      </a:accent6>
      <a:hlink>
        <a:srgbClr val="CD5000"/>
      </a:hlink>
      <a:folHlink>
        <a:srgbClr val="45454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uvets presentasjonsmal" id="{301BCD41-07AD-46CA-9372-A479FF8012E2}" vid="{329E5A70-F5A3-4C3B-AEE4-196E09755975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3CE5A03C88D04F8FE0CC8617320B29" ma:contentTypeVersion="2" ma:contentTypeDescription="Create a new document." ma:contentTypeScope="" ma:versionID="23c508fadb5761cd27fdc7efc393bb78">
  <xsd:schema xmlns:xsd="http://www.w3.org/2001/XMLSchema" xmlns:xs="http://www.w3.org/2001/XMLSchema" xmlns:p="http://schemas.microsoft.com/office/2006/metadata/properties" xmlns:ns2="323bcd62-7d27-4513-9df1-9bc20f03554b" targetNamespace="http://schemas.microsoft.com/office/2006/metadata/properties" ma:root="true" ma:fieldsID="4120a6a9df7c81c23a4d646d2ccf1355" ns2:_="">
    <xsd:import namespace="323bcd62-7d27-4513-9df1-9bc20f0355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3bcd62-7d27-4513-9df1-9bc20f0355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377EA4A-9170-43AD-A052-6EABC948F7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23bcd62-7d27-4513-9df1-9bc20f03554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D2CB842-18D5-4EEF-9009-B0CAFCE7AC3E}">
  <ds:schemaRefs>
    <ds:schemaRef ds:uri="http://schemas.microsoft.com/office/2006/documentManagement/types"/>
    <ds:schemaRef ds:uri="http://schemas.microsoft.com/office/infopath/2007/PartnerControls"/>
    <ds:schemaRef ds:uri="cd7095a3-97f1-4663-a71f-a762e9d8a5de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B82CC63-55FC-4D22-9ED3-DB88AF6228E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Bouvets presentasjonsmal</Template>
  <TotalTime>1385</TotalTime>
  <Words>648</Words>
  <Application>Microsoft Office PowerPoint</Application>
  <PresentationFormat>Widescreen</PresentationFormat>
  <Paragraphs>157</Paragraphs>
  <Slides>27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Calibri Light</vt:lpstr>
      <vt:lpstr>Courier New</vt:lpstr>
      <vt:lpstr>Georgia</vt:lpstr>
      <vt:lpstr>Wingdings</vt:lpstr>
      <vt:lpstr>Forside</vt:lpstr>
      <vt:lpstr>Innhold</vt:lpstr>
      <vt:lpstr>Prosess</vt:lpstr>
      <vt:lpstr>PowerPoint Presentation</vt:lpstr>
      <vt:lpstr>Azureskolen – Workshop #2</vt:lpstr>
      <vt:lpstr>Azureskolen Workshop – Foreløpig plan</vt:lpstr>
      <vt:lpstr>Dagens workshop</vt:lpstr>
      <vt:lpstr>DevOps</vt:lpstr>
      <vt:lpstr>Hvorfor lager vi software?</vt:lpstr>
      <vt:lpstr>Skape verdi</vt:lpstr>
      <vt:lpstr>Verdi kan skapes først når kode er i prod</vt:lpstr>
      <vt:lpstr>DevOps er..</vt:lpstr>
      <vt:lpstr>Flyt: left to right </vt:lpstr>
      <vt:lpstr>Feedback: right to left</vt:lpstr>
      <vt:lpstr>Når lærer vi?</vt:lpstr>
      <vt:lpstr>Læring og eksperimentering</vt:lpstr>
      <vt:lpstr>DevOps er..</vt:lpstr>
      <vt:lpstr>Workshop #2</vt:lpstr>
      <vt:lpstr>Azure DevOps</vt:lpstr>
      <vt:lpstr>Demo og leksjon 1</vt:lpstr>
      <vt:lpstr>Infrastructure as Code</vt:lpstr>
      <vt:lpstr>Infrastructure as Code</vt:lpstr>
      <vt:lpstr>ARM-templates</vt:lpstr>
      <vt:lpstr>ARM-templates struktur </vt:lpstr>
      <vt:lpstr>ARM: Expression &amp; functions</vt:lpstr>
      <vt:lpstr>ARM-templates ressurser</vt:lpstr>
      <vt:lpstr>ARM: Deployment</vt:lpstr>
      <vt:lpstr>Demo og Leksjon 2.</vt:lpstr>
      <vt:lpstr>Applications Insights</vt:lpstr>
      <vt:lpstr>Demo og leksjon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Markus Renton Skallist</dc:creator>
  <cp:lastModifiedBy>Håvard Engum</cp:lastModifiedBy>
  <cp:revision>33</cp:revision>
  <dcterms:created xsi:type="dcterms:W3CDTF">2018-11-13T16:59:11Z</dcterms:created>
  <dcterms:modified xsi:type="dcterms:W3CDTF">2019-01-29T14:28:51Z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0x0101005D3CE5A03C88D04F8FE0CC8617320B29</vt:lpwstr>
  </property>
  <property fmtid="{D5CDD505-2E9C-101B-9397-08002B2CF9AE}" pid="3" name="_dlc_DocIdItemGuid">
    <vt:lpwstr>86852120-cc66-4c0f-8b63-a8fb53c60303</vt:lpwstr>
  </property>
</Properties>
</file>