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4"/>
  </p:notesMasterIdLst>
  <p:handoutMasterIdLst>
    <p:handoutMasterId r:id="rId35"/>
  </p:handoutMasterIdLst>
  <p:sldIdLst>
    <p:sldId id="256" r:id="rId7"/>
    <p:sldId id="257" r:id="rId8"/>
    <p:sldId id="258" r:id="rId9"/>
    <p:sldId id="263" r:id="rId10"/>
    <p:sldId id="259" r:id="rId11"/>
    <p:sldId id="267" r:id="rId12"/>
    <p:sldId id="261" r:id="rId13"/>
    <p:sldId id="269" r:id="rId14"/>
    <p:sldId id="262" r:id="rId15"/>
    <p:sldId id="265" r:id="rId16"/>
    <p:sldId id="266" r:id="rId17"/>
    <p:sldId id="274" r:id="rId18"/>
    <p:sldId id="275" r:id="rId19"/>
    <p:sldId id="280" r:id="rId20"/>
    <p:sldId id="260" r:id="rId21"/>
    <p:sldId id="271" r:id="rId22"/>
    <p:sldId id="272" r:id="rId23"/>
    <p:sldId id="283" r:id="rId24"/>
    <p:sldId id="278" r:id="rId25"/>
    <p:sldId id="273" r:id="rId26"/>
    <p:sldId id="277" r:id="rId27"/>
    <p:sldId id="279" r:id="rId28"/>
    <p:sldId id="270" r:id="rId29"/>
    <p:sldId id="268" r:id="rId30"/>
    <p:sldId id="281" r:id="rId31"/>
    <p:sldId id="282" r:id="rId32"/>
    <p:sldId id="284" r:id="rId3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9" autoAdjust="0"/>
    <p:restoredTop sz="62887" autoAdjust="0"/>
  </p:normalViewPr>
  <p:slideViewPr>
    <p:cSldViewPr snapToGrid="0" showGuides="1">
      <p:cViewPr varScale="1">
        <p:scale>
          <a:sx n="80" d="100"/>
          <a:sy n="80" d="100"/>
        </p:scale>
        <p:origin x="14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04.10.2018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04.10.2018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microsoft.com/en-us/azure/azure-subscription-service-limits" TargetMode="External"/><Relationship Id="rId4" Type="http://schemas.openxmlformats.org/officeDocument/2006/relationships/hyperlink" Target="https://azure.microsoft.com/en-us/solutions/architectur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</a:t>
            </a:r>
            <a:r>
              <a:rPr lang="nb-NO" dirty="0" err="1"/>
              <a:t>BluePrints</a:t>
            </a:r>
            <a:r>
              <a:rPr lang="nb-NO" dirty="0"/>
              <a:t>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5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pPr lvl="1"/>
            <a:r>
              <a:rPr lang="nb-NO" dirty="0" err="1"/>
              <a:t>Compute</a:t>
            </a:r>
            <a:endParaRPr lang="nb-NO" dirty="0"/>
          </a:p>
          <a:p>
            <a:pPr lvl="1"/>
            <a:r>
              <a:rPr lang="nb-NO" dirty="0"/>
              <a:t>Lagring</a:t>
            </a:r>
          </a:p>
          <a:p>
            <a:pPr lvl="1"/>
            <a:r>
              <a:rPr lang="nb-NO" dirty="0"/>
              <a:t>Transport</a:t>
            </a:r>
          </a:p>
          <a:p>
            <a:pPr lvl="1"/>
            <a:r>
              <a:rPr lang="nb-NO" dirty="0"/>
              <a:t>Tjenester</a:t>
            </a:r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Hardware-kost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 err="1"/>
              <a:t>Aggregate</a:t>
            </a:r>
            <a:r>
              <a:rPr lang="nb-NO" dirty="0"/>
              <a:t> SLA: Service1 + Service2 =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 to </a:t>
            </a:r>
            <a:r>
              <a:rPr lang="nb-NO" dirty="0" err="1"/>
              <a:t>you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Services: </a:t>
            </a:r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for Containers</a:t>
            </a:r>
          </a:p>
          <a:p>
            <a:pPr lvl="1"/>
            <a:r>
              <a:rPr lang="nb-NO" dirty="0"/>
              <a:t>API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Mobile </a:t>
            </a:r>
            <a:r>
              <a:rPr lang="nb-NO" dirty="0" err="1"/>
              <a:t>Apps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En av de mest brukte tjenestene i Azure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382613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Tenk på det som VM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 -&gt; VM løsningen.	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3F87C-38F4-44C8-ADEC-4C9CAB1A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A20A2-D44C-4984-9C77-6E47414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Sammenligning – </a:t>
            </a:r>
            <a:r>
              <a:rPr lang="nb-NO" dirty="0" err="1"/>
              <a:t>App</a:t>
            </a:r>
            <a:r>
              <a:rPr lang="nb-NO" dirty="0"/>
              <a:t> Service Plans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CFA2441-7CC3-429A-8B08-88E874E03ED1}"/>
              </a:ext>
            </a:extLst>
          </p:cNvPr>
          <p:cNvSpPr>
            <a:spLocks noGrp="1"/>
          </p:cNvSpPr>
          <p:nvPr/>
        </p:nvSpPr>
        <p:spPr>
          <a:xfrm>
            <a:off x="151218" y="108632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766ED58-11DF-4C63-9EF6-6C60B06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48" y="2804954"/>
            <a:ext cx="9779136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KeyVault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(</a:t>
            </a:r>
            <a:r>
              <a:rPr lang="nb-NO" dirty="0" err="1"/>
              <a:t>light</a:t>
            </a:r>
            <a:r>
              <a:rPr lang="nb-NO" dirty="0"/>
              <a:t>) som tjeneste i skyen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API: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/>
              <a:t>Flere måter å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endParaRPr lang="nb-NO" dirty="0"/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-Access </a:t>
            </a:r>
            <a:r>
              <a:rPr lang="nb-NO" dirty="0" err="1"/>
              <a:t>Signature</a:t>
            </a:r>
            <a:r>
              <a:rPr lang="nb-NO" dirty="0"/>
              <a:t> – gir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Read-Write-</a:t>
            </a:r>
            <a:r>
              <a:rPr lang="nb-NO" dirty="0" err="1"/>
              <a:t>Delete</a:t>
            </a:r>
            <a:r>
              <a:rPr lang="nb-NO" dirty="0"/>
              <a:t>-List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25E11A-D179-4D65-B4B4-C22806C3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CBE4B-DBBE-4EC1-9CFC-8BFB13D6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604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 err="1"/>
              <a:t>App</a:t>
            </a:r>
            <a:r>
              <a:rPr lang="nb-NO" dirty="0"/>
              <a:t> Service, Azure Storage, Key </a:t>
            </a:r>
            <a:r>
              <a:rPr lang="nb-NO" dirty="0" err="1"/>
              <a:t>Vault</a:t>
            </a:r>
            <a:endParaRPr lang="nb-NO" dirty="0"/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#3…</a:t>
            </a:r>
          </a:p>
          <a:p>
            <a:pPr lvl="1"/>
            <a:r>
              <a:rPr lang="nb-NO" dirty="0"/>
              <a:t>TBD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Kostnader</a:t>
            </a:r>
          </a:p>
          <a:p>
            <a:r>
              <a:rPr lang="nb-NO" dirty="0"/>
              <a:t>Leksjon 1  </a:t>
            </a:r>
          </a:p>
          <a:p>
            <a:r>
              <a:rPr lang="nb-NO" dirty="0"/>
              <a:t>Storage</a:t>
            </a:r>
          </a:p>
          <a:p>
            <a:r>
              <a:rPr lang="nb-NO" dirty="0"/>
              <a:t>Eksempel applikasjon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pPr lvl="1"/>
            <a:r>
              <a:rPr lang="nb-NO" dirty="0"/>
              <a:t>Ikke nødvendigvis billigere.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D4B20-90CC-438B-BDF4-78779292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(Bilde av datasenter)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Per nå: 54 antall regioner.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Måling av latency: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1892</TotalTime>
  <Words>798</Words>
  <Application>Microsoft Office PowerPoint</Application>
  <PresentationFormat>Widescreen</PresentationFormat>
  <Paragraphs>219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 – Hvorfor?</vt:lpstr>
      <vt:lpstr>(Bilde av datasenter)</vt:lpstr>
      <vt:lpstr>Regioner</vt:lpstr>
      <vt:lpstr>PowerPoint Presentation</vt:lpstr>
      <vt:lpstr>PowerPoint Presentation</vt:lpstr>
      <vt:lpstr>Services</vt:lpstr>
      <vt:lpstr>Kostnader</vt:lpstr>
      <vt:lpstr>Azure ouch..</vt:lpstr>
      <vt:lpstr>Service Level Agreement (SLA)</vt:lpstr>
      <vt:lpstr>Opprettelse av ressurser i Azure. </vt:lpstr>
      <vt:lpstr>Over to you..</vt:lpstr>
      <vt:lpstr>App Services</vt:lpstr>
      <vt:lpstr>PowerPoint Presentation</vt:lpstr>
      <vt:lpstr>App Service Plan:</vt:lpstr>
      <vt:lpstr>App Service Plan - Demo</vt:lpstr>
      <vt:lpstr>Sammenligning – App Service Plans</vt:lpstr>
      <vt:lpstr>KeyVault</vt:lpstr>
      <vt:lpstr>Key Vault Demo</vt:lpstr>
      <vt:lpstr>Lagring i Azure</vt:lpstr>
      <vt:lpstr>Azure Storage</vt:lpstr>
      <vt:lpstr>Azure Blobs</vt:lpstr>
      <vt:lpstr>Azure 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39</cp:revision>
  <dcterms:created xsi:type="dcterms:W3CDTF">2018-08-28T16:17:30Z</dcterms:created>
  <dcterms:modified xsi:type="dcterms:W3CDTF">2018-10-04T16:25:11Z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