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7" r:id="rId5"/>
    <p:sldMasterId id="2147483705" r:id="rId6"/>
  </p:sldMasterIdLst>
  <p:notesMasterIdLst>
    <p:notesMasterId r:id="rId17"/>
  </p:notesMasterIdLst>
  <p:handoutMasterIdLst>
    <p:handoutMasterId r:id="rId18"/>
  </p:handoutMasterIdLst>
  <p:sldIdLst>
    <p:sldId id="256" r:id="rId7"/>
    <p:sldId id="257" r:id="rId8"/>
    <p:sldId id="259" r:id="rId9"/>
    <p:sldId id="260" r:id="rId10"/>
    <p:sldId id="284" r:id="rId11"/>
    <p:sldId id="275" r:id="rId12"/>
    <p:sldId id="288" r:id="rId13"/>
    <p:sldId id="280" r:id="rId14"/>
    <p:sldId id="287" r:id="rId15"/>
    <p:sldId id="286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D2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64004" autoAdjust="0"/>
  </p:normalViewPr>
  <p:slideViewPr>
    <p:cSldViewPr snapToGrid="0" showGuides="1">
      <p:cViewPr varScale="1">
        <p:scale>
          <a:sx n="52" d="100"/>
          <a:sy n="52" d="100"/>
        </p:scale>
        <p:origin x="1877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255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a Sunde" userId="9874fc63-94a6-4a42-b0b7-9db82e3dfe4b" providerId="ADAL" clId="{C4F18A38-A09A-4FCB-859C-72C5E3DBF7D1}"/>
    <pc:docChg chg="custSel addSld delSld modSld modMainMaster">
      <pc:chgData name="Linda Sunde" userId="9874fc63-94a6-4a42-b0b7-9db82e3dfe4b" providerId="ADAL" clId="{C4F18A38-A09A-4FCB-859C-72C5E3DBF7D1}" dt="2018-01-12T14:40:32.027" v="45" actId="2696"/>
      <pc:docMkLst>
        <pc:docMk/>
      </pc:docMkLst>
      <pc:sldChg chg="add del">
        <pc:chgData name="Linda Sunde" userId="9874fc63-94a6-4a42-b0b7-9db82e3dfe4b" providerId="ADAL" clId="{C4F18A38-A09A-4FCB-859C-72C5E3DBF7D1}" dt="2018-01-12T14:40:32.027" v="45" actId="2696"/>
        <pc:sldMkLst>
          <pc:docMk/>
          <pc:sldMk cId="1499715902" sldId="257"/>
        </pc:sldMkLst>
      </pc:sldChg>
      <pc:sldChg chg="add del">
        <pc:chgData name="Linda Sunde" userId="9874fc63-94a6-4a42-b0b7-9db82e3dfe4b" providerId="ADAL" clId="{C4F18A38-A09A-4FCB-859C-72C5E3DBF7D1}" dt="2018-01-12T14:39:00.420" v="37" actId="2696"/>
        <pc:sldMkLst>
          <pc:docMk/>
          <pc:sldMk cId="2469708035" sldId="257"/>
        </pc:sldMkLst>
      </pc:sldChg>
      <pc:sldChg chg="add del">
        <pc:chgData name="Linda Sunde" userId="9874fc63-94a6-4a42-b0b7-9db82e3dfe4b" providerId="ADAL" clId="{C4F18A38-A09A-4FCB-859C-72C5E3DBF7D1}" dt="2018-01-12T14:39:00.420" v="38" actId="2696"/>
        <pc:sldMkLst>
          <pc:docMk/>
          <pc:sldMk cId="603824161" sldId="258"/>
        </pc:sldMkLst>
      </pc:sldChg>
      <pc:sldChg chg="add del">
        <pc:chgData name="Linda Sunde" userId="9874fc63-94a6-4a42-b0b7-9db82e3dfe4b" providerId="ADAL" clId="{C4F18A38-A09A-4FCB-859C-72C5E3DBF7D1}" dt="2018-01-12T14:39:00.420" v="39" actId="2696"/>
        <pc:sldMkLst>
          <pc:docMk/>
          <pc:sldMk cId="601324328" sldId="259"/>
        </pc:sldMkLst>
      </pc:sldChg>
      <pc:sldChg chg="add del">
        <pc:chgData name="Linda Sunde" userId="9874fc63-94a6-4a42-b0b7-9db82e3dfe4b" providerId="ADAL" clId="{C4F18A38-A09A-4FCB-859C-72C5E3DBF7D1}" dt="2018-01-12T14:39:00.420" v="36" actId="2696"/>
        <pc:sldMkLst>
          <pc:docMk/>
          <pc:sldMk cId="1193319562" sldId="260"/>
        </pc:sldMkLst>
      </pc:sldChg>
      <pc:sldMasterChg chg="modSp modSldLayout">
        <pc:chgData name="Linda Sunde" userId="9874fc63-94a6-4a42-b0b7-9db82e3dfe4b" providerId="ADAL" clId="{C4F18A38-A09A-4FCB-859C-72C5E3DBF7D1}" dt="2018-01-12T14:40:18.497" v="44" actId="2696"/>
        <pc:sldMasterMkLst>
          <pc:docMk/>
          <pc:sldMasterMk cId="2433956660" sldId="2147483660"/>
        </pc:sldMasterMkLst>
        <pc:grpChg chg="mod">
          <ac:chgData name="Linda Sunde" userId="9874fc63-94a6-4a42-b0b7-9db82e3dfe4b" providerId="ADAL" clId="{C4F18A38-A09A-4FCB-859C-72C5E3DBF7D1}" dt="2018-01-12T14:36:56.469" v="15" actId="688"/>
          <ac:grpSpMkLst>
            <pc:docMk/>
            <pc:sldMasterMk cId="2433956660" sldId="2147483660"/>
            <ac:grpSpMk id="7" creationId="{00000000-0000-0000-0000-000000000000}"/>
          </ac:grpSpMkLst>
        </pc:grpChg>
        <pc:sldLayoutChg chg="addSp delSp">
          <pc:chgData name="Linda Sunde" userId="9874fc63-94a6-4a42-b0b7-9db82e3dfe4b" providerId="ADAL" clId="{C4F18A38-A09A-4FCB-859C-72C5E3DBF7D1}" dt="2018-01-12T14:37:14.390" v="17" actId="2696"/>
          <pc:sldLayoutMkLst>
            <pc:docMk/>
            <pc:sldMasterMk cId="2433956660" sldId="2147483660"/>
            <pc:sldLayoutMk cId="1874232010" sldId="2147483665"/>
          </pc:sldLayoutMkLst>
          <pc:grpChg chg="add">
            <ac:chgData name="Linda Sunde" userId="9874fc63-94a6-4a42-b0b7-9db82e3dfe4b" providerId="ADAL" clId="{C4F18A38-A09A-4FCB-859C-72C5E3DBF7D1}" dt="2018-01-12T14:37:14.390" v="17" actId="2696"/>
            <ac:grpSpMkLst>
              <pc:docMk/>
              <pc:sldMasterMk cId="2433956660" sldId="2147483660"/>
              <pc:sldLayoutMk cId="1874232010" sldId="2147483665"/>
              <ac:grpSpMk id="13" creationId="{27AE4F0D-B2E4-4DAE-8569-90B5DBA9C665}"/>
            </ac:grpSpMkLst>
          </pc:grpChg>
          <pc:grpChg chg="del">
            <ac:chgData name="Linda Sunde" userId="9874fc63-94a6-4a42-b0b7-9db82e3dfe4b" providerId="ADAL" clId="{C4F18A38-A09A-4FCB-859C-72C5E3DBF7D1}" dt="2018-01-12T14:37:11" v="16" actId="478"/>
            <ac:grpSpMkLst>
              <pc:docMk/>
              <pc:sldMasterMk cId="2433956660" sldId="2147483660"/>
              <pc:sldLayoutMk cId="1874232010" sldId="2147483665"/>
              <ac:grpSpMk id="21" creationId="{00000000-0000-0000-0000-000000000000}"/>
            </ac:grpSpMkLst>
          </pc:grpChg>
        </pc:sldLayoutChg>
        <pc:sldLayoutChg chg="setBg">
          <pc:chgData name="Linda Sunde" userId="9874fc63-94a6-4a42-b0b7-9db82e3dfe4b" providerId="ADAL" clId="{C4F18A38-A09A-4FCB-859C-72C5E3DBF7D1}" dt="2018-01-12T14:40:18.497" v="44" actId="2696"/>
          <pc:sldLayoutMkLst>
            <pc:docMk/>
            <pc:sldMasterMk cId="2433956660" sldId="2147483660"/>
            <pc:sldLayoutMk cId="1719466470" sldId="2147483668"/>
          </pc:sldLayoutMkLst>
        </pc:sldLayoutChg>
        <pc:sldLayoutChg chg="addSp delSp">
          <pc:chgData name="Linda Sunde" userId="9874fc63-94a6-4a42-b0b7-9db82e3dfe4b" providerId="ADAL" clId="{C4F18A38-A09A-4FCB-859C-72C5E3DBF7D1}" dt="2018-01-12T14:37:27.391" v="19" actId="2696"/>
          <pc:sldLayoutMkLst>
            <pc:docMk/>
            <pc:sldMasterMk cId="2433956660" sldId="2147483660"/>
            <pc:sldLayoutMk cId="1940871719" sldId="2147483689"/>
          </pc:sldLayoutMkLst>
          <pc:grpChg chg="del">
            <ac:chgData name="Linda Sunde" userId="9874fc63-94a6-4a42-b0b7-9db82e3dfe4b" providerId="ADAL" clId="{C4F18A38-A09A-4FCB-859C-72C5E3DBF7D1}" dt="2018-01-12T14:37:25.234" v="18" actId="478"/>
            <ac:grpSpMkLst>
              <pc:docMk/>
              <pc:sldMasterMk cId="2433956660" sldId="2147483660"/>
              <pc:sldLayoutMk cId="1940871719" sldId="2147483689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27.391" v="19" actId="2696"/>
            <ac:grpSpMkLst>
              <pc:docMk/>
              <pc:sldMasterMk cId="2433956660" sldId="2147483660"/>
              <pc:sldLayoutMk cId="1940871719" sldId="2147483689"/>
              <ac:grpSpMk id="15" creationId="{A58DC723-9A7D-4B5E-8DF7-4B44D01B5465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04.671" v="29" actId="2696"/>
        <pc:sldMasterMkLst>
          <pc:docMk/>
          <pc:sldMasterMk cId="1515736299" sldId="2147483687"/>
        </pc:sldMasterMkLst>
        <pc:grpChg chg="del">
          <ac:chgData name="Linda Sunde" userId="9874fc63-94a6-4a42-b0b7-9db82e3dfe4b" providerId="ADAL" clId="{C4F18A38-A09A-4FCB-859C-72C5E3DBF7D1}" dt="2018-01-12T14:37:30.749" v="20" actId="478"/>
          <ac:grpSpMkLst>
            <pc:docMk/>
            <pc:sldMasterMk cId="1515736299" sldId="2147483687"/>
            <ac:grpSpMk id="7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7:31.906" v="21" actId="2696"/>
          <ac:grpSpMkLst>
            <pc:docMk/>
            <pc:sldMasterMk cId="1515736299" sldId="2147483687"/>
            <ac:grpSpMk id="10" creationId="{A847540E-5D4E-4238-AC99-4923A96BBF05}"/>
          </ac:grpSpMkLst>
        </pc:grpChg>
        <pc:sldLayoutChg chg="addSp delSp modSp">
          <pc:chgData name="Linda Sunde" userId="9874fc63-94a6-4a42-b0b7-9db82e3dfe4b" providerId="ADAL" clId="{C4F18A38-A09A-4FCB-859C-72C5E3DBF7D1}" dt="2018-01-12T14:35:07.205" v="14" actId="2696"/>
          <pc:sldLayoutMkLst>
            <pc:docMk/>
            <pc:sldMasterMk cId="1515736299" sldId="2147483687"/>
            <pc:sldLayoutMk cId="1594091784" sldId="2147483695"/>
          </pc:sldLayoutMkLst>
          <pc:spChg chg="del mod">
            <ac:chgData name="Linda Sunde" userId="9874fc63-94a6-4a42-b0b7-9db82e3dfe4b" providerId="ADAL" clId="{C4F18A38-A09A-4FCB-859C-72C5E3DBF7D1}" dt="2018-01-12T14:35:04.799" v="13" actId="478"/>
            <ac:spMkLst>
              <pc:docMk/>
              <pc:sldMasterMk cId="1515736299" sldId="2147483687"/>
              <pc:sldLayoutMk cId="1594091784" sldId="2147483695"/>
              <ac:spMk id="3" creationId="{00000000-0000-0000-0000-000000000000}"/>
            </ac:spMkLst>
          </pc:spChg>
          <pc:spChg chg="add del">
            <ac:chgData name="Linda Sunde" userId="9874fc63-94a6-4a42-b0b7-9db82e3dfe4b" providerId="ADAL" clId="{C4F18A38-A09A-4FCB-859C-72C5E3DBF7D1}" dt="2018-01-12T14:34:40.456" v="6" actId="11529"/>
            <ac:spMkLst>
              <pc:docMk/>
              <pc:sldMasterMk cId="1515736299" sldId="2147483687"/>
              <pc:sldLayoutMk cId="1594091784" sldId="2147483695"/>
              <ac:spMk id="4" creationId="{65025548-B8DE-477B-96CF-8BB232483E07}"/>
            </ac:spMkLst>
          </pc:spChg>
          <pc:spChg chg="add del mod">
            <ac:chgData name="Linda Sunde" userId="9874fc63-94a6-4a42-b0b7-9db82e3dfe4b" providerId="ADAL" clId="{C4F18A38-A09A-4FCB-859C-72C5E3DBF7D1}" dt="2018-01-12T14:35:02.581" v="12" actId="2696"/>
            <ac:spMkLst>
              <pc:docMk/>
              <pc:sldMasterMk cId="1515736299" sldId="2147483687"/>
              <pc:sldLayoutMk cId="1594091784" sldId="2147483695"/>
              <ac:spMk id="5" creationId="{E1DE957A-D540-4A04-8CC7-91D310B43699}"/>
            </ac:spMkLst>
          </pc:spChg>
          <pc:spChg chg="add">
            <ac:chgData name="Linda Sunde" userId="9874fc63-94a6-4a42-b0b7-9db82e3dfe4b" providerId="ADAL" clId="{C4F18A38-A09A-4FCB-859C-72C5E3DBF7D1}" dt="2018-01-12T14:35:07.205" v="14" actId="2696"/>
            <ac:spMkLst>
              <pc:docMk/>
              <pc:sldMasterMk cId="1515736299" sldId="2147483687"/>
              <pc:sldLayoutMk cId="1594091784" sldId="2147483695"/>
              <ac:spMk id="10" creationId="{696B9C2F-59C2-4F8E-AF8D-DDCE8553DC11}"/>
            </ac:spMkLst>
          </pc:spChg>
        </pc:sldLayoutChg>
        <pc:sldLayoutChg chg="addSp delSp">
          <pc:chgData name="Linda Sunde" userId="9874fc63-94a6-4a42-b0b7-9db82e3dfe4b" providerId="ADAL" clId="{C4F18A38-A09A-4FCB-859C-72C5E3DBF7D1}" dt="2018-01-12T14:37:56.218" v="25" actId="2696"/>
          <pc:sldLayoutMkLst>
            <pc:docMk/>
            <pc:sldMasterMk cId="1515736299" sldId="2147483687"/>
            <pc:sldLayoutMk cId="3899887035" sldId="2147483697"/>
          </pc:sldLayoutMkLst>
          <pc:grpChg chg="add">
            <ac:chgData name="Linda Sunde" userId="9874fc63-94a6-4a42-b0b7-9db82e3dfe4b" providerId="ADAL" clId="{C4F18A38-A09A-4FCB-859C-72C5E3DBF7D1}" dt="2018-01-12T14:37:56.218" v="25" actId="2696"/>
            <ac:grpSpMkLst>
              <pc:docMk/>
              <pc:sldMasterMk cId="1515736299" sldId="2147483687"/>
              <pc:sldLayoutMk cId="3899887035" sldId="2147483697"/>
              <ac:grpSpMk id="9" creationId="{AAC2E9E4-9DC5-4291-A71A-F3DDC30DF4F6}"/>
            </ac:grpSpMkLst>
          </pc:grpChg>
          <pc:grpChg chg="del">
            <ac:chgData name="Linda Sunde" userId="9874fc63-94a6-4a42-b0b7-9db82e3dfe4b" providerId="ADAL" clId="{C4F18A38-A09A-4FCB-859C-72C5E3DBF7D1}" dt="2018-01-12T14:37:55.156" v="24" actId="478"/>
            <ac:grpSpMkLst>
              <pc:docMk/>
              <pc:sldMasterMk cId="1515736299" sldId="2147483687"/>
              <pc:sldLayoutMk cId="3899887035" sldId="2147483697"/>
              <ac:grpSpMk id="11" creationId="{00000000-0000-0000-0000-000000000000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7:50.937" v="23" actId="2696"/>
          <pc:sldLayoutMkLst>
            <pc:docMk/>
            <pc:sldMasterMk cId="1515736299" sldId="2147483687"/>
            <pc:sldLayoutMk cId="3646519661" sldId="2147483702"/>
          </pc:sldLayoutMkLst>
          <pc:grpChg chg="del">
            <ac:chgData name="Linda Sunde" userId="9874fc63-94a6-4a42-b0b7-9db82e3dfe4b" providerId="ADAL" clId="{C4F18A38-A09A-4FCB-859C-72C5E3DBF7D1}" dt="2018-01-12T14:37:49.609" v="22" actId="478"/>
            <ac:grpSpMkLst>
              <pc:docMk/>
              <pc:sldMasterMk cId="1515736299" sldId="2147483687"/>
              <pc:sldLayoutMk cId="3646519661" sldId="2147483702"/>
              <ac:grpSpMk id="23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7:50.937" v="23" actId="2696"/>
            <ac:grpSpMkLst>
              <pc:docMk/>
              <pc:sldMasterMk cId="1515736299" sldId="2147483687"/>
              <pc:sldLayoutMk cId="3646519661" sldId="2147483702"/>
              <ac:grpSpMk id="27" creationId="{5B443CCA-3D95-4EE5-BB97-9C4564C370AE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0.296" v="27" actId="2696"/>
          <pc:sldLayoutMkLst>
            <pc:docMk/>
            <pc:sldMasterMk cId="1515736299" sldId="2147483687"/>
            <pc:sldLayoutMk cId="1193718089" sldId="2147483703"/>
          </pc:sldLayoutMkLst>
          <pc:grpChg chg="del">
            <ac:chgData name="Linda Sunde" userId="9874fc63-94a6-4a42-b0b7-9db82e3dfe4b" providerId="ADAL" clId="{C4F18A38-A09A-4FCB-859C-72C5E3DBF7D1}" dt="2018-01-12T14:37:58.921" v="26" actId="478"/>
            <ac:grpSpMkLst>
              <pc:docMk/>
              <pc:sldMasterMk cId="1515736299" sldId="2147483687"/>
              <pc:sldLayoutMk cId="1193718089" sldId="2147483703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0.296" v="27" actId="2696"/>
            <ac:grpSpMkLst>
              <pc:docMk/>
              <pc:sldMasterMk cId="1515736299" sldId="2147483687"/>
              <pc:sldLayoutMk cId="1193718089" sldId="2147483703"/>
              <ac:grpSpMk id="15" creationId="{BA26DCBF-6113-474A-9A0C-AEC0E22620F3}"/>
            </ac:grpSpMkLst>
          </pc:grpChg>
        </pc:sldLayoutChg>
        <pc:sldLayoutChg chg="addSp delSp">
          <pc:chgData name="Linda Sunde" userId="9874fc63-94a6-4a42-b0b7-9db82e3dfe4b" providerId="ADAL" clId="{C4F18A38-A09A-4FCB-859C-72C5E3DBF7D1}" dt="2018-01-12T14:38:04.671" v="29" actId="2696"/>
          <pc:sldLayoutMkLst>
            <pc:docMk/>
            <pc:sldMasterMk cId="1515736299" sldId="2147483687"/>
            <pc:sldLayoutMk cId="3404700341" sldId="2147483704"/>
          </pc:sldLayoutMkLst>
          <pc:grpChg chg="del">
            <ac:chgData name="Linda Sunde" userId="9874fc63-94a6-4a42-b0b7-9db82e3dfe4b" providerId="ADAL" clId="{C4F18A38-A09A-4FCB-859C-72C5E3DBF7D1}" dt="2018-01-12T14:38:03.733" v="28" actId="478"/>
            <ac:grpSpMkLst>
              <pc:docMk/>
              <pc:sldMasterMk cId="1515736299" sldId="2147483687"/>
              <pc:sldLayoutMk cId="3404700341" sldId="2147483704"/>
              <ac:grpSpMk id="11" creationId="{00000000-0000-0000-0000-000000000000}"/>
            </ac:grpSpMkLst>
          </pc:grpChg>
          <pc:grpChg chg="add">
            <ac:chgData name="Linda Sunde" userId="9874fc63-94a6-4a42-b0b7-9db82e3dfe4b" providerId="ADAL" clId="{C4F18A38-A09A-4FCB-859C-72C5E3DBF7D1}" dt="2018-01-12T14:38:04.671" v="29" actId="2696"/>
            <ac:grpSpMkLst>
              <pc:docMk/>
              <pc:sldMasterMk cId="1515736299" sldId="2147483687"/>
              <pc:sldLayoutMk cId="3404700341" sldId="2147483704"/>
              <ac:grpSpMk id="17" creationId="{68FAC6F1-79DE-414A-A296-E10A0A6EC862}"/>
            </ac:grpSpMkLst>
          </pc:grpChg>
        </pc:sldLayoutChg>
      </pc:sldMasterChg>
      <pc:sldMasterChg chg="addSp delSp modSldLayout">
        <pc:chgData name="Linda Sunde" userId="9874fc63-94a6-4a42-b0b7-9db82e3dfe4b" providerId="ADAL" clId="{C4F18A38-A09A-4FCB-859C-72C5E3DBF7D1}" dt="2018-01-12T14:38:15.499" v="31" actId="2696"/>
        <pc:sldMasterMkLst>
          <pc:docMk/>
          <pc:sldMasterMk cId="3846142285" sldId="2147483705"/>
        </pc:sldMasterMkLst>
        <pc:spChg chg="add del">
          <ac:chgData name="Linda Sunde" userId="9874fc63-94a6-4a42-b0b7-9db82e3dfe4b" providerId="ADAL" clId="{C4F18A38-A09A-4FCB-859C-72C5E3DBF7D1}" dt="2018-01-12T14:30:32.803" v="3" actId="478"/>
          <ac:spMkLst>
            <pc:docMk/>
            <pc:sldMasterMk cId="3846142285" sldId="2147483705"/>
            <ac:spMk id="9" creationId="{862BADCB-0589-410D-912E-C3CD5CB88B10}"/>
          </ac:spMkLst>
        </pc:spChg>
        <pc:grpChg chg="del">
          <ac:chgData name="Linda Sunde" userId="9874fc63-94a6-4a42-b0b7-9db82e3dfe4b" providerId="ADAL" clId="{C4F18A38-A09A-4FCB-859C-72C5E3DBF7D1}" dt="2018-01-12T14:38:14.530" v="30" actId="478"/>
          <ac:grpSpMkLst>
            <pc:docMk/>
            <pc:sldMasterMk cId="3846142285" sldId="2147483705"/>
            <ac:grpSpMk id="10" creationId="{00000000-0000-0000-0000-000000000000}"/>
          </ac:grpSpMkLst>
        </pc:grpChg>
        <pc:grpChg chg="add">
          <ac:chgData name="Linda Sunde" userId="9874fc63-94a6-4a42-b0b7-9db82e3dfe4b" providerId="ADAL" clId="{C4F18A38-A09A-4FCB-859C-72C5E3DBF7D1}" dt="2018-01-12T14:38:15.499" v="31" actId="2696"/>
          <ac:grpSpMkLst>
            <pc:docMk/>
            <pc:sldMasterMk cId="3846142285" sldId="2147483705"/>
            <ac:grpSpMk id="15" creationId="{29F62008-B414-4047-8E52-38DA28357C0B}"/>
          </ac:grpSpMkLst>
        </pc:grpChg>
        <pc:sldLayoutChg chg="modSp">
          <pc:chgData name="Linda Sunde" userId="9874fc63-94a6-4a42-b0b7-9db82e3dfe4b" providerId="ADAL" clId="{C4F18A38-A09A-4FCB-859C-72C5E3DBF7D1}" dt="2018-01-12T14:29:02.679" v="0" actId="2696"/>
          <pc:sldLayoutMkLst>
            <pc:docMk/>
            <pc:sldMasterMk cId="3846142285" sldId="2147483705"/>
            <pc:sldLayoutMk cId="4024990185" sldId="2147483706"/>
          </pc:sldLayoutMkLst>
          <pc:spChg chg="mod">
            <ac:chgData name="Linda Sunde" userId="9874fc63-94a6-4a42-b0b7-9db82e3dfe4b" providerId="ADAL" clId="{C4F18A38-A09A-4FCB-859C-72C5E3DBF7D1}" dt="2018-01-12T14:29:02.679" v="0" actId="2696"/>
            <ac:spMkLst>
              <pc:docMk/>
              <pc:sldMasterMk cId="3846142285" sldId="2147483705"/>
              <pc:sldLayoutMk cId="4024990185" sldId="2147483706"/>
              <ac:spMk id="21" creationId="{00000000-0000-0000-0000-000000000000}"/>
            </ac:spMkLst>
          </pc:spChg>
        </pc:sldLayoutChg>
        <pc:sldLayoutChg chg="modSp">
          <pc:chgData name="Linda Sunde" userId="9874fc63-94a6-4a42-b0b7-9db82e3dfe4b" providerId="ADAL" clId="{C4F18A38-A09A-4FCB-859C-72C5E3DBF7D1}" dt="2018-01-12T14:29:14.943" v="1" actId="2696"/>
          <pc:sldLayoutMkLst>
            <pc:docMk/>
            <pc:sldMasterMk cId="3846142285" sldId="2147483705"/>
            <pc:sldLayoutMk cId="4103475003" sldId="2147483707"/>
          </pc:sldLayoutMkLst>
          <pc:spChg chg="mod">
            <ac:chgData name="Linda Sunde" userId="9874fc63-94a6-4a42-b0b7-9db82e3dfe4b" providerId="ADAL" clId="{C4F18A38-A09A-4FCB-859C-72C5E3DBF7D1}" dt="2018-01-12T14:29:14.943" v="1" actId="2696"/>
            <ac:spMkLst>
              <pc:docMk/>
              <pc:sldMasterMk cId="3846142285" sldId="2147483705"/>
              <pc:sldLayoutMk cId="4103475003" sldId="2147483707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52192-B826-4AE0-9CD6-BEA9467D12B3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E4315-75CA-4BDD-AEB0-30BF4364265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5895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6BCB2-2760-41B1-A1BE-7886EF110FCB}" type="datetimeFigureOut">
              <a:rPr lang="nb-NO" smtClean="0"/>
              <a:t>05.11.2019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377DB-C4B0-49B2-8838-0F01BA83B7C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9571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Foreløpig agenda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08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Lagvis sikkerhet:</a:t>
            </a:r>
            <a:br>
              <a:rPr lang="nb-NO" dirty="0"/>
            </a:br>
            <a:r>
              <a:rPr lang="nb-NO" dirty="0" err="1"/>
              <a:t>Physical</a:t>
            </a:r>
            <a:r>
              <a:rPr lang="nb-NO" dirty="0"/>
              <a:t> Security (Fysisk sikring)</a:t>
            </a:r>
          </a:p>
          <a:p>
            <a:r>
              <a:rPr lang="nb-NO" dirty="0"/>
              <a:t>Identity and Access (identitet og tilgangskontroll)</a:t>
            </a:r>
          </a:p>
          <a:p>
            <a:r>
              <a:rPr lang="nb-NO" dirty="0"/>
              <a:t>Perimeter</a:t>
            </a:r>
          </a:p>
          <a:p>
            <a:r>
              <a:rPr lang="nb-NO" dirty="0"/>
              <a:t>Network</a:t>
            </a:r>
          </a:p>
          <a:p>
            <a:r>
              <a:rPr lang="nb-NO" dirty="0" err="1"/>
              <a:t>Compute</a:t>
            </a:r>
            <a:endParaRPr lang="nb-NO" dirty="0"/>
          </a:p>
          <a:p>
            <a:r>
              <a:rPr lang="nb-NO" dirty="0"/>
              <a:t>Application</a:t>
            </a:r>
          </a:p>
          <a:p>
            <a:r>
              <a:rPr lang="nb-NO" dirty="0"/>
              <a:t>Data</a:t>
            </a:r>
          </a:p>
          <a:p>
            <a:endParaRPr lang="nb-NO" dirty="0"/>
          </a:p>
          <a:p>
            <a:r>
              <a:rPr lang="nb-NO" dirty="0"/>
              <a:t>Zero trust </a:t>
            </a:r>
            <a:r>
              <a:rPr lang="nb-NO" dirty="0" err="1"/>
              <a:t>model</a:t>
            </a:r>
            <a:r>
              <a:rPr lang="nb-NO" dirty="0"/>
              <a:t>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states that you should never assume trust but instead continually validate trust. 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9287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Vise </a:t>
            </a:r>
            <a:r>
              <a:rPr lang="nb-NO" dirty="0" err="1"/>
              <a:t>deployment</a:t>
            </a:r>
            <a:r>
              <a:rPr lang="nb-NO" dirty="0"/>
              <a:t> av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377DB-C4B0-49B2-8838-0F01BA83B7C4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63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vit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0114" y="1379331"/>
            <a:ext cx="5158652" cy="4028488"/>
          </a:xfrm>
          <a:prstGeom prst="rect">
            <a:avLst/>
          </a:prstGeom>
        </p:spPr>
      </p:pic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4604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7180028" y="0"/>
            <a:ext cx="5011972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5579468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9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94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258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6316" y="365126"/>
            <a:ext cx="4574989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6316" y="1825625"/>
            <a:ext cx="454748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00525" y="13418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35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med graf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7529884" y="1825625"/>
            <a:ext cx="385142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5573194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2336705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skjerm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8138" y="365126"/>
            <a:ext cx="4705662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9200" y="1825625"/>
            <a:ext cx="4704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65126"/>
            <a:ext cx="6648138" cy="649287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762439" y="1378158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</p:spTree>
    <p:extLst>
      <p:ext uri="{BB962C8B-B14F-4D97-AF65-F5344CB8AC3E}">
        <p14:creationId xmlns:p14="http://schemas.microsoft.com/office/powerpoint/2010/main" val="237758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 med mobil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294" y="365126"/>
            <a:ext cx="4888706" cy="963024"/>
          </a:xfrm>
        </p:spPr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9443" y="365126"/>
            <a:ext cx="3511116" cy="624340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0" y="-447795"/>
            <a:ext cx="6012864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Lim inn skjermbilde, beskjær</a:t>
            </a:r>
            <a:r>
              <a:rPr lang="nb-NO" baseline="0" dirty="0"/>
              <a:t> det</a:t>
            </a:r>
            <a:r>
              <a:rPr lang="nb-NO" dirty="0"/>
              <a:t> og legg det «inni» skjermen.</a:t>
            </a:r>
          </a:p>
        </p:txBody>
      </p:sp>
      <p:sp>
        <p:nvSpPr>
          <p:cNvPr id="10" name="Plassholder for tekst 4">
            <a:extLst>
              <a:ext uri="{FF2B5EF4-FFF2-40B4-BE49-F238E27FC236}">
                <a16:creationId xmlns:a16="http://schemas.microsoft.com/office/drawing/2014/main" id="{696B9C2F-59C2-4F8E-AF8D-DDCE8553DC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7295" y="1825625"/>
            <a:ext cx="4888706" cy="4351326"/>
          </a:xfrm>
        </p:spPr>
        <p:txBody>
          <a:bodyPr/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</p:txBody>
      </p:sp>
    </p:spTree>
    <p:extLst>
      <p:ext uri="{BB962C8B-B14F-4D97-AF65-F5344CB8AC3E}">
        <p14:creationId xmlns:p14="http://schemas.microsoft.com/office/powerpoint/2010/main" val="1594091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kusboks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717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861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005200" y="4217322"/>
            <a:ext cx="2469600" cy="2069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2813890" y="3695061"/>
            <a:ext cx="276220" cy="276220"/>
            <a:chOff x="5293895" y="2030930"/>
            <a:chExt cx="683394" cy="683394"/>
          </a:xfrm>
        </p:grpSpPr>
        <p:sp>
          <p:nvSpPr>
            <p:cNvPr id="15" name="Oval 14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5957890" y="3700997"/>
            <a:ext cx="276220" cy="276220"/>
            <a:chOff x="5293895" y="2030930"/>
            <a:chExt cx="683394" cy="683394"/>
          </a:xfrm>
        </p:grpSpPr>
        <p:sp>
          <p:nvSpPr>
            <p:cNvPr id="18" name="Oval 1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9101890" y="3695061"/>
            <a:ext cx="276220" cy="276220"/>
            <a:chOff x="5293895" y="2030930"/>
            <a:chExt cx="683394" cy="683394"/>
          </a:xfrm>
        </p:grpSpPr>
        <p:sp>
          <p:nvSpPr>
            <p:cNvPr id="21" name="Oval 20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28575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itle 1"/>
          <p:cNvSpPr>
            <a:spLocks noGrp="1"/>
          </p:cNvSpPr>
          <p:nvPr>
            <p:ph type="ctrTitle"/>
          </p:nvPr>
        </p:nvSpPr>
        <p:spPr>
          <a:xfrm>
            <a:off x="2887808" y="1317043"/>
            <a:ext cx="6490302" cy="1126884"/>
          </a:xfrm>
        </p:spPr>
        <p:txBody>
          <a:bodyPr anchor="b">
            <a:noAutofit/>
          </a:bodyPr>
          <a:lstStyle>
            <a:lvl1pPr algn="ctr">
              <a:defRPr sz="36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5633011" y="260830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6">
            <a:extLst>
              <a:ext uri="{FF2B5EF4-FFF2-40B4-BE49-F238E27FC236}">
                <a16:creationId xmlns:a16="http://schemas.microsoft.com/office/drawing/2014/main" id="{5B443CCA-3D95-4EE5-BB97-9C4564C370AE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B7E84CBF-3925-4649-BD9C-0D02AB474F16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11">
              <a:extLst>
                <a:ext uri="{FF2B5EF4-FFF2-40B4-BE49-F238E27FC236}">
                  <a16:creationId xmlns:a16="http://schemas.microsoft.com/office/drawing/2014/main" id="{CBABD96F-CE45-4E64-8123-D2586BA53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64651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 fremhev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17043"/>
            <a:ext cx="8333306" cy="3076364"/>
          </a:xfrm>
          <a:solidFill>
            <a:schemeClr val="bg1">
              <a:alpha val="90000"/>
            </a:schemeClr>
          </a:solidFill>
        </p:spPr>
        <p:txBody>
          <a:bodyPr lIns="1440000" tIns="144000" bIns="144000" anchor="ctr" anchorCtr="0">
            <a:noAutofit/>
          </a:bodyPr>
          <a:lstStyle>
            <a:lvl1pPr algn="l">
              <a:lnSpc>
                <a:spcPct val="100000"/>
              </a:lnSpc>
              <a:defRPr sz="4500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726090"/>
            <a:ext cx="9744912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bakgrunnsbilde på dette lysbildet!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bildet du vil ha som bakgrunn</a:t>
            </a:r>
            <a:endParaRPr lang="nb-NO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932341"/>
            <a:ext cx="624882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Uthev tekst du vil få frem med MØRK oransje, fet</a:t>
            </a:r>
            <a:r>
              <a:rPr lang="nb-NO" baseline="0" dirty="0"/>
              <a:t> og/eller kursiv!</a:t>
            </a:r>
            <a:endParaRPr lang="nb-NO" dirty="0"/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AAC2E9E4-9DC5-4291-A71A-F3DDC30DF4F6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B6E4C888-1DD4-4D4F-BD36-31903523B190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>
              <a:extLst>
                <a:ext uri="{FF2B5EF4-FFF2-40B4-BE49-F238E27FC236}">
                  <a16:creationId xmlns:a16="http://schemas.microsoft.com/office/drawing/2014/main" id="{D02118FE-968E-4950-B375-73C2A1F91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99887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lite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94600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54642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87206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228664" y="2587032"/>
            <a:ext cx="2570400" cy="27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BA26DCBF-6113-474A-9A0C-AEC0E22620F3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E86C8221-DB3E-4CAE-8F35-0CD8A6A42CE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1">
              <a:extLst>
                <a:ext uri="{FF2B5EF4-FFF2-40B4-BE49-F238E27FC236}">
                  <a16:creationId xmlns:a16="http://schemas.microsoft.com/office/drawing/2014/main" id="{0C577655-7D4E-4BC6-A430-CFB448C58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1937180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 med 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800" y="1774358"/>
            <a:ext cx="5387456" cy="2845350"/>
          </a:xfrm>
        </p:spPr>
        <p:txBody>
          <a:bodyPr anchor="t">
            <a:noAutofit/>
          </a:bodyPr>
          <a:lstStyle>
            <a:lvl1pPr algn="l">
              <a:defRPr sz="4500" b="1" i="1"/>
            </a:lvl1pPr>
          </a:lstStyle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sp>
        <p:nvSpPr>
          <p:cNvPr id="14" name="TextBox 13"/>
          <p:cNvSpPr txBox="1"/>
          <p:nvPr userDrawn="1"/>
        </p:nvSpPr>
        <p:spPr>
          <a:xfrm>
            <a:off x="0" y="-485276"/>
            <a:ext cx="661610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Legg</a:t>
            </a:r>
            <a:r>
              <a:rPr lang="nb-NO" baseline="0" dirty="0"/>
              <a:t> gjerne inn et </a:t>
            </a:r>
            <a:r>
              <a:rPr lang="nb-NO" dirty="0"/>
              <a:t>portrett av personen du siterer på dette lysbildet! </a:t>
            </a:r>
          </a:p>
        </p:txBody>
      </p:sp>
      <p:sp>
        <p:nvSpPr>
          <p:cNvPr id="9" name="Title 40"/>
          <p:cNvSpPr txBox="1">
            <a:spLocks/>
          </p:cNvSpPr>
          <p:nvPr userDrawn="1"/>
        </p:nvSpPr>
        <p:spPr>
          <a:xfrm>
            <a:off x="1234800" y="677135"/>
            <a:ext cx="1228822" cy="1097222"/>
          </a:xfrm>
          <a:prstGeom prst="rect">
            <a:avLst/>
          </a:prstGeom>
        </p:spPr>
        <p:txBody>
          <a:bodyPr lIns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15000" dirty="0">
                <a:solidFill>
                  <a:srgbClr val="FA6100"/>
                </a:solidFill>
                <a:latin typeface="Georgia" charset="0"/>
                <a:ea typeface="Georgia" charset="0"/>
                <a:cs typeface="Georgia" charset="0"/>
              </a:rPr>
              <a:t>”</a:t>
            </a:r>
            <a:endParaRPr lang="en-US" sz="15000" dirty="0">
              <a:solidFill>
                <a:srgbClr val="FA6100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1234800" y="5371882"/>
            <a:ext cx="9511858" cy="0"/>
          </a:xfrm>
          <a:prstGeom prst="line">
            <a:avLst/>
          </a:prstGeom>
          <a:ln>
            <a:solidFill>
              <a:srgbClr val="FFCE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961513" y="1348999"/>
            <a:ext cx="5230486" cy="55090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nb-NO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34800" y="5035650"/>
            <a:ext cx="4861200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latin typeface="+mj-lt"/>
              </a:defRPr>
            </a:lvl1pPr>
          </a:lstStyle>
          <a:p>
            <a:pPr lvl="0"/>
            <a:r>
              <a:rPr lang="nb-NO" noProof="0" dirty="0"/>
              <a:t>Navn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1234800" y="5403686"/>
            <a:ext cx="4859514" cy="3044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>
                <a:latin typeface="+mj-lt"/>
              </a:defRPr>
            </a:lvl1pPr>
          </a:lstStyle>
          <a:p>
            <a:pPr lvl="0"/>
            <a:r>
              <a:rPr lang="nb-NO" noProof="0" dirty="0"/>
              <a:t>Rolle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8FAC6F1-79DE-414A-A296-E10A0A6EC862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BD64F62F-9512-4D0B-8C8B-6C034B2AF882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1">
              <a:extLst>
                <a:ext uri="{FF2B5EF4-FFF2-40B4-BE49-F238E27FC236}">
                  <a16:creationId xmlns:a16="http://schemas.microsoft.com/office/drawing/2014/main" id="{3229F08A-7C79-4DDE-87D2-3612FB9D7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4047003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55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sje øy på svar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uvetoya_Hele(manipulertSammen)_RGB_lowres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3066" y="1044434"/>
            <a:ext cx="6785868" cy="507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912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98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ør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381990" y="2413123"/>
            <a:ext cx="5776047" cy="2688813"/>
          </a:xfrm>
          <a:prstGeom prst="rect">
            <a:avLst/>
          </a:prstGeom>
          <a:solidFill>
            <a:srgbClr val="FBBD2D">
              <a:alpha val="4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13" noProof="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636" y="2621756"/>
            <a:ext cx="4566682" cy="21484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noProof="0" smtClean="0"/>
              <a:pPr/>
              <a:t>‹#›</a:t>
            </a:fld>
            <a:endParaRPr lang="nb-NO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6100466" y="550537"/>
            <a:ext cx="0" cy="452874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100466" y="5101936"/>
            <a:ext cx="0" cy="1855355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itle 40"/>
          <p:cNvSpPr txBox="1">
            <a:spLocks/>
          </p:cNvSpPr>
          <p:nvPr userDrawn="1"/>
        </p:nvSpPr>
        <p:spPr>
          <a:xfrm>
            <a:off x="8248159" y="4088602"/>
            <a:ext cx="1060918" cy="6815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nb-NO" sz="2000" noProof="0" dirty="0">
                <a:solidFill>
                  <a:schemeClr val="bg1"/>
                </a:solidFill>
              </a:rPr>
              <a:t>BILDE HER</a:t>
            </a:r>
            <a:endParaRPr lang="nb-NO" sz="2000" b="0" i="1" noProof="0" dirty="0">
              <a:solidFill>
                <a:schemeClr val="bg1"/>
              </a:solidFill>
              <a:latin typeface="Georgia" charset="0"/>
              <a:ea typeface="Georgia" charset="0"/>
              <a:cs typeface="Georgia" charset="0"/>
            </a:endParaRPr>
          </a:p>
        </p:txBody>
      </p:sp>
      <p:cxnSp>
        <p:nvCxnSpPr>
          <p:cNvPr id="26" name="Straight Connector 25"/>
          <p:cNvCxnSpPr/>
          <p:nvPr userDrawn="1"/>
        </p:nvCxnSpPr>
        <p:spPr>
          <a:xfrm flipV="1">
            <a:off x="1381991" y="2413124"/>
            <a:ext cx="0" cy="2688812"/>
          </a:xfrm>
          <a:prstGeom prst="line">
            <a:avLst/>
          </a:prstGeom>
          <a:ln w="38100">
            <a:solidFill>
              <a:srgbClr val="FF6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515893" y="3164680"/>
            <a:ext cx="4772025" cy="2879725"/>
          </a:xfrm>
        </p:spPr>
        <p:txBody>
          <a:bodyPr/>
          <a:lstStyle/>
          <a:p>
            <a:endParaRPr lang="nb-NO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6515893" y="6101342"/>
            <a:ext cx="4772025" cy="315912"/>
          </a:xfrm>
        </p:spPr>
        <p:txBody>
          <a:bodyPr l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9901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ekst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5419" y="2250714"/>
            <a:ext cx="4567237" cy="3671647"/>
          </a:xfrm>
          <a:solidFill>
            <a:schemeClr val="accent2">
              <a:alpha val="43000"/>
            </a:schemeClr>
          </a:solidFill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000250" y="1815306"/>
            <a:ext cx="4014788" cy="4459881"/>
          </a:xfrm>
        </p:spPr>
        <p:txBody>
          <a:bodyPr/>
          <a:lstStyle/>
          <a:p>
            <a:endParaRPr lang="nb-NO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2000250" y="6316855"/>
            <a:ext cx="3286125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34750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480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llomsteg tr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8510116" y="4322957"/>
            <a:ext cx="2263775" cy="1935162"/>
          </a:xfrm>
        </p:spPr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4933" y="-414867"/>
            <a:ext cx="0" cy="1277312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093868" y="5922361"/>
            <a:ext cx="2131" cy="1892059"/>
          </a:xfrm>
          <a:prstGeom prst="line">
            <a:avLst/>
          </a:prstGeom>
          <a:ln w="12700" cmpd="sng">
            <a:solidFill>
              <a:schemeClr val="accent1"/>
            </a:solidFill>
            <a:headEnd type="none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6941012"/>
            <a:ext cx="3481787" cy="3693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Husk å kreditere fotografen/kilden!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234800" y="3787969"/>
            <a:ext cx="4052887" cy="2470150"/>
          </a:xfrm>
          <a:noFill/>
        </p:spPr>
        <p:txBody>
          <a:bodyPr/>
          <a:lstStyle/>
          <a:p>
            <a:endParaRPr lang="nb-NO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355972" y="2678842"/>
            <a:ext cx="4800600" cy="2787650"/>
          </a:xfrm>
        </p:spPr>
        <p:txBody>
          <a:bodyPr/>
          <a:lstStyle/>
          <a:p>
            <a:endParaRPr lang="nb-NO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3"/>
          </p:nvPr>
        </p:nvSpPr>
        <p:spPr>
          <a:xfrm>
            <a:off x="1234799" y="6301367"/>
            <a:ext cx="4052887" cy="315912"/>
          </a:xfrm>
        </p:spPr>
        <p:txBody>
          <a:bodyPr lIns="0">
            <a:noAutofit/>
          </a:bodyPr>
          <a:lstStyle>
            <a:lvl1pPr marL="0" indent="0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en-US" dirty="0"/>
              <a:t>Edit </a:t>
            </a:r>
            <a:r>
              <a:rPr lang="nb-NO" noProof="0" dirty="0"/>
              <a:t>Master</a:t>
            </a:r>
            <a:r>
              <a:rPr lang="en-US" dirty="0"/>
              <a:t>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8510115" y="6301367"/>
            <a:ext cx="2263775" cy="315912"/>
          </a:xfrm>
        </p:spPr>
        <p:txBody>
          <a:bodyPr lIns="90000" rIns="0">
            <a:noAutofit/>
          </a:bodyPr>
          <a:lstStyle>
            <a:lvl1pPr marL="0" indent="0" algn="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5536406" y="5515704"/>
            <a:ext cx="2757488" cy="315912"/>
          </a:xfrm>
        </p:spPr>
        <p:txBody>
          <a:bodyPr lIns="90000" rIns="0">
            <a:noAutofit/>
          </a:bodyPr>
          <a:lstStyle>
            <a:lvl1pPr marL="0" indent="0" algn="ctr">
              <a:buNone/>
              <a:defRPr sz="1400" b="1" i="1"/>
            </a:lvl1pPr>
            <a:lvl2pPr marL="457200" indent="0">
              <a:buNone/>
              <a:defRPr sz="1200" b="1" i="1"/>
            </a:lvl2pPr>
            <a:lvl3pPr marL="914400" indent="0">
              <a:buNone/>
              <a:defRPr sz="1200" b="1" i="1"/>
            </a:lvl3pPr>
            <a:lvl4pPr marL="1371600" indent="0">
              <a:buNone/>
              <a:defRPr sz="1200" b="1" i="1"/>
            </a:lvl4pPr>
            <a:lvl5pPr marL="1828800" indent="0">
              <a:buNone/>
              <a:defRPr sz="1200" b="1" i="1"/>
            </a:lvl5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6"/>
          </p:nvPr>
        </p:nvSpPr>
        <p:spPr>
          <a:xfrm>
            <a:off x="1235075" y="2121692"/>
            <a:ext cx="10145713" cy="363538"/>
          </a:xfrm>
        </p:spPr>
        <p:txBody>
          <a:bodyPr lIns="90000" rIns="9000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021869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ste st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nb-NO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93321" y="-414867"/>
            <a:ext cx="0" cy="1151467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V="1">
            <a:off x="6093320" y="6045200"/>
            <a:ext cx="2" cy="423805"/>
          </a:xfrm>
          <a:prstGeom prst="line">
            <a:avLst/>
          </a:prstGeom>
          <a:ln w="12700" cmpd="sng">
            <a:solidFill>
              <a:schemeClr val="accent1"/>
            </a:solidFill>
            <a:headEnd type="oval"/>
            <a:tailEnd type="none" w="sm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241675" y="1829595"/>
            <a:ext cx="5703888" cy="2828925"/>
          </a:xfrm>
        </p:spPr>
        <p:txBody>
          <a:bodyPr/>
          <a:lstStyle/>
          <a:p>
            <a:endParaRPr lang="nb-NO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241676" y="4766072"/>
            <a:ext cx="5703888" cy="11715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</p:txBody>
      </p:sp>
    </p:spTree>
    <p:extLst>
      <p:ext uri="{BB962C8B-B14F-4D97-AF65-F5344CB8AC3E}">
        <p14:creationId xmlns:p14="http://schemas.microsoft.com/office/powerpoint/2010/main" val="30688221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øy på grått med hvit tekst ">
    <p:bg>
      <p:bgPr>
        <a:solidFill>
          <a:srgbClr val="000000">
            <a:alpha val="6470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ouvet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7780" y="3127369"/>
            <a:ext cx="1912926" cy="515019"/>
          </a:xfrm>
          <a:prstGeom prst="rect">
            <a:avLst/>
          </a:prstGeom>
        </p:spPr>
      </p:pic>
      <p:pic>
        <p:nvPicPr>
          <p:cNvPr id="9" name="Picture 8" descr="svart_oy.png"/>
          <p:cNvPicPr>
            <a:picLocks noChangeAspect="1"/>
          </p:cNvPicPr>
          <p:nvPr userDrawn="1"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5543" y="1336467"/>
            <a:ext cx="5489068" cy="41404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79008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med grått lag og hvit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11906" y="0"/>
            <a:ext cx="12192000" cy="6858000"/>
          </a:xfrm>
          <a:prstGeom prst="rect">
            <a:avLst/>
          </a:prstGeom>
          <a:solidFill>
            <a:srgbClr val="000000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Dette bakgrunnsbildet kan byttes ut ved å formatere bakgrunnen på lysbildet.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11" name="Title 15"/>
          <p:cNvSpPr>
            <a:spLocks noGrp="1"/>
          </p:cNvSpPr>
          <p:nvPr>
            <p:ph type="title"/>
          </p:nvPr>
        </p:nvSpPr>
        <p:spPr>
          <a:xfrm>
            <a:off x="2521744" y="2068449"/>
            <a:ext cx="7208044" cy="1317689"/>
          </a:xfrm>
          <a:noFill/>
        </p:spPr>
        <p:txBody>
          <a:bodyPr anchor="b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2521744" y="3859702"/>
            <a:ext cx="7208044" cy="841606"/>
          </a:xfrm>
        </p:spPr>
        <p:txBody>
          <a:bodyPr>
            <a:noAutofit/>
          </a:bodyPr>
          <a:lstStyle>
            <a:lvl1pPr marL="0" indent="0" algn="ctr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grpSp>
        <p:nvGrpSpPr>
          <p:cNvPr id="13" name="Group 6">
            <a:extLst>
              <a:ext uri="{FF2B5EF4-FFF2-40B4-BE49-F238E27FC236}">
                <a16:creationId xmlns:a16="http://schemas.microsoft.com/office/drawing/2014/main" id="{27AE4F0D-B2E4-4DAE-8569-90B5DBA9C6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4" name="Rectangle 7">
              <a:extLst>
                <a:ext uri="{FF2B5EF4-FFF2-40B4-BE49-F238E27FC236}">
                  <a16:creationId xmlns:a16="http://schemas.microsoft.com/office/drawing/2014/main" id="{A5E935CF-5EDE-4ECA-B9E5-2798E90EB67E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1">
              <a:extLst>
                <a:ext uri="{FF2B5EF4-FFF2-40B4-BE49-F238E27FC236}">
                  <a16:creationId xmlns:a16="http://schemas.microsoft.com/office/drawing/2014/main" id="{2B1FE8FE-FBB6-41AC-98D4-7D6168145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87423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bak hvit bok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46000" y="3603452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 userDrawn="1"/>
        </p:nvGrpSpPr>
        <p:grpSpPr>
          <a:xfrm>
            <a:off x="2739091" y="3024000"/>
            <a:ext cx="6713816" cy="3786679"/>
            <a:chOff x="2739092" y="2099258"/>
            <a:chExt cx="6713816" cy="4758742"/>
          </a:xfrm>
        </p:grpSpPr>
        <p:sp>
          <p:nvSpPr>
            <p:cNvPr id="6" name="Rectangle 5"/>
            <p:cNvSpPr/>
            <p:nvPr userDrawn="1"/>
          </p:nvSpPr>
          <p:spPr>
            <a:xfrm>
              <a:off x="2739092" y="2099258"/>
              <a:ext cx="6713816" cy="47587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noProof="0" dirty="0"/>
            </a:p>
          </p:txBody>
        </p:sp>
        <p:cxnSp>
          <p:nvCxnSpPr>
            <p:cNvPr id="12" name="Straight Connector 11"/>
            <p:cNvCxnSpPr/>
            <p:nvPr userDrawn="1"/>
          </p:nvCxnSpPr>
          <p:spPr>
            <a:xfrm>
              <a:off x="2739092" y="2099258"/>
              <a:ext cx="6713816" cy="0"/>
            </a:xfrm>
            <a:prstGeom prst="line">
              <a:avLst/>
            </a:prstGeom>
            <a:ln w="69850">
              <a:solidFill>
                <a:srgbClr val="FA61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itle 13"/>
          <p:cNvSpPr>
            <a:spLocks noGrp="1"/>
          </p:cNvSpPr>
          <p:nvPr userDrawn="1">
            <p:ph type="title"/>
          </p:nvPr>
        </p:nvSpPr>
        <p:spPr>
          <a:xfrm>
            <a:off x="3197256" y="3529381"/>
            <a:ext cx="5797487" cy="114283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17" name="Subtitle 2"/>
          <p:cNvSpPr>
            <a:spLocks noGrp="1"/>
          </p:cNvSpPr>
          <p:nvPr userDrawn="1">
            <p:ph type="subTitle" idx="1"/>
          </p:nvPr>
        </p:nvSpPr>
        <p:spPr>
          <a:xfrm>
            <a:off x="3197256" y="5052731"/>
            <a:ext cx="5797487" cy="640007"/>
          </a:xfrm>
        </p:spPr>
        <p:txBody>
          <a:bodyPr>
            <a:no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 dirty="0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646000" y="482421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0" y="-726090"/>
            <a:ext cx="9623468" cy="6463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/>
              <a:t>Sett inn bakgrunnsbilde ved å formatere bakgrunnen på lysbildet: </a:t>
            </a:r>
            <a:br>
              <a:rPr lang="nb-NO" dirty="0"/>
            </a:br>
            <a:r>
              <a:rPr lang="nb-NO" dirty="0"/>
              <a:t>Høyreklikk på bakgrunnen, velg «Formater bakgrunn», «Bilde…» </a:t>
            </a:r>
            <a:r>
              <a:rPr lang="nb-NO" baseline="0" dirty="0"/>
              <a:t>og velg et annet bilde som bakgrunn</a:t>
            </a:r>
            <a:endParaRPr lang="nb-NO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5693134"/>
            <a:ext cx="12192000" cy="1164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1946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Kapittel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0303"/>
            <a:ext cx="9144000" cy="923925"/>
          </a:xfrm>
        </p:spPr>
        <p:txBody>
          <a:bodyPr anchor="b">
            <a:noAutofit/>
          </a:bodyPr>
          <a:lstStyle>
            <a:lvl1pPr algn="ctr">
              <a:defRPr sz="4500"/>
            </a:lvl1pPr>
          </a:lstStyle>
          <a:p>
            <a:r>
              <a:rPr lang="en-US" noProof="0"/>
              <a:t>Click to edit Master title style</a:t>
            </a:r>
            <a:endParaRPr lang="nb-NO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4762"/>
            <a:ext cx="9144000" cy="778669"/>
          </a:xfrm>
        </p:spPr>
        <p:txBody>
          <a:bodyPr>
            <a:noAutofit/>
          </a:bodyPr>
          <a:lstStyle>
            <a:lvl1pPr marL="0" indent="0" algn="ctr">
              <a:buNone/>
              <a:defRPr sz="25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5760721" y="1617044"/>
            <a:ext cx="683394" cy="683394"/>
            <a:chOff x="5293895" y="2030930"/>
            <a:chExt cx="683394" cy="683394"/>
          </a:xfrm>
        </p:grpSpPr>
        <p:sp>
          <p:nvSpPr>
            <p:cNvPr id="8" name="Oval 7"/>
            <p:cNvSpPr/>
            <p:nvPr/>
          </p:nvSpPr>
          <p:spPr>
            <a:xfrm>
              <a:off x="5476775" y="2213810"/>
              <a:ext cx="317634" cy="31763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93895" y="2030930"/>
              <a:ext cx="683394" cy="683394"/>
            </a:xfrm>
            <a:prstGeom prst="ellipse">
              <a:avLst/>
            </a:prstGeom>
            <a:noFill/>
            <a:ln w="50800">
              <a:solidFill>
                <a:srgbClr val="FA61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Connector 13"/>
          <p:cNvCxnSpPr/>
          <p:nvPr userDrawn="1"/>
        </p:nvCxnSpPr>
        <p:spPr>
          <a:xfrm>
            <a:off x="5635357" y="3538611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6">
            <a:extLst>
              <a:ext uri="{FF2B5EF4-FFF2-40B4-BE49-F238E27FC236}">
                <a16:creationId xmlns:a16="http://schemas.microsoft.com/office/drawing/2014/main" id="{A58DC723-9A7D-4B5E-8DF7-4B44D01B546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E42E86B8-3EC6-458B-AD8B-6FEC97B95B37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FD1DC3B1-6E45-4AB1-A431-75B1A0AE2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94087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86636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to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0000" tIns="45720" rIns="91440" bIns="45720" rtlCol="0" anchor="b">
            <a:noAutofit/>
          </a:bodyPr>
          <a:lstStyle>
            <a:lvl1pPr>
              <a:defRPr lang="nb-NO" noProof="0" dirty="0"/>
            </a:lvl1pPr>
          </a:lstStyle>
          <a:p>
            <a:pPr lvl="0"/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48612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511650" y="1825625"/>
            <a:ext cx="486965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185954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nkter/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4800" y="1825625"/>
            <a:ext cx="838261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nb-NO" noProof="0" dirty="0"/>
            </a:lvl1pPr>
            <a:lvl2pPr>
              <a:defRPr lang="nb-NO" noProof="0" dirty="0"/>
            </a:lvl2pPr>
            <a:lvl3pPr>
              <a:defRPr lang="nb-NO" noProof="0" dirty="0"/>
            </a:lvl3pPr>
          </a:lstStyle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FBC2E-150B-49D4-A5E9-D014A10F5E5B}" type="slidenum">
              <a:rPr lang="nb-NO" smtClean="0"/>
              <a:t>‹#›</a:t>
            </a:fld>
            <a:endParaRPr lang="nb-NO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329176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770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5"/>
            <a:ext cx="10078991" cy="1325563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nb-NO" noProof="0"/>
              <a:t>Klikk for å redigere tittelstil</a:t>
            </a:r>
            <a:endParaRPr lang="nb-NO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1009634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7" name="Group 6"/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8" name="Rectangle 7"/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243395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8" r:id="rId5"/>
    <p:sldLayoutId id="2147483689" r:id="rId6"/>
    <p:sldLayoutId id="214748371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271463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rgbClr val="92D050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365126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328400" y="1328149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234800" y="1825625"/>
            <a:ext cx="84714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lvl="1"/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  <a:p>
            <a:pPr lvl="2"/>
            <a:r>
              <a:rPr lang="nb-NO" noProof="0" dirty="0"/>
              <a:t>Third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A847540E-5D4E-4238-AC99-4923A96BBF05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FD6E77D7-8E62-4CCC-BB42-C653F12363BC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BADFFE96-F770-49AD-ACB9-D35843E1C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1515736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88" r:id="rId2"/>
    <p:sldLayoutId id="2147483699" r:id="rId3"/>
    <p:sldLayoutId id="2147483698" r:id="rId4"/>
    <p:sldLayoutId id="2147483700" r:id="rId5"/>
    <p:sldLayoutId id="2147483694" r:id="rId6"/>
    <p:sldLayoutId id="2147483695" r:id="rId7"/>
    <p:sldLayoutId id="2147483702" r:id="rId8"/>
    <p:sldLayoutId id="2147483697" r:id="rId9"/>
    <p:sldLayoutId id="2147483703" r:id="rId10"/>
    <p:sldLayoutId id="2147483704" r:id="rId11"/>
    <p:sldLayoutId id="2147483710" r:id="rId12"/>
    <p:sldLayoutId id="214748369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8775" indent="-358775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Font typeface="Courier New" panose="02070309020205020404" pitchFamily="49" charset="0"/>
        <a:buChar char="o"/>
        <a:defRPr lang="nb-NO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71463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lang="nb-NO" sz="2000" kern="1200" noProof="0" dirty="0" err="1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8575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Clr>
          <a:schemeClr val="accent1"/>
        </a:buClr>
        <a:buFont typeface="Calibri" panose="020F0502020204030204" pitchFamily="34" charset="0"/>
        <a:buChar char="▪"/>
        <a:defRPr lang="nb-NO" sz="1800" kern="1200" baseline="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b-NO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4800" y="665158"/>
            <a:ext cx="10146506" cy="963024"/>
          </a:xfrm>
          <a:prstGeom prst="rect">
            <a:avLst/>
          </a:prstGeom>
        </p:spPr>
        <p:txBody>
          <a:bodyPr vert="horz" lIns="90000" tIns="45720" rIns="91440" bIns="45720" rtlCol="0" anchor="b">
            <a:noAutofit/>
          </a:bodyPr>
          <a:lstStyle/>
          <a:p>
            <a:r>
              <a:rPr lang="nb-NO" noProof="0" dirty="0" err="1"/>
              <a:t>Click</a:t>
            </a:r>
            <a:r>
              <a:rPr lang="nb-NO" noProof="0" dirty="0"/>
              <a:t> to </a:t>
            </a:r>
            <a:r>
              <a:rPr lang="nb-NO" noProof="0" dirty="0" err="1"/>
              <a:t>edit</a:t>
            </a:r>
            <a:r>
              <a:rPr lang="nb-NO" noProof="0" dirty="0"/>
              <a:t> Master </a:t>
            </a:r>
            <a:r>
              <a:rPr lang="nb-NO" noProof="0" dirty="0" err="1"/>
              <a:t>title</a:t>
            </a:r>
            <a:r>
              <a:rPr lang="nb-NO" noProof="0" dirty="0"/>
              <a:t>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4800" y="3078955"/>
            <a:ext cx="10119000" cy="30980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buClr>
                <a:schemeClr val="accent2"/>
              </a:buClr>
              <a:buFont typeface="Courier New" panose="02070309020205020404" pitchFamily="49" charset="0"/>
              <a:buChar char="o"/>
            </a:pPr>
            <a:r>
              <a:rPr lang="nb-NO" noProof="0" dirty="0"/>
              <a:t>Edit Master </a:t>
            </a:r>
            <a:r>
              <a:rPr lang="nb-NO" noProof="0" dirty="0" err="1"/>
              <a:t>text</a:t>
            </a:r>
            <a:r>
              <a:rPr lang="nb-NO" noProof="0" dirty="0"/>
              <a:t> styles</a:t>
            </a:r>
          </a:p>
          <a:p>
            <a:pPr marL="628650" lvl="1" indent="-271463">
              <a:buClr>
                <a:srgbClr val="92D050"/>
              </a:buClr>
            </a:pPr>
            <a:r>
              <a:rPr lang="nb-NO" noProof="0" dirty="0"/>
              <a:t>Second </a:t>
            </a:r>
            <a:r>
              <a:rPr lang="nb-NO" noProof="0" dirty="0" err="1"/>
              <a:t>level</a:t>
            </a:r>
            <a:endParaRPr lang="nb-NO" noProof="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685717" y="1898525"/>
            <a:ext cx="9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5713" y="6492875"/>
            <a:ext cx="512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FBC2E-150B-49D4-A5E9-D014A10F5E5B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15" name="Group 6">
            <a:extLst>
              <a:ext uri="{FF2B5EF4-FFF2-40B4-BE49-F238E27FC236}">
                <a16:creationId xmlns:a16="http://schemas.microsoft.com/office/drawing/2014/main" id="{29F62008-B414-4047-8E52-38DA28357C0B}"/>
              </a:ext>
            </a:extLst>
          </p:cNvPr>
          <p:cNvGrpSpPr/>
          <p:nvPr userDrawn="1"/>
        </p:nvGrpSpPr>
        <p:grpSpPr>
          <a:xfrm rot="10800000">
            <a:off x="11950995" y="657823"/>
            <a:ext cx="241005" cy="659219"/>
            <a:chOff x="11950995" y="552893"/>
            <a:chExt cx="241005" cy="659219"/>
          </a:xfrm>
          <a:solidFill>
            <a:srgbClr val="000000"/>
          </a:solidFill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0682A13C-E15E-4736-8E1C-6C0591F931C1}"/>
                </a:ext>
              </a:extLst>
            </p:cNvPr>
            <p:cNvSpPr/>
            <p:nvPr/>
          </p:nvSpPr>
          <p:spPr>
            <a:xfrm>
              <a:off x="11950995" y="552893"/>
              <a:ext cx="241005" cy="6592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1">
              <a:extLst>
                <a:ext uri="{FF2B5EF4-FFF2-40B4-BE49-F238E27FC236}">
                  <a16:creationId xmlns:a16="http://schemas.microsoft.com/office/drawing/2014/main" id="{D3C4BF7A-B682-4510-9952-66CCC90B8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5400000">
              <a:off x="11829714" y="828836"/>
              <a:ext cx="506509" cy="139290"/>
            </a:xfrm>
            <a:prstGeom prst="rect">
              <a:avLst/>
            </a:prstGeom>
            <a:grpFill/>
          </p:spPr>
        </p:pic>
      </p:grpSp>
    </p:spTree>
    <p:extLst>
      <p:ext uri="{BB962C8B-B14F-4D97-AF65-F5344CB8AC3E}">
        <p14:creationId xmlns:p14="http://schemas.microsoft.com/office/powerpoint/2010/main" val="384614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12" r:id="rId3"/>
    <p:sldLayoutId id="2147483709" r:id="rId4"/>
    <p:sldLayoutId id="2147483708" r:id="rId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605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0223AE-910A-4F0A-8FD5-0DF9471B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0904A-EAB2-4AB5-8816-AAC477CD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Bonusleksjon</a:t>
            </a:r>
          </a:p>
        </p:txBody>
      </p:sp>
    </p:spTree>
    <p:extLst>
      <p:ext uri="{BB962C8B-B14F-4D97-AF65-F5344CB8AC3E}">
        <p14:creationId xmlns:p14="http://schemas.microsoft.com/office/powerpoint/2010/main" val="299352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Azureskolen – Workshop #3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Sikkerhet</a:t>
            </a:r>
          </a:p>
        </p:txBody>
      </p:sp>
    </p:spTree>
    <p:extLst>
      <p:ext uri="{BB962C8B-B14F-4D97-AF65-F5344CB8AC3E}">
        <p14:creationId xmlns:p14="http://schemas.microsoft.com/office/powerpoint/2010/main" val="402582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55DD50-67FE-4D7E-9392-9BA3C3C1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Workshop #1</a:t>
            </a:r>
          </a:p>
          <a:p>
            <a:pPr lvl="1"/>
            <a:r>
              <a:rPr lang="nb-NO" dirty="0"/>
              <a:t>Introduksjon Azure</a:t>
            </a:r>
          </a:p>
          <a:p>
            <a:pPr lvl="1"/>
            <a:r>
              <a:rPr lang="nb-NO" dirty="0"/>
              <a:t>App Service, Azure Storage, Bonus: Key Vault</a:t>
            </a:r>
          </a:p>
          <a:p>
            <a:r>
              <a:rPr lang="nb-NO" dirty="0"/>
              <a:t>Workshop #2</a:t>
            </a:r>
          </a:p>
          <a:p>
            <a:pPr lvl="1"/>
            <a:r>
              <a:rPr lang="nb-NO" dirty="0" err="1"/>
              <a:t>DevOps</a:t>
            </a:r>
            <a:endParaRPr lang="nb-NO" dirty="0"/>
          </a:p>
          <a:p>
            <a:r>
              <a:rPr lang="nb-NO" b="1" dirty="0"/>
              <a:t>Workshop #3</a:t>
            </a:r>
          </a:p>
          <a:p>
            <a:pPr lvl="1"/>
            <a:r>
              <a:rPr lang="nb-NO" dirty="0"/>
              <a:t>Sikkerhet</a:t>
            </a:r>
          </a:p>
          <a:p>
            <a:r>
              <a:rPr lang="nb-NO" dirty="0"/>
              <a:t>Workshop #4</a:t>
            </a:r>
          </a:p>
          <a:p>
            <a:pPr lvl="1"/>
            <a:r>
              <a:rPr lang="nb-NO" dirty="0"/>
              <a:t>TBD</a:t>
            </a:r>
          </a:p>
          <a:p>
            <a:endParaRPr lang="nb-NO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6743FF-4E38-4244-9AF8-AF658D85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Azureskolen</a:t>
            </a:r>
            <a:r>
              <a:rPr lang="nb-NO" dirty="0"/>
              <a:t> Workshop – Foreløpig plan</a:t>
            </a:r>
          </a:p>
        </p:txBody>
      </p:sp>
    </p:spTree>
    <p:extLst>
      <p:ext uri="{BB962C8B-B14F-4D97-AF65-F5344CB8AC3E}">
        <p14:creationId xmlns:p14="http://schemas.microsoft.com/office/powerpoint/2010/main" val="367331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EC16A-631D-40F4-A34D-5EB73F45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/>
              <a:t>Introduksjon sikkerhet i </a:t>
            </a:r>
          </a:p>
          <a:p>
            <a:r>
              <a:rPr lang="nb-NO" dirty="0"/>
              <a:t>Leksjon 1: Azure </a:t>
            </a:r>
            <a:r>
              <a:rPr lang="nb-NO" dirty="0" err="1"/>
              <a:t>DevOps</a:t>
            </a:r>
            <a:r>
              <a:rPr lang="nb-NO" dirty="0"/>
              <a:t> – Delivery Pipeline</a:t>
            </a:r>
          </a:p>
          <a:p>
            <a:r>
              <a:rPr lang="nb-NO" dirty="0"/>
              <a:t>Leksjon 2: Azure AD og autentisering</a:t>
            </a:r>
          </a:p>
          <a:p>
            <a:r>
              <a:rPr lang="nb-NO" dirty="0"/>
              <a:t>Bonus-leksjon: Sas-token og </a:t>
            </a:r>
            <a:r>
              <a:rPr lang="nb-NO" dirty="0" err="1"/>
              <a:t>vnet</a:t>
            </a:r>
            <a:endParaRPr lang="nb-NO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A31B3-A635-4631-AB14-0C7A72E2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Dagens workshop</a:t>
            </a:r>
          </a:p>
        </p:txBody>
      </p:sp>
    </p:spTree>
    <p:extLst>
      <p:ext uri="{BB962C8B-B14F-4D97-AF65-F5344CB8AC3E}">
        <p14:creationId xmlns:p14="http://schemas.microsoft.com/office/powerpoint/2010/main" val="271402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Lagvis sikkerhet</a:t>
            </a:r>
          </a:p>
          <a:p>
            <a:r>
              <a:rPr lang="nb-NO" dirty="0"/>
              <a:t>Zero Trust </a:t>
            </a:r>
            <a:r>
              <a:rPr lang="nb-NO" dirty="0" err="1"/>
              <a:t>model</a:t>
            </a:r>
            <a:endParaRPr lang="nb-NO" dirty="0"/>
          </a:p>
          <a:p>
            <a:r>
              <a:rPr lang="nb-NO" dirty="0"/>
              <a:t>Hva ønsker man å beskytte?</a:t>
            </a:r>
          </a:p>
          <a:p>
            <a:pPr lvl="1"/>
            <a:r>
              <a:rPr lang="nb-NO" dirty="0"/>
              <a:t>Data/informasjon</a:t>
            </a:r>
          </a:p>
          <a:p>
            <a:r>
              <a:rPr lang="nb-NO" dirty="0"/>
              <a:t>Delt ansvar</a:t>
            </a:r>
          </a:p>
          <a:p>
            <a:pPr lvl="1"/>
            <a:r>
              <a:rPr lang="nb-NO" dirty="0"/>
              <a:t>Hva tar </a:t>
            </a:r>
            <a:r>
              <a:rPr lang="nb-NO" dirty="0" err="1"/>
              <a:t>Azure</a:t>
            </a:r>
            <a:r>
              <a:rPr lang="nb-NO" dirty="0"/>
              <a:t> ansvar for?</a:t>
            </a:r>
          </a:p>
          <a:p>
            <a:pPr lvl="1"/>
            <a:r>
              <a:rPr lang="nb-NO" dirty="0"/>
              <a:t>Hva har du ansvar for?</a:t>
            </a:r>
          </a:p>
          <a:p>
            <a:pPr lvl="1"/>
            <a:r>
              <a:rPr lang="nb-NO" dirty="0" err="1"/>
              <a:t>PaaS</a:t>
            </a:r>
            <a:r>
              <a:rPr lang="nb-NO" dirty="0"/>
              <a:t>, </a:t>
            </a:r>
            <a:r>
              <a:rPr lang="nb-NO" dirty="0" err="1"/>
              <a:t>SaaS</a:t>
            </a:r>
            <a:r>
              <a:rPr lang="nb-NO" dirty="0"/>
              <a:t> eller </a:t>
            </a:r>
            <a:r>
              <a:rPr lang="nb-NO" dirty="0" err="1"/>
              <a:t>IaaS</a:t>
            </a:r>
            <a:endParaRPr lang="nb-NO" dirty="0"/>
          </a:p>
          <a:p>
            <a:r>
              <a:rPr lang="nb-NO" dirty="0"/>
              <a:t>SSO</a:t>
            </a:r>
          </a:p>
          <a:p>
            <a:pPr lvl="1"/>
            <a:r>
              <a:rPr lang="nb-NO" dirty="0"/>
              <a:t>Færre brukere, mer sikkert?</a:t>
            </a:r>
          </a:p>
          <a:p>
            <a:pPr lvl="1"/>
            <a:endParaRPr lang="nb-NO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Sikkert i Azure</a:t>
            </a:r>
          </a:p>
        </p:txBody>
      </p:sp>
    </p:spTree>
    <p:extLst>
      <p:ext uri="{BB962C8B-B14F-4D97-AF65-F5344CB8AC3E}">
        <p14:creationId xmlns:p14="http://schemas.microsoft.com/office/powerpoint/2010/main" val="899226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B98822-8368-4C2D-B1AB-DBC5C478A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sz="4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551990-3A9C-43DC-8E56-7146D7720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85" y="376848"/>
            <a:ext cx="10078991" cy="1325563"/>
          </a:xfrm>
        </p:spPr>
        <p:txBody>
          <a:bodyPr/>
          <a:lstStyle/>
          <a:p>
            <a:r>
              <a:rPr lang="nb-NO" dirty="0"/>
              <a:t>Demo og leksjon 1</a:t>
            </a:r>
          </a:p>
        </p:txBody>
      </p:sp>
    </p:spTree>
    <p:extLst>
      <p:ext uri="{BB962C8B-B14F-4D97-AF65-F5344CB8AC3E}">
        <p14:creationId xmlns:p14="http://schemas.microsoft.com/office/powerpoint/2010/main" val="2246517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CAFEDC-D075-4BF1-8EEC-978810502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5C9A2C-D026-47EC-B66D-9D71F908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Azure AD</a:t>
            </a:r>
          </a:p>
        </p:txBody>
      </p:sp>
    </p:spTree>
    <p:extLst>
      <p:ext uri="{BB962C8B-B14F-4D97-AF65-F5344CB8AC3E}">
        <p14:creationId xmlns:p14="http://schemas.microsoft.com/office/powerpoint/2010/main" val="105795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C6EDC8-A815-4F7B-95FE-5E19DA086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Portal</a:t>
            </a:r>
          </a:p>
          <a:p>
            <a:r>
              <a:rPr lang="nb-NO" dirty="0"/>
              <a:t>Visual Studio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16A1BB-BF26-4AFE-905C-E67197F2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Demo og Leksjon 2.</a:t>
            </a:r>
          </a:p>
        </p:txBody>
      </p:sp>
    </p:spTree>
    <p:extLst>
      <p:ext uri="{BB962C8B-B14F-4D97-AF65-F5344CB8AC3E}">
        <p14:creationId xmlns:p14="http://schemas.microsoft.com/office/powerpoint/2010/main" val="260785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69A132-FA9D-4F94-91D3-A36EA016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A7BFC-CB66-413C-995D-7797E2E02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Infrastruktur sikkerhet</a:t>
            </a:r>
          </a:p>
        </p:txBody>
      </p:sp>
    </p:spTree>
    <p:extLst>
      <p:ext uri="{BB962C8B-B14F-4D97-AF65-F5344CB8AC3E}">
        <p14:creationId xmlns:p14="http://schemas.microsoft.com/office/powerpoint/2010/main" val="2450348965"/>
      </p:ext>
    </p:extLst>
  </p:cSld>
  <p:clrMapOvr>
    <a:masterClrMapping/>
  </p:clrMapOvr>
</p:sld>
</file>

<file path=ppt/theme/theme1.xml><?xml version="1.0" encoding="utf-8"?>
<a:theme xmlns:a="http://schemas.openxmlformats.org/drawingml/2006/main" name="Forside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B080F39-F12D-4C0A-8CB0-269CBB96B587}"/>
    </a:ext>
  </a:extLst>
</a:theme>
</file>

<file path=ppt/theme/theme2.xml><?xml version="1.0" encoding="utf-8"?>
<a:theme xmlns:a="http://schemas.openxmlformats.org/drawingml/2006/main" name="Innhold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uvets presentasjonsmal" id="{301BCD41-07AD-46CA-9372-A479FF8012E2}" vid="{202D5BAB-5A4C-4D97-B910-D457384076A2}"/>
    </a:ext>
  </a:extLst>
</a:theme>
</file>

<file path=ppt/theme/theme3.xml><?xml version="1.0" encoding="utf-8"?>
<a:theme xmlns:a="http://schemas.openxmlformats.org/drawingml/2006/main" name="Prosess">
  <a:themeElements>
    <a:clrScheme name="Bouvet">
      <a:dk1>
        <a:srgbClr val="222222"/>
      </a:dk1>
      <a:lt1>
        <a:sysClr val="window" lastClr="FFFFFF"/>
      </a:lt1>
      <a:dk2>
        <a:srgbClr val="CD5000"/>
      </a:dk2>
      <a:lt2>
        <a:srgbClr val="A4D5EB"/>
      </a:lt2>
      <a:accent1>
        <a:srgbClr val="FF6400"/>
      </a:accent1>
      <a:accent2>
        <a:srgbClr val="FBBD2D"/>
      </a:accent2>
      <a:accent3>
        <a:srgbClr val="D4E262"/>
      </a:accent3>
      <a:accent4>
        <a:srgbClr val="5AA4A2"/>
      </a:accent4>
      <a:accent5>
        <a:srgbClr val="377599"/>
      </a:accent5>
      <a:accent6>
        <a:srgbClr val="0D3C55"/>
      </a:accent6>
      <a:hlink>
        <a:srgbClr val="CD5000"/>
      </a:hlink>
      <a:folHlink>
        <a:srgbClr val="45454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uvets presentasjonsmal" id="{301BCD41-07AD-46CA-9372-A479FF8012E2}" vid="{329E5A70-F5A3-4C3B-AEE4-196E0975597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3CE5A03C88D04F8FE0CC8617320B29" ma:contentTypeVersion="2" ma:contentTypeDescription="Create a new document." ma:contentTypeScope="" ma:versionID="23c508fadb5761cd27fdc7efc393bb78">
  <xsd:schema xmlns:xsd="http://www.w3.org/2001/XMLSchema" xmlns:xs="http://www.w3.org/2001/XMLSchema" xmlns:p="http://schemas.microsoft.com/office/2006/metadata/properties" xmlns:ns2="323bcd62-7d27-4513-9df1-9bc20f03554b" targetNamespace="http://schemas.microsoft.com/office/2006/metadata/properties" ma:root="true" ma:fieldsID="4120a6a9df7c81c23a4d646d2ccf1355" ns2:_="">
    <xsd:import namespace="323bcd62-7d27-4513-9df1-9bc20f0355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bcd62-7d27-4513-9df1-9bc20f0355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2CB842-18D5-4EEF-9009-B0CAFCE7AC3E}">
  <ds:schemaRefs>
    <ds:schemaRef ds:uri="http://schemas.microsoft.com/office/2006/documentManagement/types"/>
    <ds:schemaRef ds:uri="http://schemas.microsoft.com/office/infopath/2007/PartnerControls"/>
    <ds:schemaRef ds:uri="cd7095a3-97f1-4663-a71f-a762e9d8a5de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377EA4A-9170-43AD-A052-6EABC948F7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3bcd62-7d27-4513-9df1-9bc20f0355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82CC63-55FC-4D22-9ED3-DB88AF6228E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Bouvets presentasjonsmal</Template>
  <TotalTime>1417</TotalTime>
  <Words>175</Words>
  <Application>Microsoft Office PowerPoint</Application>
  <PresentationFormat>Widescreen</PresentationFormat>
  <Paragraphs>51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Georgia</vt:lpstr>
      <vt:lpstr>Wingdings</vt:lpstr>
      <vt:lpstr>Forside</vt:lpstr>
      <vt:lpstr>Innhold</vt:lpstr>
      <vt:lpstr>Prosess</vt:lpstr>
      <vt:lpstr>PowerPoint Presentation</vt:lpstr>
      <vt:lpstr>Azureskolen – Workshop #3</vt:lpstr>
      <vt:lpstr>Azureskolen Workshop – Foreløpig plan</vt:lpstr>
      <vt:lpstr>Dagens workshop</vt:lpstr>
      <vt:lpstr>Sikkert i Azure</vt:lpstr>
      <vt:lpstr>Demo og leksjon 1</vt:lpstr>
      <vt:lpstr>Azure AD</vt:lpstr>
      <vt:lpstr>Demo og Leksjon 2.</vt:lpstr>
      <vt:lpstr>Infrastruktur sikkerhet</vt:lpstr>
      <vt:lpstr>Demo og Bonusleksjon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Renton Skallist</dc:creator>
  <cp:lastModifiedBy>Petter Abrahamsen</cp:lastModifiedBy>
  <cp:revision>38</cp:revision>
  <dcterms:created xsi:type="dcterms:W3CDTF">2018-11-13T16:59:11Z</dcterms:created>
  <dcterms:modified xsi:type="dcterms:W3CDTF">2019-11-05T16:57:12Z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0x0101005D3CE5A03C88D04F8FE0CC8617320B29</vt:lpwstr>
  </property>
  <property fmtid="{D5CDD505-2E9C-101B-9397-08002B2CF9AE}" pid="3" name="_dlc_DocIdItemGuid">
    <vt:lpwstr>86852120-cc66-4c0f-8b63-a8fb53c60303</vt:lpwstr>
  </property>
</Properties>
</file>