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87" r:id="rId5"/>
    <p:sldMasterId id="2147483705" r:id="rId6"/>
  </p:sldMasterIdLst>
  <p:notesMasterIdLst>
    <p:notesMasterId r:id="rId22"/>
  </p:notesMasterIdLst>
  <p:handoutMasterIdLst>
    <p:handoutMasterId r:id="rId23"/>
  </p:handoutMasterIdLst>
  <p:sldIdLst>
    <p:sldId id="256" r:id="rId7"/>
    <p:sldId id="257" r:id="rId8"/>
    <p:sldId id="259" r:id="rId9"/>
    <p:sldId id="260" r:id="rId10"/>
    <p:sldId id="284" r:id="rId11"/>
    <p:sldId id="291" r:id="rId12"/>
    <p:sldId id="293" r:id="rId13"/>
    <p:sldId id="290" r:id="rId14"/>
    <p:sldId id="292" r:id="rId15"/>
    <p:sldId id="275" r:id="rId16"/>
    <p:sldId id="288" r:id="rId17"/>
    <p:sldId id="289" r:id="rId18"/>
    <p:sldId id="280" r:id="rId19"/>
    <p:sldId id="287" r:id="rId20"/>
    <p:sldId id="286" r:id="rId21"/>
  </p:sldIdLst>
  <p:sldSz cx="12192000" cy="6858000"/>
  <p:notesSz cx="6858000" cy="9144000"/>
  <p:defaultTextStyle>
    <a:defPPr>
      <a:defRPr lang="nb-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BBD2D"/>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6" autoAdjust="0"/>
    <p:restoredTop sz="64004" autoAdjust="0"/>
  </p:normalViewPr>
  <p:slideViewPr>
    <p:cSldViewPr snapToGrid="0" showGuides="1">
      <p:cViewPr varScale="1">
        <p:scale>
          <a:sx n="40" d="100"/>
          <a:sy n="40" d="100"/>
        </p:scale>
        <p:origin x="1686" y="24"/>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showGuides="1">
      <p:cViewPr varScale="1">
        <p:scale>
          <a:sx n="74" d="100"/>
          <a:sy n="74" d="100"/>
        </p:scale>
        <p:origin x="2556" y="5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5.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handoutMaster" Target="handoutMasters/handoutMaster1.xml"/><Relationship Id="rId28" Type="http://schemas.microsoft.com/office/2016/11/relationships/changesInfo" Target="changesInfos/changesInfo1.xml"/><Relationship Id="rId10" Type="http://schemas.openxmlformats.org/officeDocument/2006/relationships/slide" Target="slides/slide4.xml"/><Relationship Id="rId19" Type="http://schemas.openxmlformats.org/officeDocument/2006/relationships/slide" Target="slides/slide13.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notesMaster" Target="notesMasters/notesMaster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inda Sunde" userId="9874fc63-94a6-4a42-b0b7-9db82e3dfe4b" providerId="ADAL" clId="{C4F18A38-A09A-4FCB-859C-72C5E3DBF7D1}"/>
    <pc:docChg chg="custSel addSld delSld modSld modMainMaster">
      <pc:chgData name="Linda Sunde" userId="9874fc63-94a6-4a42-b0b7-9db82e3dfe4b" providerId="ADAL" clId="{C4F18A38-A09A-4FCB-859C-72C5E3DBF7D1}" dt="2018-01-12T14:40:32.027" v="45" actId="2696"/>
      <pc:docMkLst>
        <pc:docMk/>
      </pc:docMkLst>
      <pc:sldChg chg="add del">
        <pc:chgData name="Linda Sunde" userId="9874fc63-94a6-4a42-b0b7-9db82e3dfe4b" providerId="ADAL" clId="{C4F18A38-A09A-4FCB-859C-72C5E3DBF7D1}" dt="2018-01-12T14:40:32.027" v="45" actId="2696"/>
        <pc:sldMkLst>
          <pc:docMk/>
          <pc:sldMk cId="1499715902" sldId="257"/>
        </pc:sldMkLst>
      </pc:sldChg>
      <pc:sldChg chg="add del">
        <pc:chgData name="Linda Sunde" userId="9874fc63-94a6-4a42-b0b7-9db82e3dfe4b" providerId="ADAL" clId="{C4F18A38-A09A-4FCB-859C-72C5E3DBF7D1}" dt="2018-01-12T14:39:00.420" v="37" actId="2696"/>
        <pc:sldMkLst>
          <pc:docMk/>
          <pc:sldMk cId="2469708035" sldId="257"/>
        </pc:sldMkLst>
      </pc:sldChg>
      <pc:sldChg chg="add del">
        <pc:chgData name="Linda Sunde" userId="9874fc63-94a6-4a42-b0b7-9db82e3dfe4b" providerId="ADAL" clId="{C4F18A38-A09A-4FCB-859C-72C5E3DBF7D1}" dt="2018-01-12T14:39:00.420" v="38" actId="2696"/>
        <pc:sldMkLst>
          <pc:docMk/>
          <pc:sldMk cId="603824161" sldId="258"/>
        </pc:sldMkLst>
      </pc:sldChg>
      <pc:sldChg chg="add del">
        <pc:chgData name="Linda Sunde" userId="9874fc63-94a6-4a42-b0b7-9db82e3dfe4b" providerId="ADAL" clId="{C4F18A38-A09A-4FCB-859C-72C5E3DBF7D1}" dt="2018-01-12T14:39:00.420" v="39" actId="2696"/>
        <pc:sldMkLst>
          <pc:docMk/>
          <pc:sldMk cId="601324328" sldId="259"/>
        </pc:sldMkLst>
      </pc:sldChg>
      <pc:sldChg chg="add del">
        <pc:chgData name="Linda Sunde" userId="9874fc63-94a6-4a42-b0b7-9db82e3dfe4b" providerId="ADAL" clId="{C4F18A38-A09A-4FCB-859C-72C5E3DBF7D1}" dt="2018-01-12T14:39:00.420" v="36" actId="2696"/>
        <pc:sldMkLst>
          <pc:docMk/>
          <pc:sldMk cId="1193319562" sldId="260"/>
        </pc:sldMkLst>
      </pc:sldChg>
      <pc:sldMasterChg chg="modSp modSldLayout">
        <pc:chgData name="Linda Sunde" userId="9874fc63-94a6-4a42-b0b7-9db82e3dfe4b" providerId="ADAL" clId="{C4F18A38-A09A-4FCB-859C-72C5E3DBF7D1}" dt="2018-01-12T14:40:18.497" v="44" actId="2696"/>
        <pc:sldMasterMkLst>
          <pc:docMk/>
          <pc:sldMasterMk cId="2433956660" sldId="2147483660"/>
        </pc:sldMasterMkLst>
        <pc:grpChg chg="mod">
          <ac:chgData name="Linda Sunde" userId="9874fc63-94a6-4a42-b0b7-9db82e3dfe4b" providerId="ADAL" clId="{C4F18A38-A09A-4FCB-859C-72C5E3DBF7D1}" dt="2018-01-12T14:36:56.469" v="15" actId="688"/>
          <ac:grpSpMkLst>
            <pc:docMk/>
            <pc:sldMasterMk cId="2433956660" sldId="2147483660"/>
            <ac:grpSpMk id="7" creationId="{00000000-0000-0000-0000-000000000000}"/>
          </ac:grpSpMkLst>
        </pc:grpChg>
        <pc:sldLayoutChg chg="addSp delSp">
          <pc:chgData name="Linda Sunde" userId="9874fc63-94a6-4a42-b0b7-9db82e3dfe4b" providerId="ADAL" clId="{C4F18A38-A09A-4FCB-859C-72C5E3DBF7D1}" dt="2018-01-12T14:37:14.390" v="17" actId="2696"/>
          <pc:sldLayoutMkLst>
            <pc:docMk/>
            <pc:sldMasterMk cId="2433956660" sldId="2147483660"/>
            <pc:sldLayoutMk cId="1874232010" sldId="2147483665"/>
          </pc:sldLayoutMkLst>
          <pc:grpChg chg="add">
            <ac:chgData name="Linda Sunde" userId="9874fc63-94a6-4a42-b0b7-9db82e3dfe4b" providerId="ADAL" clId="{C4F18A38-A09A-4FCB-859C-72C5E3DBF7D1}" dt="2018-01-12T14:37:14.390" v="17" actId="2696"/>
            <ac:grpSpMkLst>
              <pc:docMk/>
              <pc:sldMasterMk cId="2433956660" sldId="2147483660"/>
              <pc:sldLayoutMk cId="1874232010" sldId="2147483665"/>
              <ac:grpSpMk id="13" creationId="{27AE4F0D-B2E4-4DAE-8569-90B5DBA9C665}"/>
            </ac:grpSpMkLst>
          </pc:grpChg>
          <pc:grpChg chg="del">
            <ac:chgData name="Linda Sunde" userId="9874fc63-94a6-4a42-b0b7-9db82e3dfe4b" providerId="ADAL" clId="{C4F18A38-A09A-4FCB-859C-72C5E3DBF7D1}" dt="2018-01-12T14:37:11" v="16" actId="478"/>
            <ac:grpSpMkLst>
              <pc:docMk/>
              <pc:sldMasterMk cId="2433956660" sldId="2147483660"/>
              <pc:sldLayoutMk cId="1874232010" sldId="2147483665"/>
              <ac:grpSpMk id="21" creationId="{00000000-0000-0000-0000-000000000000}"/>
            </ac:grpSpMkLst>
          </pc:grpChg>
        </pc:sldLayoutChg>
        <pc:sldLayoutChg chg="setBg">
          <pc:chgData name="Linda Sunde" userId="9874fc63-94a6-4a42-b0b7-9db82e3dfe4b" providerId="ADAL" clId="{C4F18A38-A09A-4FCB-859C-72C5E3DBF7D1}" dt="2018-01-12T14:40:18.497" v="44" actId="2696"/>
          <pc:sldLayoutMkLst>
            <pc:docMk/>
            <pc:sldMasterMk cId="2433956660" sldId="2147483660"/>
            <pc:sldLayoutMk cId="1719466470" sldId="2147483668"/>
          </pc:sldLayoutMkLst>
        </pc:sldLayoutChg>
        <pc:sldLayoutChg chg="addSp delSp">
          <pc:chgData name="Linda Sunde" userId="9874fc63-94a6-4a42-b0b7-9db82e3dfe4b" providerId="ADAL" clId="{C4F18A38-A09A-4FCB-859C-72C5E3DBF7D1}" dt="2018-01-12T14:37:27.391" v="19" actId="2696"/>
          <pc:sldLayoutMkLst>
            <pc:docMk/>
            <pc:sldMasterMk cId="2433956660" sldId="2147483660"/>
            <pc:sldLayoutMk cId="1940871719" sldId="2147483689"/>
          </pc:sldLayoutMkLst>
          <pc:grpChg chg="del">
            <ac:chgData name="Linda Sunde" userId="9874fc63-94a6-4a42-b0b7-9db82e3dfe4b" providerId="ADAL" clId="{C4F18A38-A09A-4FCB-859C-72C5E3DBF7D1}" dt="2018-01-12T14:37:25.234" v="18" actId="478"/>
            <ac:grpSpMkLst>
              <pc:docMk/>
              <pc:sldMasterMk cId="2433956660" sldId="2147483660"/>
              <pc:sldLayoutMk cId="1940871719" sldId="2147483689"/>
              <ac:grpSpMk id="11" creationId="{00000000-0000-0000-0000-000000000000}"/>
            </ac:grpSpMkLst>
          </pc:grpChg>
          <pc:grpChg chg="add">
            <ac:chgData name="Linda Sunde" userId="9874fc63-94a6-4a42-b0b7-9db82e3dfe4b" providerId="ADAL" clId="{C4F18A38-A09A-4FCB-859C-72C5E3DBF7D1}" dt="2018-01-12T14:37:27.391" v="19" actId="2696"/>
            <ac:grpSpMkLst>
              <pc:docMk/>
              <pc:sldMasterMk cId="2433956660" sldId="2147483660"/>
              <pc:sldLayoutMk cId="1940871719" sldId="2147483689"/>
              <ac:grpSpMk id="15" creationId="{A58DC723-9A7D-4B5E-8DF7-4B44D01B5465}"/>
            </ac:grpSpMkLst>
          </pc:grpChg>
        </pc:sldLayoutChg>
      </pc:sldMasterChg>
      <pc:sldMasterChg chg="addSp delSp modSldLayout">
        <pc:chgData name="Linda Sunde" userId="9874fc63-94a6-4a42-b0b7-9db82e3dfe4b" providerId="ADAL" clId="{C4F18A38-A09A-4FCB-859C-72C5E3DBF7D1}" dt="2018-01-12T14:38:04.671" v="29" actId="2696"/>
        <pc:sldMasterMkLst>
          <pc:docMk/>
          <pc:sldMasterMk cId="1515736299" sldId="2147483687"/>
        </pc:sldMasterMkLst>
        <pc:grpChg chg="del">
          <ac:chgData name="Linda Sunde" userId="9874fc63-94a6-4a42-b0b7-9db82e3dfe4b" providerId="ADAL" clId="{C4F18A38-A09A-4FCB-859C-72C5E3DBF7D1}" dt="2018-01-12T14:37:30.749" v="20" actId="478"/>
          <ac:grpSpMkLst>
            <pc:docMk/>
            <pc:sldMasterMk cId="1515736299" sldId="2147483687"/>
            <ac:grpSpMk id="7" creationId="{00000000-0000-0000-0000-000000000000}"/>
          </ac:grpSpMkLst>
        </pc:grpChg>
        <pc:grpChg chg="add">
          <ac:chgData name="Linda Sunde" userId="9874fc63-94a6-4a42-b0b7-9db82e3dfe4b" providerId="ADAL" clId="{C4F18A38-A09A-4FCB-859C-72C5E3DBF7D1}" dt="2018-01-12T14:37:31.906" v="21" actId="2696"/>
          <ac:grpSpMkLst>
            <pc:docMk/>
            <pc:sldMasterMk cId="1515736299" sldId="2147483687"/>
            <ac:grpSpMk id="10" creationId="{A847540E-5D4E-4238-AC99-4923A96BBF05}"/>
          </ac:grpSpMkLst>
        </pc:grpChg>
        <pc:sldLayoutChg chg="addSp delSp modSp">
          <pc:chgData name="Linda Sunde" userId="9874fc63-94a6-4a42-b0b7-9db82e3dfe4b" providerId="ADAL" clId="{C4F18A38-A09A-4FCB-859C-72C5E3DBF7D1}" dt="2018-01-12T14:35:07.205" v="14" actId="2696"/>
          <pc:sldLayoutMkLst>
            <pc:docMk/>
            <pc:sldMasterMk cId="1515736299" sldId="2147483687"/>
            <pc:sldLayoutMk cId="1594091784" sldId="2147483695"/>
          </pc:sldLayoutMkLst>
          <pc:spChg chg="del mod">
            <ac:chgData name="Linda Sunde" userId="9874fc63-94a6-4a42-b0b7-9db82e3dfe4b" providerId="ADAL" clId="{C4F18A38-A09A-4FCB-859C-72C5E3DBF7D1}" dt="2018-01-12T14:35:04.799" v="13" actId="478"/>
            <ac:spMkLst>
              <pc:docMk/>
              <pc:sldMasterMk cId="1515736299" sldId="2147483687"/>
              <pc:sldLayoutMk cId="1594091784" sldId="2147483695"/>
              <ac:spMk id="3" creationId="{00000000-0000-0000-0000-000000000000}"/>
            </ac:spMkLst>
          </pc:spChg>
          <pc:spChg chg="add del">
            <ac:chgData name="Linda Sunde" userId="9874fc63-94a6-4a42-b0b7-9db82e3dfe4b" providerId="ADAL" clId="{C4F18A38-A09A-4FCB-859C-72C5E3DBF7D1}" dt="2018-01-12T14:34:40.456" v="6" actId="11529"/>
            <ac:spMkLst>
              <pc:docMk/>
              <pc:sldMasterMk cId="1515736299" sldId="2147483687"/>
              <pc:sldLayoutMk cId="1594091784" sldId="2147483695"/>
              <ac:spMk id="4" creationId="{65025548-B8DE-477B-96CF-8BB232483E07}"/>
            </ac:spMkLst>
          </pc:spChg>
          <pc:spChg chg="add del mod">
            <ac:chgData name="Linda Sunde" userId="9874fc63-94a6-4a42-b0b7-9db82e3dfe4b" providerId="ADAL" clId="{C4F18A38-A09A-4FCB-859C-72C5E3DBF7D1}" dt="2018-01-12T14:35:02.581" v="12" actId="2696"/>
            <ac:spMkLst>
              <pc:docMk/>
              <pc:sldMasterMk cId="1515736299" sldId="2147483687"/>
              <pc:sldLayoutMk cId="1594091784" sldId="2147483695"/>
              <ac:spMk id="5" creationId="{E1DE957A-D540-4A04-8CC7-91D310B43699}"/>
            </ac:spMkLst>
          </pc:spChg>
          <pc:spChg chg="add">
            <ac:chgData name="Linda Sunde" userId="9874fc63-94a6-4a42-b0b7-9db82e3dfe4b" providerId="ADAL" clId="{C4F18A38-A09A-4FCB-859C-72C5E3DBF7D1}" dt="2018-01-12T14:35:07.205" v="14" actId="2696"/>
            <ac:spMkLst>
              <pc:docMk/>
              <pc:sldMasterMk cId="1515736299" sldId="2147483687"/>
              <pc:sldLayoutMk cId="1594091784" sldId="2147483695"/>
              <ac:spMk id="10" creationId="{696B9C2F-59C2-4F8E-AF8D-DDCE8553DC11}"/>
            </ac:spMkLst>
          </pc:spChg>
        </pc:sldLayoutChg>
        <pc:sldLayoutChg chg="addSp delSp">
          <pc:chgData name="Linda Sunde" userId="9874fc63-94a6-4a42-b0b7-9db82e3dfe4b" providerId="ADAL" clId="{C4F18A38-A09A-4FCB-859C-72C5E3DBF7D1}" dt="2018-01-12T14:37:56.218" v="25" actId="2696"/>
          <pc:sldLayoutMkLst>
            <pc:docMk/>
            <pc:sldMasterMk cId="1515736299" sldId="2147483687"/>
            <pc:sldLayoutMk cId="3899887035" sldId="2147483697"/>
          </pc:sldLayoutMkLst>
          <pc:grpChg chg="add">
            <ac:chgData name="Linda Sunde" userId="9874fc63-94a6-4a42-b0b7-9db82e3dfe4b" providerId="ADAL" clId="{C4F18A38-A09A-4FCB-859C-72C5E3DBF7D1}" dt="2018-01-12T14:37:56.218" v="25" actId="2696"/>
            <ac:grpSpMkLst>
              <pc:docMk/>
              <pc:sldMasterMk cId="1515736299" sldId="2147483687"/>
              <pc:sldLayoutMk cId="3899887035" sldId="2147483697"/>
              <ac:grpSpMk id="9" creationId="{AAC2E9E4-9DC5-4291-A71A-F3DDC30DF4F6}"/>
            </ac:grpSpMkLst>
          </pc:grpChg>
          <pc:grpChg chg="del">
            <ac:chgData name="Linda Sunde" userId="9874fc63-94a6-4a42-b0b7-9db82e3dfe4b" providerId="ADAL" clId="{C4F18A38-A09A-4FCB-859C-72C5E3DBF7D1}" dt="2018-01-12T14:37:55.156" v="24" actId="478"/>
            <ac:grpSpMkLst>
              <pc:docMk/>
              <pc:sldMasterMk cId="1515736299" sldId="2147483687"/>
              <pc:sldLayoutMk cId="3899887035" sldId="2147483697"/>
              <ac:grpSpMk id="11" creationId="{00000000-0000-0000-0000-000000000000}"/>
            </ac:grpSpMkLst>
          </pc:grpChg>
        </pc:sldLayoutChg>
        <pc:sldLayoutChg chg="addSp delSp">
          <pc:chgData name="Linda Sunde" userId="9874fc63-94a6-4a42-b0b7-9db82e3dfe4b" providerId="ADAL" clId="{C4F18A38-A09A-4FCB-859C-72C5E3DBF7D1}" dt="2018-01-12T14:37:50.937" v="23" actId="2696"/>
          <pc:sldLayoutMkLst>
            <pc:docMk/>
            <pc:sldMasterMk cId="1515736299" sldId="2147483687"/>
            <pc:sldLayoutMk cId="3646519661" sldId="2147483702"/>
          </pc:sldLayoutMkLst>
          <pc:grpChg chg="del">
            <ac:chgData name="Linda Sunde" userId="9874fc63-94a6-4a42-b0b7-9db82e3dfe4b" providerId="ADAL" clId="{C4F18A38-A09A-4FCB-859C-72C5E3DBF7D1}" dt="2018-01-12T14:37:49.609" v="22" actId="478"/>
            <ac:grpSpMkLst>
              <pc:docMk/>
              <pc:sldMasterMk cId="1515736299" sldId="2147483687"/>
              <pc:sldLayoutMk cId="3646519661" sldId="2147483702"/>
              <ac:grpSpMk id="23" creationId="{00000000-0000-0000-0000-000000000000}"/>
            </ac:grpSpMkLst>
          </pc:grpChg>
          <pc:grpChg chg="add">
            <ac:chgData name="Linda Sunde" userId="9874fc63-94a6-4a42-b0b7-9db82e3dfe4b" providerId="ADAL" clId="{C4F18A38-A09A-4FCB-859C-72C5E3DBF7D1}" dt="2018-01-12T14:37:50.937" v="23" actId="2696"/>
            <ac:grpSpMkLst>
              <pc:docMk/>
              <pc:sldMasterMk cId="1515736299" sldId="2147483687"/>
              <pc:sldLayoutMk cId="3646519661" sldId="2147483702"/>
              <ac:grpSpMk id="27" creationId="{5B443CCA-3D95-4EE5-BB97-9C4564C370AE}"/>
            </ac:grpSpMkLst>
          </pc:grpChg>
        </pc:sldLayoutChg>
        <pc:sldLayoutChg chg="addSp delSp">
          <pc:chgData name="Linda Sunde" userId="9874fc63-94a6-4a42-b0b7-9db82e3dfe4b" providerId="ADAL" clId="{C4F18A38-A09A-4FCB-859C-72C5E3DBF7D1}" dt="2018-01-12T14:38:00.296" v="27" actId="2696"/>
          <pc:sldLayoutMkLst>
            <pc:docMk/>
            <pc:sldMasterMk cId="1515736299" sldId="2147483687"/>
            <pc:sldLayoutMk cId="1193718089" sldId="2147483703"/>
          </pc:sldLayoutMkLst>
          <pc:grpChg chg="del">
            <ac:chgData name="Linda Sunde" userId="9874fc63-94a6-4a42-b0b7-9db82e3dfe4b" providerId="ADAL" clId="{C4F18A38-A09A-4FCB-859C-72C5E3DBF7D1}" dt="2018-01-12T14:37:58.921" v="26" actId="478"/>
            <ac:grpSpMkLst>
              <pc:docMk/>
              <pc:sldMasterMk cId="1515736299" sldId="2147483687"/>
              <pc:sldLayoutMk cId="1193718089" sldId="2147483703"/>
              <ac:grpSpMk id="11" creationId="{00000000-0000-0000-0000-000000000000}"/>
            </ac:grpSpMkLst>
          </pc:grpChg>
          <pc:grpChg chg="add">
            <ac:chgData name="Linda Sunde" userId="9874fc63-94a6-4a42-b0b7-9db82e3dfe4b" providerId="ADAL" clId="{C4F18A38-A09A-4FCB-859C-72C5E3DBF7D1}" dt="2018-01-12T14:38:00.296" v="27" actId="2696"/>
            <ac:grpSpMkLst>
              <pc:docMk/>
              <pc:sldMasterMk cId="1515736299" sldId="2147483687"/>
              <pc:sldLayoutMk cId="1193718089" sldId="2147483703"/>
              <ac:grpSpMk id="15" creationId="{BA26DCBF-6113-474A-9A0C-AEC0E22620F3}"/>
            </ac:grpSpMkLst>
          </pc:grpChg>
        </pc:sldLayoutChg>
        <pc:sldLayoutChg chg="addSp delSp">
          <pc:chgData name="Linda Sunde" userId="9874fc63-94a6-4a42-b0b7-9db82e3dfe4b" providerId="ADAL" clId="{C4F18A38-A09A-4FCB-859C-72C5E3DBF7D1}" dt="2018-01-12T14:38:04.671" v="29" actId="2696"/>
          <pc:sldLayoutMkLst>
            <pc:docMk/>
            <pc:sldMasterMk cId="1515736299" sldId="2147483687"/>
            <pc:sldLayoutMk cId="3404700341" sldId="2147483704"/>
          </pc:sldLayoutMkLst>
          <pc:grpChg chg="del">
            <ac:chgData name="Linda Sunde" userId="9874fc63-94a6-4a42-b0b7-9db82e3dfe4b" providerId="ADAL" clId="{C4F18A38-A09A-4FCB-859C-72C5E3DBF7D1}" dt="2018-01-12T14:38:03.733" v="28" actId="478"/>
            <ac:grpSpMkLst>
              <pc:docMk/>
              <pc:sldMasterMk cId="1515736299" sldId="2147483687"/>
              <pc:sldLayoutMk cId="3404700341" sldId="2147483704"/>
              <ac:grpSpMk id="11" creationId="{00000000-0000-0000-0000-000000000000}"/>
            </ac:grpSpMkLst>
          </pc:grpChg>
          <pc:grpChg chg="add">
            <ac:chgData name="Linda Sunde" userId="9874fc63-94a6-4a42-b0b7-9db82e3dfe4b" providerId="ADAL" clId="{C4F18A38-A09A-4FCB-859C-72C5E3DBF7D1}" dt="2018-01-12T14:38:04.671" v="29" actId="2696"/>
            <ac:grpSpMkLst>
              <pc:docMk/>
              <pc:sldMasterMk cId="1515736299" sldId="2147483687"/>
              <pc:sldLayoutMk cId="3404700341" sldId="2147483704"/>
              <ac:grpSpMk id="17" creationId="{68FAC6F1-79DE-414A-A296-E10A0A6EC862}"/>
            </ac:grpSpMkLst>
          </pc:grpChg>
        </pc:sldLayoutChg>
      </pc:sldMasterChg>
      <pc:sldMasterChg chg="addSp delSp modSldLayout">
        <pc:chgData name="Linda Sunde" userId="9874fc63-94a6-4a42-b0b7-9db82e3dfe4b" providerId="ADAL" clId="{C4F18A38-A09A-4FCB-859C-72C5E3DBF7D1}" dt="2018-01-12T14:38:15.499" v="31" actId="2696"/>
        <pc:sldMasterMkLst>
          <pc:docMk/>
          <pc:sldMasterMk cId="3846142285" sldId="2147483705"/>
        </pc:sldMasterMkLst>
        <pc:spChg chg="add del">
          <ac:chgData name="Linda Sunde" userId="9874fc63-94a6-4a42-b0b7-9db82e3dfe4b" providerId="ADAL" clId="{C4F18A38-A09A-4FCB-859C-72C5E3DBF7D1}" dt="2018-01-12T14:30:32.803" v="3" actId="478"/>
          <ac:spMkLst>
            <pc:docMk/>
            <pc:sldMasterMk cId="3846142285" sldId="2147483705"/>
            <ac:spMk id="9" creationId="{862BADCB-0589-410D-912E-C3CD5CB88B10}"/>
          </ac:spMkLst>
        </pc:spChg>
        <pc:grpChg chg="del">
          <ac:chgData name="Linda Sunde" userId="9874fc63-94a6-4a42-b0b7-9db82e3dfe4b" providerId="ADAL" clId="{C4F18A38-A09A-4FCB-859C-72C5E3DBF7D1}" dt="2018-01-12T14:38:14.530" v="30" actId="478"/>
          <ac:grpSpMkLst>
            <pc:docMk/>
            <pc:sldMasterMk cId="3846142285" sldId="2147483705"/>
            <ac:grpSpMk id="10" creationId="{00000000-0000-0000-0000-000000000000}"/>
          </ac:grpSpMkLst>
        </pc:grpChg>
        <pc:grpChg chg="add">
          <ac:chgData name="Linda Sunde" userId="9874fc63-94a6-4a42-b0b7-9db82e3dfe4b" providerId="ADAL" clId="{C4F18A38-A09A-4FCB-859C-72C5E3DBF7D1}" dt="2018-01-12T14:38:15.499" v="31" actId="2696"/>
          <ac:grpSpMkLst>
            <pc:docMk/>
            <pc:sldMasterMk cId="3846142285" sldId="2147483705"/>
            <ac:grpSpMk id="15" creationId="{29F62008-B414-4047-8E52-38DA28357C0B}"/>
          </ac:grpSpMkLst>
        </pc:grpChg>
        <pc:sldLayoutChg chg="modSp">
          <pc:chgData name="Linda Sunde" userId="9874fc63-94a6-4a42-b0b7-9db82e3dfe4b" providerId="ADAL" clId="{C4F18A38-A09A-4FCB-859C-72C5E3DBF7D1}" dt="2018-01-12T14:29:02.679" v="0" actId="2696"/>
          <pc:sldLayoutMkLst>
            <pc:docMk/>
            <pc:sldMasterMk cId="3846142285" sldId="2147483705"/>
            <pc:sldLayoutMk cId="4024990185" sldId="2147483706"/>
          </pc:sldLayoutMkLst>
          <pc:spChg chg="mod">
            <ac:chgData name="Linda Sunde" userId="9874fc63-94a6-4a42-b0b7-9db82e3dfe4b" providerId="ADAL" clId="{C4F18A38-A09A-4FCB-859C-72C5E3DBF7D1}" dt="2018-01-12T14:29:02.679" v="0" actId="2696"/>
            <ac:spMkLst>
              <pc:docMk/>
              <pc:sldMasterMk cId="3846142285" sldId="2147483705"/>
              <pc:sldLayoutMk cId="4024990185" sldId="2147483706"/>
              <ac:spMk id="21" creationId="{00000000-0000-0000-0000-000000000000}"/>
            </ac:spMkLst>
          </pc:spChg>
        </pc:sldLayoutChg>
        <pc:sldLayoutChg chg="modSp">
          <pc:chgData name="Linda Sunde" userId="9874fc63-94a6-4a42-b0b7-9db82e3dfe4b" providerId="ADAL" clId="{C4F18A38-A09A-4FCB-859C-72C5E3DBF7D1}" dt="2018-01-12T14:29:14.943" v="1" actId="2696"/>
          <pc:sldLayoutMkLst>
            <pc:docMk/>
            <pc:sldMasterMk cId="3846142285" sldId="2147483705"/>
            <pc:sldLayoutMk cId="4103475003" sldId="2147483707"/>
          </pc:sldLayoutMkLst>
          <pc:spChg chg="mod">
            <ac:chgData name="Linda Sunde" userId="9874fc63-94a6-4a42-b0b7-9db82e3dfe4b" providerId="ADAL" clId="{C4F18A38-A09A-4FCB-859C-72C5E3DBF7D1}" dt="2018-01-12T14:29:14.943" v="1" actId="2696"/>
            <ac:spMkLst>
              <pc:docMk/>
              <pc:sldMasterMk cId="3846142285" sldId="2147483705"/>
              <pc:sldLayoutMk cId="4103475003" sldId="2147483707"/>
              <ac:spMk id="3" creationId="{00000000-0000-0000-0000-000000000000}"/>
            </ac:spMkLst>
          </pc:spChg>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b-NO"/>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4C52192-B826-4AE0-9CD6-BEA9467D12B3}" type="datetimeFigureOut">
              <a:rPr lang="nb-NO" smtClean="0"/>
              <a:t>12.11.2019</a:t>
            </a:fld>
            <a:endParaRPr lang="nb-NO"/>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nb-NO"/>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15E4315-75CA-4BDD-AEB0-30BF4364265C}" type="slidenum">
              <a:rPr lang="nb-NO" smtClean="0"/>
              <a:t>‹#›</a:t>
            </a:fld>
            <a:endParaRPr lang="nb-NO"/>
          </a:p>
        </p:txBody>
      </p:sp>
    </p:spTree>
    <p:extLst>
      <p:ext uri="{BB962C8B-B14F-4D97-AF65-F5344CB8AC3E}">
        <p14:creationId xmlns:p14="http://schemas.microsoft.com/office/powerpoint/2010/main" val="69589579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b-NO"/>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696BCB2-2760-41B1-A1BE-7886EF110FCB}" type="datetimeFigureOut">
              <a:rPr lang="nb-NO" smtClean="0"/>
              <a:t>12.11.2019</a:t>
            </a:fld>
            <a:endParaRPr lang="nb-NO"/>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b-NO"/>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b-NO"/>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0377DB-C4B0-49B2-8838-0F01BA83B7C4}" type="slidenum">
              <a:rPr lang="nb-NO" smtClean="0"/>
              <a:t>‹#›</a:t>
            </a:fld>
            <a:endParaRPr lang="nb-NO"/>
          </a:p>
        </p:txBody>
      </p:sp>
    </p:spTree>
    <p:extLst>
      <p:ext uri="{BB962C8B-B14F-4D97-AF65-F5344CB8AC3E}">
        <p14:creationId xmlns:p14="http://schemas.microsoft.com/office/powerpoint/2010/main" val="6195713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docs.microsoft.com/nb-no/learn/modules/intro-to-security-in-azure/3-identity-and-access"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docs.microsoft.com/nb-no/learn/modules/intro-to-security-in-azure/5-network-security"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dirty="0"/>
              <a:t>Foreløpig agenda - </a:t>
            </a:r>
          </a:p>
        </p:txBody>
      </p:sp>
      <p:sp>
        <p:nvSpPr>
          <p:cNvPr id="4" name="Slide Number Placeholder 3"/>
          <p:cNvSpPr>
            <a:spLocks noGrp="1"/>
          </p:cNvSpPr>
          <p:nvPr>
            <p:ph type="sldNum" sz="quarter" idx="10"/>
          </p:nvPr>
        </p:nvSpPr>
        <p:spPr/>
        <p:txBody>
          <a:bodyPr/>
          <a:lstStyle/>
          <a:p>
            <a:fld id="{180377DB-C4B0-49B2-8838-0F01BA83B7C4}" type="slidenum">
              <a:rPr lang="nb-NO" smtClean="0"/>
              <a:t>3</a:t>
            </a:fld>
            <a:endParaRPr lang="nb-NO"/>
          </a:p>
        </p:txBody>
      </p:sp>
    </p:spTree>
    <p:extLst>
      <p:ext uri="{BB962C8B-B14F-4D97-AF65-F5344CB8AC3E}">
        <p14:creationId xmlns:p14="http://schemas.microsoft.com/office/powerpoint/2010/main" val="7008941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dirty="0"/>
              <a:t>Lagvis sikkerhet:</a:t>
            </a:r>
            <a:br>
              <a:rPr lang="nb-NO" dirty="0"/>
            </a:br>
            <a:r>
              <a:rPr lang="nb-NO" dirty="0" err="1"/>
              <a:t>Physical</a:t>
            </a:r>
            <a:r>
              <a:rPr lang="nb-NO" dirty="0"/>
              <a:t> Security (Fysisk sikring)</a:t>
            </a:r>
          </a:p>
          <a:p>
            <a:r>
              <a:rPr lang="nb-NO" dirty="0"/>
              <a:t>Identity and Access (identitet og tilgangskontroll)</a:t>
            </a:r>
          </a:p>
          <a:p>
            <a:r>
              <a:rPr lang="nb-NO" dirty="0"/>
              <a:t>Perimeter</a:t>
            </a:r>
          </a:p>
          <a:p>
            <a:r>
              <a:rPr lang="nb-NO" dirty="0"/>
              <a:t>Network</a:t>
            </a:r>
          </a:p>
          <a:p>
            <a:r>
              <a:rPr lang="nb-NO" dirty="0" err="1"/>
              <a:t>Compute</a:t>
            </a:r>
            <a:endParaRPr lang="nb-NO" dirty="0"/>
          </a:p>
          <a:p>
            <a:r>
              <a:rPr lang="nb-NO" dirty="0"/>
              <a:t>Application</a:t>
            </a:r>
          </a:p>
          <a:p>
            <a:r>
              <a:rPr lang="nb-NO" dirty="0"/>
              <a:t>Data</a:t>
            </a:r>
          </a:p>
          <a:p>
            <a:endParaRPr lang="nb-NO" dirty="0"/>
          </a:p>
          <a:p>
            <a:r>
              <a:rPr lang="nb-NO" dirty="0"/>
              <a:t>Zero trust </a:t>
            </a:r>
            <a:r>
              <a:rPr lang="nb-NO" dirty="0" err="1"/>
              <a:t>model</a:t>
            </a:r>
            <a:r>
              <a:rPr lang="nb-NO" dirty="0"/>
              <a:t>:</a:t>
            </a:r>
          </a:p>
          <a:p>
            <a:r>
              <a:rPr lang="en-US" sz="1200" b="0" i="0" kern="1200" dirty="0">
                <a:solidFill>
                  <a:schemeClr val="tx1"/>
                </a:solidFill>
                <a:effectLst/>
                <a:latin typeface="+mn-lt"/>
                <a:ea typeface="+mn-ea"/>
                <a:cs typeface="+mn-cs"/>
              </a:rPr>
              <a:t>which states that you should never assume trust but instead continually validate trust. </a:t>
            </a:r>
            <a:endParaRPr lang="nb-NO" dirty="0"/>
          </a:p>
        </p:txBody>
      </p:sp>
      <p:sp>
        <p:nvSpPr>
          <p:cNvPr id="4" name="Slide Number Placeholder 3"/>
          <p:cNvSpPr>
            <a:spLocks noGrp="1"/>
          </p:cNvSpPr>
          <p:nvPr>
            <p:ph type="sldNum" sz="quarter" idx="5"/>
          </p:nvPr>
        </p:nvSpPr>
        <p:spPr/>
        <p:txBody>
          <a:bodyPr/>
          <a:lstStyle/>
          <a:p>
            <a:fld id="{180377DB-C4B0-49B2-8838-0F01BA83B7C4}" type="slidenum">
              <a:rPr lang="nb-NO" smtClean="0"/>
              <a:t>5</a:t>
            </a:fld>
            <a:endParaRPr lang="nb-NO"/>
          </a:p>
        </p:txBody>
      </p:sp>
    </p:spTree>
    <p:extLst>
      <p:ext uri="{BB962C8B-B14F-4D97-AF65-F5344CB8AC3E}">
        <p14:creationId xmlns:p14="http://schemas.microsoft.com/office/powerpoint/2010/main" val="6292874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dirty="0"/>
              <a:t>Vårt ansvar </a:t>
            </a:r>
          </a:p>
        </p:txBody>
      </p:sp>
      <p:sp>
        <p:nvSpPr>
          <p:cNvPr id="4" name="Slide Number Placeholder 3"/>
          <p:cNvSpPr>
            <a:spLocks noGrp="1"/>
          </p:cNvSpPr>
          <p:nvPr>
            <p:ph type="sldNum" sz="quarter" idx="5"/>
          </p:nvPr>
        </p:nvSpPr>
        <p:spPr/>
        <p:txBody>
          <a:bodyPr/>
          <a:lstStyle/>
          <a:p>
            <a:fld id="{180377DB-C4B0-49B2-8838-0F01BA83B7C4}" type="slidenum">
              <a:rPr lang="nb-NO" smtClean="0"/>
              <a:t>7</a:t>
            </a:fld>
            <a:endParaRPr lang="nb-NO"/>
          </a:p>
        </p:txBody>
      </p:sp>
    </p:spTree>
    <p:extLst>
      <p:ext uri="{BB962C8B-B14F-4D97-AF65-F5344CB8AC3E}">
        <p14:creationId xmlns:p14="http://schemas.microsoft.com/office/powerpoint/2010/main" val="24433166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dirty="0"/>
              <a:t>MFA:</a:t>
            </a:r>
          </a:p>
          <a:p>
            <a:r>
              <a:rPr lang="en-US" sz="1200" b="0" i="1" kern="1200" dirty="0">
                <a:solidFill>
                  <a:schemeClr val="tx1"/>
                </a:solidFill>
                <a:effectLst/>
                <a:latin typeface="+mn-lt"/>
                <a:ea typeface="+mn-ea"/>
                <a:cs typeface="+mn-cs"/>
              </a:rPr>
              <a:t>Something you know</a:t>
            </a:r>
            <a:endParaRPr lang="en-US" sz="1200" b="0" i="0" kern="1200" dirty="0">
              <a:solidFill>
                <a:schemeClr val="tx1"/>
              </a:solidFill>
              <a:effectLst/>
              <a:latin typeface="+mn-lt"/>
              <a:ea typeface="+mn-ea"/>
              <a:cs typeface="+mn-cs"/>
            </a:endParaRPr>
          </a:p>
          <a:p>
            <a:r>
              <a:rPr lang="en-US" sz="1200" b="0" i="1" kern="1200" dirty="0">
                <a:solidFill>
                  <a:schemeClr val="tx1"/>
                </a:solidFill>
                <a:effectLst/>
                <a:latin typeface="+mn-lt"/>
                <a:ea typeface="+mn-ea"/>
                <a:cs typeface="+mn-cs"/>
              </a:rPr>
              <a:t>Something you possess</a:t>
            </a:r>
            <a:endParaRPr lang="en-US" sz="1200" b="0" i="0" kern="1200" dirty="0">
              <a:solidFill>
                <a:schemeClr val="tx1"/>
              </a:solidFill>
              <a:effectLst/>
              <a:latin typeface="+mn-lt"/>
              <a:ea typeface="+mn-ea"/>
              <a:cs typeface="+mn-cs"/>
            </a:endParaRPr>
          </a:p>
          <a:p>
            <a:r>
              <a:rPr lang="en-US" sz="1200" b="0" i="1" kern="1200" dirty="0">
                <a:solidFill>
                  <a:schemeClr val="tx1"/>
                </a:solidFill>
                <a:effectLst/>
                <a:latin typeface="+mn-lt"/>
                <a:ea typeface="+mn-ea"/>
                <a:cs typeface="+mn-cs"/>
              </a:rPr>
              <a:t>Something you are</a:t>
            </a:r>
            <a:endParaRPr lang="en-US" sz="1200" b="0" i="0" kern="1200" dirty="0">
              <a:solidFill>
                <a:schemeClr val="tx1"/>
              </a:solidFill>
              <a:effectLst/>
              <a:latin typeface="+mn-lt"/>
              <a:ea typeface="+mn-ea"/>
              <a:cs typeface="+mn-cs"/>
            </a:endParaRPr>
          </a:p>
          <a:p>
            <a:endParaRPr lang="nb-NO" dirty="0"/>
          </a:p>
          <a:p>
            <a:r>
              <a:rPr lang="en-US" sz="1200" b="0" i="0" kern="1200" dirty="0">
                <a:solidFill>
                  <a:schemeClr val="tx1"/>
                </a:solidFill>
                <a:effectLst/>
                <a:latin typeface="+mn-lt"/>
                <a:ea typeface="+mn-ea"/>
                <a:cs typeface="+mn-cs"/>
              </a:rPr>
              <a:t>By leveraging Azure AD for SSO you'll also have the ability to combine multiple data sources into an intelligent security graph</a:t>
            </a:r>
          </a:p>
          <a:p>
            <a:endParaRPr lang="en-US" sz="1200" b="0" i="0" kern="1200" dirty="0">
              <a:solidFill>
                <a:schemeClr val="tx1"/>
              </a:solidFill>
              <a:effectLst/>
              <a:latin typeface="+mn-lt"/>
              <a:ea typeface="+mn-ea"/>
              <a:cs typeface="+mn-cs"/>
            </a:endParaRPr>
          </a:p>
          <a:p>
            <a:r>
              <a:rPr lang="nb-NO" dirty="0">
                <a:hlinkClick r:id="rId3"/>
              </a:rPr>
              <a:t>https://docs.microsoft.com/nb-no/learn/modules/intro-to-security-in-azure/3-identity-and-access</a:t>
            </a:r>
            <a:endParaRPr lang="nb-NO" dirty="0"/>
          </a:p>
        </p:txBody>
      </p:sp>
      <p:sp>
        <p:nvSpPr>
          <p:cNvPr id="4" name="Slide Number Placeholder 3"/>
          <p:cNvSpPr>
            <a:spLocks noGrp="1"/>
          </p:cNvSpPr>
          <p:nvPr>
            <p:ph type="sldNum" sz="quarter" idx="5"/>
          </p:nvPr>
        </p:nvSpPr>
        <p:spPr/>
        <p:txBody>
          <a:bodyPr/>
          <a:lstStyle/>
          <a:p>
            <a:fld id="{180377DB-C4B0-49B2-8838-0F01BA83B7C4}" type="slidenum">
              <a:rPr lang="nb-NO" smtClean="0"/>
              <a:t>11</a:t>
            </a:fld>
            <a:endParaRPr lang="nb-NO"/>
          </a:p>
        </p:txBody>
      </p:sp>
    </p:spTree>
    <p:extLst>
      <p:ext uri="{BB962C8B-B14F-4D97-AF65-F5344CB8AC3E}">
        <p14:creationId xmlns:p14="http://schemas.microsoft.com/office/powerpoint/2010/main" val="13345927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dirty="0"/>
              <a:t>Vise </a:t>
            </a:r>
            <a:r>
              <a:rPr lang="nb-NO" dirty="0" err="1"/>
              <a:t>deployment</a:t>
            </a:r>
            <a:r>
              <a:rPr lang="nb-NO" dirty="0"/>
              <a:t> av </a:t>
            </a:r>
          </a:p>
        </p:txBody>
      </p:sp>
      <p:sp>
        <p:nvSpPr>
          <p:cNvPr id="4" name="Slide Number Placeholder 3"/>
          <p:cNvSpPr>
            <a:spLocks noGrp="1"/>
          </p:cNvSpPr>
          <p:nvPr>
            <p:ph type="sldNum" sz="quarter" idx="5"/>
          </p:nvPr>
        </p:nvSpPr>
        <p:spPr/>
        <p:txBody>
          <a:bodyPr/>
          <a:lstStyle/>
          <a:p>
            <a:fld id="{180377DB-C4B0-49B2-8838-0F01BA83B7C4}" type="slidenum">
              <a:rPr lang="nb-NO" smtClean="0"/>
              <a:t>13</a:t>
            </a:fld>
            <a:endParaRPr lang="nb-NO"/>
          </a:p>
        </p:txBody>
      </p:sp>
    </p:spTree>
    <p:extLst>
      <p:ext uri="{BB962C8B-B14F-4D97-AF65-F5344CB8AC3E}">
        <p14:creationId xmlns:p14="http://schemas.microsoft.com/office/powerpoint/2010/main" val="29063064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dirty="0">
                <a:hlinkClick r:id="rId3"/>
              </a:rPr>
              <a:t>https://docs.microsoft.com/nb-no/learn/modules/intro-to-security-in-azure/5-network-security</a:t>
            </a:r>
            <a:endParaRPr lang="nb-NO" dirty="0"/>
          </a:p>
          <a:p>
            <a:endParaRPr lang="nb-NO" dirty="0"/>
          </a:p>
          <a:p>
            <a:r>
              <a:rPr lang="en-US" sz="1200" b="0" i="0" kern="1200" dirty="0">
                <a:solidFill>
                  <a:schemeClr val="tx1"/>
                </a:solidFill>
                <a:effectLst/>
                <a:latin typeface="+mn-lt"/>
                <a:ea typeface="+mn-ea"/>
                <a:cs typeface="+mn-cs"/>
              </a:rPr>
              <a:t>A layered approach to network security helps reduce your risk of exposure through network-based attacks. Azure provides several services and capabilities to secure your internet-facing resource, internal resources, and communication between on-premises networks. These features make it possible to create secure solutions on Azure.</a:t>
            </a:r>
          </a:p>
          <a:p>
            <a:r>
              <a:rPr lang="en-US" sz="1200" b="0" i="0" kern="1200" dirty="0">
                <a:solidFill>
                  <a:schemeClr val="tx1"/>
                </a:solidFill>
                <a:effectLst/>
                <a:latin typeface="+mn-lt"/>
                <a:ea typeface="+mn-ea"/>
                <a:cs typeface="+mn-cs"/>
              </a:rPr>
              <a:t>You can also combine multiple Azure networking and security services to manage your network security and provide increased layered protection. For example, you can use Azure Firewall to protect inbound and outbound traffic to the Internet, and Network Security Groups to limit traffic to resources inside your virtual networks.</a:t>
            </a:r>
          </a:p>
          <a:p>
            <a:endParaRPr lang="nb-NO" dirty="0"/>
          </a:p>
        </p:txBody>
      </p:sp>
      <p:sp>
        <p:nvSpPr>
          <p:cNvPr id="4" name="Slide Number Placeholder 3"/>
          <p:cNvSpPr>
            <a:spLocks noGrp="1"/>
          </p:cNvSpPr>
          <p:nvPr>
            <p:ph type="sldNum" sz="quarter" idx="5"/>
          </p:nvPr>
        </p:nvSpPr>
        <p:spPr/>
        <p:txBody>
          <a:bodyPr/>
          <a:lstStyle/>
          <a:p>
            <a:fld id="{180377DB-C4B0-49B2-8838-0F01BA83B7C4}" type="slidenum">
              <a:rPr lang="nb-NO" smtClean="0"/>
              <a:t>14</a:t>
            </a:fld>
            <a:endParaRPr lang="nb-NO"/>
          </a:p>
        </p:txBody>
      </p:sp>
    </p:spTree>
    <p:extLst>
      <p:ext uri="{BB962C8B-B14F-4D97-AF65-F5344CB8AC3E}">
        <p14:creationId xmlns:p14="http://schemas.microsoft.com/office/powerpoint/2010/main" val="329819544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Hvit øy på svart">
    <p:bg>
      <p:bgPr>
        <a:solidFill>
          <a:srgbClr val="000000"/>
        </a:solidFill>
        <a:effectLst/>
      </p:bgPr>
    </p:bg>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3630114" y="1379331"/>
            <a:ext cx="5158652" cy="4028488"/>
          </a:xfrm>
          <a:prstGeom prst="rect">
            <a:avLst/>
          </a:prstGeom>
        </p:spPr>
      </p:pic>
      <p:pic>
        <p:nvPicPr>
          <p:cNvPr id="8" name="Picture 7" descr="bouvet.png"/>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5077780" y="3127369"/>
            <a:ext cx="1912926" cy="515019"/>
          </a:xfrm>
          <a:prstGeom prst="rect">
            <a:avLst/>
          </a:prstGeom>
        </p:spPr>
      </p:pic>
      <p:sp>
        <p:nvSpPr>
          <p:cNvPr id="9" name="TextBox 8"/>
          <p:cNvSpPr txBox="1"/>
          <p:nvPr userDrawn="1"/>
        </p:nvSpPr>
        <p:spPr>
          <a:xfrm>
            <a:off x="0" y="-726090"/>
            <a:ext cx="9744912" cy="646331"/>
          </a:xfrm>
          <a:prstGeom prst="rect">
            <a:avLst/>
          </a:prstGeom>
          <a:noFill/>
          <a:ln w="12700">
            <a:solidFill>
              <a:srgbClr val="FF0000"/>
            </a:solidFill>
          </a:ln>
        </p:spPr>
        <p:txBody>
          <a:bodyPr wrap="none" rtlCol="0">
            <a:spAutoFit/>
          </a:bodyPr>
          <a:lstStyle/>
          <a:p>
            <a:r>
              <a:rPr lang="nb-NO" dirty="0"/>
              <a:t>Legg</a:t>
            </a:r>
            <a:r>
              <a:rPr lang="nb-NO" baseline="0" dirty="0"/>
              <a:t> gjerne inn et </a:t>
            </a:r>
            <a:r>
              <a:rPr lang="nb-NO" dirty="0"/>
              <a:t>bakgrunnsbilde på dette lysbildet! </a:t>
            </a:r>
            <a:br>
              <a:rPr lang="nb-NO" dirty="0"/>
            </a:br>
            <a:r>
              <a:rPr lang="nb-NO" dirty="0"/>
              <a:t>Høyreklikk på bakgrunnen, velg «Formater bakgrunn», «Bilde…» </a:t>
            </a:r>
            <a:r>
              <a:rPr lang="nb-NO" baseline="0" dirty="0"/>
              <a:t>og velg bildet du vil ha som bakgrunn</a:t>
            </a:r>
            <a:endParaRPr lang="nb-NO" dirty="0"/>
          </a:p>
        </p:txBody>
      </p:sp>
    </p:spTree>
    <p:extLst>
      <p:ext uri="{BB962C8B-B14F-4D97-AF65-F5344CB8AC3E}">
        <p14:creationId xmlns:p14="http://schemas.microsoft.com/office/powerpoint/2010/main" val="21460448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nnhold med bilde høyre">
    <p:spTree>
      <p:nvGrpSpPr>
        <p:cNvPr id="1" name=""/>
        <p:cNvGrpSpPr/>
        <p:nvPr/>
      </p:nvGrpSpPr>
      <p:grpSpPr>
        <a:xfrm>
          <a:off x="0" y="0"/>
          <a:ext cx="0" cy="0"/>
          <a:chOff x="0" y="0"/>
          <a:chExt cx="0" cy="0"/>
        </a:xfrm>
      </p:grpSpPr>
      <p:sp>
        <p:nvSpPr>
          <p:cNvPr id="6" name="Picture Placeholder 5"/>
          <p:cNvSpPr>
            <a:spLocks noGrp="1"/>
          </p:cNvSpPr>
          <p:nvPr>
            <p:ph type="pic" sz="quarter" idx="13"/>
          </p:nvPr>
        </p:nvSpPr>
        <p:spPr>
          <a:xfrm>
            <a:off x="7180028" y="0"/>
            <a:ext cx="5011972" cy="6858000"/>
          </a:xfrm>
          <a:prstGeom prst="rect">
            <a:avLst/>
          </a:prstGeom>
          <a:noFill/>
        </p:spPr>
        <p:txBody>
          <a:bodyPr/>
          <a:lstStyle>
            <a:lvl1pPr marL="0" indent="0">
              <a:buNone/>
              <a:defRPr/>
            </a:lvl1pPr>
          </a:lstStyle>
          <a:p>
            <a:endParaRPr lang="nb-NO" dirty="0"/>
          </a:p>
        </p:txBody>
      </p:sp>
      <p:sp>
        <p:nvSpPr>
          <p:cNvPr id="2" name="Title 1"/>
          <p:cNvSpPr>
            <a:spLocks noGrp="1"/>
          </p:cNvSpPr>
          <p:nvPr>
            <p:ph type="title"/>
          </p:nvPr>
        </p:nvSpPr>
        <p:spPr>
          <a:xfrm>
            <a:off x="1234800" y="365126"/>
            <a:ext cx="5579468" cy="963024"/>
          </a:xfrm>
        </p:spPr>
        <p:txBody>
          <a:bodyPr vert="horz" lIns="90000" tIns="45720" rIns="91440" bIns="45720" rtlCol="0" anchor="b">
            <a:noAutofit/>
          </a:bodyPr>
          <a:lstStyle>
            <a:lvl1pPr>
              <a:defRPr lang="nb-NO" noProof="0" dirty="0"/>
            </a:lvl1pPr>
          </a:lstStyle>
          <a:p>
            <a:pPr lvl="0"/>
            <a:r>
              <a:rPr lang="nb-NO" noProof="0" dirty="0" err="1"/>
              <a:t>Click</a:t>
            </a:r>
            <a:r>
              <a:rPr lang="nb-NO" noProof="0" dirty="0"/>
              <a:t> to </a:t>
            </a:r>
            <a:r>
              <a:rPr lang="nb-NO" noProof="0" dirty="0" err="1"/>
              <a:t>edit</a:t>
            </a:r>
            <a:r>
              <a:rPr lang="nb-NO" noProof="0" dirty="0"/>
              <a:t> Master </a:t>
            </a:r>
            <a:r>
              <a:rPr lang="nb-NO" noProof="0" dirty="0" err="1"/>
              <a:t>title</a:t>
            </a:r>
            <a:r>
              <a:rPr lang="nb-NO" noProof="0" dirty="0"/>
              <a:t> style</a:t>
            </a:r>
          </a:p>
        </p:txBody>
      </p:sp>
      <p:sp>
        <p:nvSpPr>
          <p:cNvPr id="7" name="Slide Number Placeholder 6"/>
          <p:cNvSpPr>
            <a:spLocks noGrp="1"/>
          </p:cNvSpPr>
          <p:nvPr>
            <p:ph type="sldNum" sz="quarter" idx="12"/>
          </p:nvPr>
        </p:nvSpPr>
        <p:spPr/>
        <p:txBody>
          <a:bodyPr/>
          <a:lstStyle/>
          <a:p>
            <a:fld id="{618FBC2E-150B-49D4-A5E9-D014A10F5E5B}" type="slidenum">
              <a:rPr lang="nb-NO" smtClean="0"/>
              <a:t>‹#›</a:t>
            </a:fld>
            <a:endParaRPr lang="nb-NO"/>
          </a:p>
        </p:txBody>
      </p:sp>
      <p:sp>
        <p:nvSpPr>
          <p:cNvPr id="9" name="Text Placeholder 2"/>
          <p:cNvSpPr>
            <a:spLocks noGrp="1"/>
          </p:cNvSpPr>
          <p:nvPr>
            <p:ph idx="1"/>
          </p:nvPr>
        </p:nvSpPr>
        <p:spPr>
          <a:xfrm>
            <a:off x="1234800" y="1825625"/>
            <a:ext cx="5579468" cy="4351338"/>
          </a:xfrm>
          <a:prstGeom prst="rect">
            <a:avLst/>
          </a:prstGeom>
        </p:spPr>
        <p:txBody>
          <a:bodyPr vert="horz" lIns="91440" tIns="45720" rIns="91440" bIns="45720" rtlCol="0">
            <a:noAutofit/>
          </a:bodyPr>
          <a:lstStyle>
            <a:lvl1pPr>
              <a:defRPr lang="nb-NO" noProof="0" dirty="0"/>
            </a:lvl1pPr>
            <a:lvl2pPr>
              <a:defRPr lang="nb-NO" noProof="0" dirty="0"/>
            </a:lvl2pPr>
            <a:lvl3pPr>
              <a:defRPr lang="nb-NO" noProof="0" dirty="0"/>
            </a:lvl3pPr>
          </a:lstStyle>
          <a:p>
            <a:pPr lvl="0"/>
            <a:r>
              <a:rPr lang="nb-NO" noProof="0" dirty="0"/>
              <a:t>Edit Master </a:t>
            </a:r>
            <a:r>
              <a:rPr lang="nb-NO" noProof="0" dirty="0" err="1"/>
              <a:t>text</a:t>
            </a:r>
            <a:r>
              <a:rPr lang="nb-NO" noProof="0" dirty="0"/>
              <a:t> styles</a:t>
            </a:r>
          </a:p>
          <a:p>
            <a:pPr lvl="1"/>
            <a:r>
              <a:rPr lang="nb-NO" noProof="0" dirty="0"/>
              <a:t>Second </a:t>
            </a:r>
            <a:r>
              <a:rPr lang="nb-NO" noProof="0" dirty="0" err="1"/>
              <a:t>level</a:t>
            </a:r>
            <a:endParaRPr lang="nb-NO" noProof="0" dirty="0"/>
          </a:p>
          <a:p>
            <a:pPr lvl="2"/>
            <a:r>
              <a:rPr lang="nb-NO" noProof="0" dirty="0"/>
              <a:t>Third </a:t>
            </a:r>
            <a:r>
              <a:rPr lang="nb-NO" noProof="0" dirty="0" err="1"/>
              <a:t>level</a:t>
            </a:r>
            <a:endParaRPr lang="nb-NO" noProof="0" dirty="0"/>
          </a:p>
        </p:txBody>
      </p:sp>
    </p:spTree>
    <p:extLst>
      <p:ext uri="{BB962C8B-B14F-4D97-AF65-F5344CB8AC3E}">
        <p14:creationId xmlns:p14="http://schemas.microsoft.com/office/powerpoint/2010/main" val="7925831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nnhold med bilde venstre">
    <p:spTree>
      <p:nvGrpSpPr>
        <p:cNvPr id="1" name=""/>
        <p:cNvGrpSpPr/>
        <p:nvPr/>
      </p:nvGrpSpPr>
      <p:grpSpPr>
        <a:xfrm>
          <a:off x="0" y="0"/>
          <a:ext cx="0" cy="0"/>
          <a:chOff x="0" y="0"/>
          <a:chExt cx="0" cy="0"/>
        </a:xfrm>
      </p:grpSpPr>
      <p:sp>
        <p:nvSpPr>
          <p:cNvPr id="2" name="Title 1"/>
          <p:cNvSpPr>
            <a:spLocks noGrp="1"/>
          </p:cNvSpPr>
          <p:nvPr>
            <p:ph type="title"/>
          </p:nvPr>
        </p:nvSpPr>
        <p:spPr>
          <a:xfrm>
            <a:off x="6806316" y="365126"/>
            <a:ext cx="4574989" cy="963024"/>
          </a:xfrm>
        </p:spPr>
        <p:txBody>
          <a:bodyPr vert="horz" lIns="90000" tIns="45720" rIns="91440" bIns="45720" rtlCol="0" anchor="b">
            <a:noAutofit/>
          </a:bodyPr>
          <a:lstStyle>
            <a:lvl1pPr>
              <a:defRPr lang="nb-NO" noProof="0" dirty="0"/>
            </a:lvl1pPr>
          </a:lstStyle>
          <a:p>
            <a:pPr lvl="0"/>
            <a:r>
              <a:rPr lang="nb-NO" noProof="0" dirty="0" err="1"/>
              <a:t>Click</a:t>
            </a:r>
            <a:r>
              <a:rPr lang="nb-NO" noProof="0" dirty="0"/>
              <a:t> to </a:t>
            </a:r>
            <a:r>
              <a:rPr lang="nb-NO" noProof="0" dirty="0" err="1"/>
              <a:t>edit</a:t>
            </a:r>
            <a:r>
              <a:rPr lang="nb-NO" noProof="0" dirty="0"/>
              <a:t> Master </a:t>
            </a:r>
            <a:r>
              <a:rPr lang="nb-NO" noProof="0" dirty="0" err="1"/>
              <a:t>title</a:t>
            </a:r>
            <a:r>
              <a:rPr lang="nb-NO" noProof="0" dirty="0"/>
              <a:t> style</a:t>
            </a:r>
          </a:p>
        </p:txBody>
      </p:sp>
      <p:sp>
        <p:nvSpPr>
          <p:cNvPr id="4" name="Content Placeholder 3"/>
          <p:cNvSpPr>
            <a:spLocks noGrp="1"/>
          </p:cNvSpPr>
          <p:nvPr>
            <p:ph sz="half" idx="2"/>
          </p:nvPr>
        </p:nvSpPr>
        <p:spPr>
          <a:xfrm>
            <a:off x="6806316" y="1825625"/>
            <a:ext cx="4547484" cy="4351338"/>
          </a:xfrm>
          <a:prstGeom prst="rect">
            <a:avLst/>
          </a:prstGeom>
        </p:spPr>
        <p:txBody>
          <a:bodyPr vert="horz" lIns="91440" tIns="45720" rIns="91440" bIns="45720" rtlCol="0">
            <a:noAutofit/>
          </a:bodyPr>
          <a:lstStyle>
            <a:lvl1pPr>
              <a:defRPr lang="nb-NO" noProof="0" dirty="0"/>
            </a:lvl1pPr>
            <a:lvl2pPr>
              <a:defRPr lang="nb-NO" noProof="0" dirty="0"/>
            </a:lvl2pPr>
            <a:lvl3pPr>
              <a:defRPr lang="nb-NO" noProof="0" dirty="0"/>
            </a:lvl3pPr>
          </a:lstStyle>
          <a:p>
            <a:pPr lvl="0"/>
            <a:r>
              <a:rPr lang="nb-NO" noProof="0" dirty="0"/>
              <a:t>Edit Master </a:t>
            </a:r>
            <a:r>
              <a:rPr lang="nb-NO" noProof="0" dirty="0" err="1"/>
              <a:t>text</a:t>
            </a:r>
            <a:r>
              <a:rPr lang="nb-NO" noProof="0" dirty="0"/>
              <a:t> styles</a:t>
            </a:r>
          </a:p>
          <a:p>
            <a:pPr lvl="1"/>
            <a:r>
              <a:rPr lang="nb-NO" noProof="0" dirty="0"/>
              <a:t>Second </a:t>
            </a:r>
            <a:r>
              <a:rPr lang="nb-NO" noProof="0" dirty="0" err="1"/>
              <a:t>level</a:t>
            </a:r>
            <a:endParaRPr lang="nb-NO" noProof="0" dirty="0"/>
          </a:p>
          <a:p>
            <a:pPr lvl="2"/>
            <a:r>
              <a:rPr lang="nb-NO" noProof="0" dirty="0"/>
              <a:t>Third </a:t>
            </a:r>
            <a:r>
              <a:rPr lang="nb-NO" noProof="0" dirty="0" err="1"/>
              <a:t>level</a:t>
            </a:r>
            <a:endParaRPr lang="nb-NO" noProof="0" dirty="0"/>
          </a:p>
        </p:txBody>
      </p:sp>
      <p:sp>
        <p:nvSpPr>
          <p:cNvPr id="7" name="Slide Number Placeholder 6"/>
          <p:cNvSpPr>
            <a:spLocks noGrp="1"/>
          </p:cNvSpPr>
          <p:nvPr>
            <p:ph type="sldNum" sz="quarter" idx="12"/>
          </p:nvPr>
        </p:nvSpPr>
        <p:spPr/>
        <p:txBody>
          <a:bodyPr/>
          <a:lstStyle/>
          <a:p>
            <a:fld id="{618FBC2E-150B-49D4-A5E9-D014A10F5E5B}" type="slidenum">
              <a:rPr lang="nb-NO" smtClean="0"/>
              <a:t>‹#›</a:t>
            </a:fld>
            <a:endParaRPr lang="nb-NO"/>
          </a:p>
        </p:txBody>
      </p:sp>
      <p:sp>
        <p:nvSpPr>
          <p:cNvPr id="6" name="Picture Placeholder 5"/>
          <p:cNvSpPr>
            <a:spLocks noGrp="1"/>
          </p:cNvSpPr>
          <p:nvPr>
            <p:ph type="pic" sz="quarter" idx="13"/>
          </p:nvPr>
        </p:nvSpPr>
        <p:spPr>
          <a:xfrm>
            <a:off x="0" y="0"/>
            <a:ext cx="6096000" cy="6858000"/>
          </a:xfrm>
          <a:prstGeom prst="rect">
            <a:avLst/>
          </a:prstGeom>
          <a:solidFill>
            <a:schemeClr val="bg1"/>
          </a:solidFill>
        </p:spPr>
        <p:txBody>
          <a:bodyPr/>
          <a:lstStyle>
            <a:lvl1pPr marL="0" indent="0">
              <a:buNone/>
              <a:defRPr/>
            </a:lvl1pPr>
          </a:lstStyle>
          <a:p>
            <a:endParaRPr lang="nb-NO" dirty="0"/>
          </a:p>
        </p:txBody>
      </p:sp>
      <p:cxnSp>
        <p:nvCxnSpPr>
          <p:cNvPr id="8" name="Straight Connector 7"/>
          <p:cNvCxnSpPr/>
          <p:nvPr userDrawn="1"/>
        </p:nvCxnSpPr>
        <p:spPr>
          <a:xfrm>
            <a:off x="6900525" y="1341849"/>
            <a:ext cx="9000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76358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kst med graf høyre">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0000" tIns="45720" rIns="91440" bIns="45720" rtlCol="0" anchor="b">
            <a:noAutofit/>
          </a:bodyPr>
          <a:lstStyle>
            <a:lvl1pPr>
              <a:defRPr lang="nb-NO" noProof="0" dirty="0"/>
            </a:lvl1pPr>
          </a:lstStyle>
          <a:p>
            <a:pPr lvl="0"/>
            <a:r>
              <a:rPr lang="nb-NO" noProof="0" dirty="0" err="1"/>
              <a:t>Click</a:t>
            </a:r>
            <a:r>
              <a:rPr lang="nb-NO" noProof="0" dirty="0"/>
              <a:t> to </a:t>
            </a:r>
            <a:r>
              <a:rPr lang="nb-NO" noProof="0" dirty="0" err="1"/>
              <a:t>edit</a:t>
            </a:r>
            <a:r>
              <a:rPr lang="nb-NO" noProof="0" dirty="0"/>
              <a:t> Master </a:t>
            </a:r>
            <a:r>
              <a:rPr lang="nb-NO" noProof="0" dirty="0" err="1"/>
              <a:t>title</a:t>
            </a:r>
            <a:r>
              <a:rPr lang="nb-NO" noProof="0" dirty="0"/>
              <a:t> style</a:t>
            </a:r>
          </a:p>
        </p:txBody>
      </p:sp>
      <p:sp>
        <p:nvSpPr>
          <p:cNvPr id="7" name="Slide Number Placeholder 6"/>
          <p:cNvSpPr>
            <a:spLocks noGrp="1"/>
          </p:cNvSpPr>
          <p:nvPr>
            <p:ph type="sldNum" sz="quarter" idx="12"/>
          </p:nvPr>
        </p:nvSpPr>
        <p:spPr/>
        <p:txBody>
          <a:bodyPr/>
          <a:lstStyle/>
          <a:p>
            <a:fld id="{618FBC2E-150B-49D4-A5E9-D014A10F5E5B}" type="slidenum">
              <a:rPr lang="nb-NO" smtClean="0"/>
              <a:t>‹#›</a:t>
            </a:fld>
            <a:endParaRPr lang="nb-NO"/>
          </a:p>
        </p:txBody>
      </p:sp>
      <p:sp>
        <p:nvSpPr>
          <p:cNvPr id="6" name="Chart Placeholder 5"/>
          <p:cNvSpPr>
            <a:spLocks noGrp="1"/>
          </p:cNvSpPr>
          <p:nvPr>
            <p:ph type="chart" sz="quarter" idx="13"/>
          </p:nvPr>
        </p:nvSpPr>
        <p:spPr>
          <a:xfrm>
            <a:off x="7529884" y="1825625"/>
            <a:ext cx="3851422" cy="4351338"/>
          </a:xfrm>
          <a:prstGeom prst="rect">
            <a:avLst/>
          </a:prstGeom>
        </p:spPr>
        <p:txBody>
          <a:bodyPr/>
          <a:lstStyle>
            <a:lvl1pPr marL="0" indent="0">
              <a:buNone/>
              <a:defRPr/>
            </a:lvl1pPr>
          </a:lstStyle>
          <a:p>
            <a:endParaRPr lang="nb-NO" dirty="0"/>
          </a:p>
        </p:txBody>
      </p:sp>
      <p:sp>
        <p:nvSpPr>
          <p:cNvPr id="8" name="Text Placeholder 2"/>
          <p:cNvSpPr>
            <a:spLocks noGrp="1"/>
          </p:cNvSpPr>
          <p:nvPr>
            <p:ph idx="1"/>
          </p:nvPr>
        </p:nvSpPr>
        <p:spPr>
          <a:xfrm>
            <a:off x="1234800" y="1825625"/>
            <a:ext cx="5573194" cy="4351338"/>
          </a:xfrm>
          <a:prstGeom prst="rect">
            <a:avLst/>
          </a:prstGeom>
        </p:spPr>
        <p:txBody>
          <a:bodyPr vert="horz" lIns="91440" tIns="45720" rIns="91440" bIns="45720" rtlCol="0">
            <a:noAutofit/>
          </a:bodyPr>
          <a:lstStyle>
            <a:lvl1pPr>
              <a:defRPr lang="nb-NO" noProof="0" dirty="0"/>
            </a:lvl1pPr>
            <a:lvl2pPr>
              <a:defRPr lang="nb-NO" noProof="0" dirty="0"/>
            </a:lvl2pPr>
            <a:lvl3pPr>
              <a:defRPr lang="nb-NO" noProof="0" dirty="0"/>
            </a:lvl3pPr>
          </a:lstStyle>
          <a:p>
            <a:pPr lvl="0"/>
            <a:r>
              <a:rPr lang="nb-NO" noProof="0" dirty="0"/>
              <a:t>Edit Master </a:t>
            </a:r>
            <a:r>
              <a:rPr lang="nb-NO" noProof="0" dirty="0" err="1"/>
              <a:t>text</a:t>
            </a:r>
            <a:r>
              <a:rPr lang="nb-NO" noProof="0" dirty="0"/>
              <a:t> styles</a:t>
            </a:r>
          </a:p>
          <a:p>
            <a:pPr lvl="1"/>
            <a:r>
              <a:rPr lang="nb-NO" noProof="0" dirty="0"/>
              <a:t>Second </a:t>
            </a:r>
            <a:r>
              <a:rPr lang="nb-NO" noProof="0" dirty="0" err="1"/>
              <a:t>level</a:t>
            </a:r>
            <a:endParaRPr lang="nb-NO" noProof="0" dirty="0"/>
          </a:p>
          <a:p>
            <a:pPr lvl="2"/>
            <a:r>
              <a:rPr lang="nb-NO" noProof="0" dirty="0"/>
              <a:t>Third </a:t>
            </a:r>
            <a:r>
              <a:rPr lang="nb-NO" noProof="0" dirty="0" err="1"/>
              <a:t>level</a:t>
            </a:r>
            <a:endParaRPr lang="nb-NO" noProof="0" dirty="0"/>
          </a:p>
        </p:txBody>
      </p:sp>
    </p:spTree>
    <p:extLst>
      <p:ext uri="{BB962C8B-B14F-4D97-AF65-F5344CB8AC3E}">
        <p14:creationId xmlns:p14="http://schemas.microsoft.com/office/powerpoint/2010/main" val="23367052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unkter med skjermbilde venstre">
    <p:spTree>
      <p:nvGrpSpPr>
        <p:cNvPr id="1" name=""/>
        <p:cNvGrpSpPr/>
        <p:nvPr/>
      </p:nvGrpSpPr>
      <p:grpSpPr>
        <a:xfrm>
          <a:off x="0" y="0"/>
          <a:ext cx="0" cy="0"/>
          <a:chOff x="0" y="0"/>
          <a:chExt cx="0" cy="0"/>
        </a:xfrm>
      </p:grpSpPr>
      <p:sp>
        <p:nvSpPr>
          <p:cNvPr id="2" name="Title 1"/>
          <p:cNvSpPr>
            <a:spLocks noGrp="1"/>
          </p:cNvSpPr>
          <p:nvPr>
            <p:ph type="title"/>
          </p:nvPr>
        </p:nvSpPr>
        <p:spPr>
          <a:xfrm>
            <a:off x="6648138" y="365126"/>
            <a:ext cx="4705662" cy="963024"/>
          </a:xfrm>
        </p:spPr>
        <p:txBody>
          <a:bodyPr vert="horz" lIns="90000" tIns="45720" rIns="91440" bIns="45720" rtlCol="0" anchor="b">
            <a:noAutofit/>
          </a:bodyPr>
          <a:lstStyle>
            <a:lvl1pPr>
              <a:defRPr lang="nb-NO" noProof="0" dirty="0"/>
            </a:lvl1pPr>
          </a:lstStyle>
          <a:p>
            <a:pPr lvl="0"/>
            <a:r>
              <a:rPr lang="nb-NO" noProof="0" dirty="0" err="1"/>
              <a:t>Click</a:t>
            </a:r>
            <a:r>
              <a:rPr lang="nb-NO" noProof="0" dirty="0"/>
              <a:t> to </a:t>
            </a:r>
            <a:r>
              <a:rPr lang="nb-NO" noProof="0" dirty="0" err="1"/>
              <a:t>edit</a:t>
            </a:r>
            <a:r>
              <a:rPr lang="nb-NO" noProof="0" dirty="0"/>
              <a:t> Master </a:t>
            </a:r>
            <a:r>
              <a:rPr lang="nb-NO" noProof="0" dirty="0" err="1"/>
              <a:t>title</a:t>
            </a:r>
            <a:r>
              <a:rPr lang="nb-NO" noProof="0" dirty="0"/>
              <a:t> style</a:t>
            </a:r>
          </a:p>
        </p:txBody>
      </p:sp>
      <p:sp>
        <p:nvSpPr>
          <p:cNvPr id="4" name="Content Placeholder 3"/>
          <p:cNvSpPr>
            <a:spLocks noGrp="1"/>
          </p:cNvSpPr>
          <p:nvPr>
            <p:ph sz="half" idx="2"/>
          </p:nvPr>
        </p:nvSpPr>
        <p:spPr>
          <a:xfrm>
            <a:off x="6649200" y="1825625"/>
            <a:ext cx="4704600" cy="4351338"/>
          </a:xfrm>
          <a:prstGeom prst="rect">
            <a:avLst/>
          </a:prstGeom>
        </p:spPr>
        <p:txBody>
          <a:bodyPr vert="horz" lIns="91440" tIns="45720" rIns="91440" bIns="45720" rtlCol="0">
            <a:noAutofit/>
          </a:bodyPr>
          <a:lstStyle>
            <a:lvl1pPr>
              <a:defRPr lang="nb-NO" noProof="0" dirty="0"/>
            </a:lvl1pPr>
            <a:lvl2pPr>
              <a:defRPr lang="nb-NO" noProof="0" dirty="0"/>
            </a:lvl2pPr>
            <a:lvl3pPr>
              <a:defRPr lang="nb-NO" noProof="0" dirty="0"/>
            </a:lvl3pPr>
          </a:lstStyle>
          <a:p>
            <a:pPr lvl="0"/>
            <a:r>
              <a:rPr lang="nb-NO" noProof="0" dirty="0"/>
              <a:t>Edit Master </a:t>
            </a:r>
            <a:r>
              <a:rPr lang="nb-NO" noProof="0" dirty="0" err="1"/>
              <a:t>text</a:t>
            </a:r>
            <a:r>
              <a:rPr lang="nb-NO" noProof="0" dirty="0"/>
              <a:t> styles</a:t>
            </a:r>
          </a:p>
          <a:p>
            <a:pPr lvl="1"/>
            <a:r>
              <a:rPr lang="nb-NO" noProof="0" dirty="0"/>
              <a:t>Second </a:t>
            </a:r>
            <a:r>
              <a:rPr lang="nb-NO" noProof="0" dirty="0" err="1"/>
              <a:t>level</a:t>
            </a:r>
            <a:endParaRPr lang="nb-NO" noProof="0" dirty="0"/>
          </a:p>
          <a:p>
            <a:pPr lvl="2"/>
            <a:r>
              <a:rPr lang="nb-NO" noProof="0" dirty="0"/>
              <a:t>Third </a:t>
            </a:r>
            <a:r>
              <a:rPr lang="nb-NO" noProof="0" dirty="0" err="1"/>
              <a:t>level</a:t>
            </a:r>
            <a:endParaRPr lang="nb-NO" noProof="0" dirty="0"/>
          </a:p>
        </p:txBody>
      </p:sp>
      <p:sp>
        <p:nvSpPr>
          <p:cNvPr id="7" name="Slide Number Placeholder 6"/>
          <p:cNvSpPr>
            <a:spLocks noGrp="1"/>
          </p:cNvSpPr>
          <p:nvPr>
            <p:ph type="sldNum" sz="quarter" idx="12"/>
          </p:nvPr>
        </p:nvSpPr>
        <p:spPr/>
        <p:txBody>
          <a:bodyPr/>
          <a:lstStyle/>
          <a:p>
            <a:fld id="{618FBC2E-150B-49D4-A5E9-D014A10F5E5B}" type="slidenum">
              <a:rPr lang="nb-NO" smtClean="0"/>
              <a:t>‹#›</a:t>
            </a:fld>
            <a:endParaRPr lang="nb-NO"/>
          </a:p>
        </p:txBody>
      </p:sp>
      <p:pic>
        <p:nvPicPr>
          <p:cNvPr id="8" name="Picture 7"/>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365126"/>
            <a:ext cx="6648138" cy="6492874"/>
          </a:xfrm>
          <a:prstGeom prst="rect">
            <a:avLst/>
          </a:prstGeom>
        </p:spPr>
      </p:pic>
      <p:cxnSp>
        <p:nvCxnSpPr>
          <p:cNvPr id="9" name="Straight Connector 8"/>
          <p:cNvCxnSpPr/>
          <p:nvPr userDrawn="1"/>
        </p:nvCxnSpPr>
        <p:spPr>
          <a:xfrm>
            <a:off x="6762439" y="1378158"/>
            <a:ext cx="9000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userDrawn="1"/>
        </p:nvSpPr>
        <p:spPr>
          <a:xfrm>
            <a:off x="0" y="-447795"/>
            <a:ext cx="6012864" cy="369332"/>
          </a:xfrm>
          <a:prstGeom prst="rect">
            <a:avLst/>
          </a:prstGeom>
          <a:noFill/>
          <a:ln w="12700">
            <a:solidFill>
              <a:srgbClr val="FF0000"/>
            </a:solidFill>
          </a:ln>
        </p:spPr>
        <p:txBody>
          <a:bodyPr wrap="none" rtlCol="0">
            <a:spAutoFit/>
          </a:bodyPr>
          <a:lstStyle/>
          <a:p>
            <a:r>
              <a:rPr lang="nb-NO" dirty="0"/>
              <a:t>Lim inn skjermbilde, beskjær</a:t>
            </a:r>
            <a:r>
              <a:rPr lang="nb-NO" baseline="0" dirty="0"/>
              <a:t> det</a:t>
            </a:r>
            <a:r>
              <a:rPr lang="nb-NO" dirty="0"/>
              <a:t> og legg det «inni» skjermen.</a:t>
            </a:r>
          </a:p>
        </p:txBody>
      </p:sp>
    </p:spTree>
    <p:extLst>
      <p:ext uri="{BB962C8B-B14F-4D97-AF65-F5344CB8AC3E}">
        <p14:creationId xmlns:p14="http://schemas.microsoft.com/office/powerpoint/2010/main" val="23775828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unkter med mobil høyre">
    <p:spTree>
      <p:nvGrpSpPr>
        <p:cNvPr id="1" name=""/>
        <p:cNvGrpSpPr/>
        <p:nvPr/>
      </p:nvGrpSpPr>
      <p:grpSpPr>
        <a:xfrm>
          <a:off x="0" y="0"/>
          <a:ext cx="0" cy="0"/>
          <a:chOff x="0" y="0"/>
          <a:chExt cx="0" cy="0"/>
        </a:xfrm>
      </p:grpSpPr>
      <p:sp>
        <p:nvSpPr>
          <p:cNvPr id="2" name="Title 1"/>
          <p:cNvSpPr>
            <a:spLocks noGrp="1"/>
          </p:cNvSpPr>
          <p:nvPr>
            <p:ph type="title"/>
          </p:nvPr>
        </p:nvSpPr>
        <p:spPr>
          <a:xfrm>
            <a:off x="1207294" y="365126"/>
            <a:ext cx="4888706" cy="963024"/>
          </a:xfrm>
        </p:spPr>
        <p:txBody>
          <a:bodyPr vert="horz" lIns="90000" tIns="45720" rIns="91440" bIns="45720" rtlCol="0" anchor="b">
            <a:noAutofit/>
          </a:bodyPr>
          <a:lstStyle>
            <a:lvl1pPr>
              <a:defRPr lang="nb-NO" noProof="0" dirty="0"/>
            </a:lvl1pPr>
          </a:lstStyle>
          <a:p>
            <a:pPr lvl="0"/>
            <a:r>
              <a:rPr lang="nb-NO" noProof="0" dirty="0" err="1"/>
              <a:t>Click</a:t>
            </a:r>
            <a:r>
              <a:rPr lang="nb-NO" noProof="0" dirty="0"/>
              <a:t> to </a:t>
            </a:r>
            <a:r>
              <a:rPr lang="nb-NO" noProof="0" dirty="0" err="1"/>
              <a:t>edit</a:t>
            </a:r>
            <a:r>
              <a:rPr lang="nb-NO" noProof="0" dirty="0"/>
              <a:t> Master </a:t>
            </a:r>
            <a:r>
              <a:rPr lang="nb-NO" noProof="0" dirty="0" err="1"/>
              <a:t>title</a:t>
            </a:r>
            <a:r>
              <a:rPr lang="nb-NO" noProof="0" dirty="0"/>
              <a:t> style</a:t>
            </a:r>
          </a:p>
        </p:txBody>
      </p:sp>
      <p:sp>
        <p:nvSpPr>
          <p:cNvPr id="6" name="Slide Number Placeholder 5"/>
          <p:cNvSpPr>
            <a:spLocks noGrp="1"/>
          </p:cNvSpPr>
          <p:nvPr>
            <p:ph type="sldNum" sz="quarter" idx="12"/>
          </p:nvPr>
        </p:nvSpPr>
        <p:spPr/>
        <p:txBody>
          <a:bodyPr/>
          <a:lstStyle/>
          <a:p>
            <a:fld id="{618FBC2E-150B-49D4-A5E9-D014A10F5E5B}" type="slidenum">
              <a:rPr lang="nb-NO" smtClean="0"/>
              <a:t>‹#›</a:t>
            </a:fld>
            <a:endParaRPr lang="nb-NO"/>
          </a:p>
        </p:txBody>
      </p:sp>
      <p:cxnSp>
        <p:nvCxnSpPr>
          <p:cNvPr id="7" name="Straight Connector 6"/>
          <p:cNvCxnSpPr/>
          <p:nvPr userDrawn="1"/>
        </p:nvCxnSpPr>
        <p:spPr>
          <a:xfrm>
            <a:off x="1329176" y="1328149"/>
            <a:ext cx="9000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7169443" y="365126"/>
            <a:ext cx="3511116" cy="6243403"/>
          </a:xfrm>
          <a:prstGeom prst="rect">
            <a:avLst/>
          </a:prstGeom>
        </p:spPr>
      </p:pic>
      <p:sp>
        <p:nvSpPr>
          <p:cNvPr id="9" name="TextBox 8"/>
          <p:cNvSpPr txBox="1"/>
          <p:nvPr userDrawn="1"/>
        </p:nvSpPr>
        <p:spPr>
          <a:xfrm>
            <a:off x="0" y="-447795"/>
            <a:ext cx="6012864" cy="369332"/>
          </a:xfrm>
          <a:prstGeom prst="rect">
            <a:avLst/>
          </a:prstGeom>
          <a:noFill/>
          <a:ln w="12700">
            <a:solidFill>
              <a:srgbClr val="FF0000"/>
            </a:solidFill>
          </a:ln>
        </p:spPr>
        <p:txBody>
          <a:bodyPr wrap="none" rtlCol="0">
            <a:spAutoFit/>
          </a:bodyPr>
          <a:lstStyle/>
          <a:p>
            <a:r>
              <a:rPr lang="nb-NO" dirty="0"/>
              <a:t>Lim inn skjermbilde, beskjær</a:t>
            </a:r>
            <a:r>
              <a:rPr lang="nb-NO" baseline="0" dirty="0"/>
              <a:t> det</a:t>
            </a:r>
            <a:r>
              <a:rPr lang="nb-NO" dirty="0"/>
              <a:t> og legg det «inni» skjermen.</a:t>
            </a:r>
          </a:p>
        </p:txBody>
      </p:sp>
      <p:sp>
        <p:nvSpPr>
          <p:cNvPr id="10" name="Plassholder for tekst 4">
            <a:extLst>
              <a:ext uri="{FF2B5EF4-FFF2-40B4-BE49-F238E27FC236}">
                <a16:creationId xmlns:a16="http://schemas.microsoft.com/office/drawing/2014/main" id="{696B9C2F-59C2-4F8E-AF8D-DDCE8553DC11}"/>
              </a:ext>
            </a:extLst>
          </p:cNvPr>
          <p:cNvSpPr>
            <a:spLocks noGrp="1"/>
          </p:cNvSpPr>
          <p:nvPr>
            <p:ph type="body" sz="quarter" idx="13"/>
          </p:nvPr>
        </p:nvSpPr>
        <p:spPr>
          <a:xfrm>
            <a:off x="1207295" y="1825625"/>
            <a:ext cx="4888706" cy="4351326"/>
          </a:xfrm>
        </p:spPr>
        <p:txBody>
          <a:bodyPr/>
          <a:lstStyle/>
          <a:p>
            <a:pPr lvl="0"/>
            <a:r>
              <a:rPr lang="nb-NO" dirty="0"/>
              <a:t>Rediger tekststiler i malen</a:t>
            </a:r>
          </a:p>
          <a:p>
            <a:pPr lvl="1"/>
            <a:r>
              <a:rPr lang="nb-NO" dirty="0"/>
              <a:t>Andre nivå</a:t>
            </a:r>
          </a:p>
          <a:p>
            <a:pPr lvl="2"/>
            <a:r>
              <a:rPr lang="nb-NO" dirty="0"/>
              <a:t>Tredje nivå</a:t>
            </a:r>
          </a:p>
        </p:txBody>
      </p:sp>
    </p:spTree>
    <p:extLst>
      <p:ext uri="{BB962C8B-B14F-4D97-AF65-F5344CB8AC3E}">
        <p14:creationId xmlns:p14="http://schemas.microsoft.com/office/powerpoint/2010/main" val="159409178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Fokusbokser">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618FBC2E-150B-49D4-A5E9-D014A10F5E5B}" type="slidenum">
              <a:rPr lang="nb-NO" smtClean="0"/>
              <a:t>‹#›</a:t>
            </a:fld>
            <a:endParaRPr lang="nb-NO"/>
          </a:p>
        </p:txBody>
      </p:sp>
      <p:sp>
        <p:nvSpPr>
          <p:cNvPr id="5" name="Text Placeholder 4"/>
          <p:cNvSpPr>
            <a:spLocks noGrp="1"/>
          </p:cNvSpPr>
          <p:nvPr>
            <p:ph type="body" sz="quarter" idx="13"/>
          </p:nvPr>
        </p:nvSpPr>
        <p:spPr>
          <a:xfrm>
            <a:off x="1717200" y="4217322"/>
            <a:ext cx="2469600" cy="2069178"/>
          </a:xfrm>
          <a:prstGeom prst="rect">
            <a:avLst/>
          </a:prstGeom>
        </p:spPr>
        <p:txBody>
          <a:bodyPr>
            <a:noAutofit/>
          </a:bodyPr>
          <a:lstStyle>
            <a:lvl1pPr marL="0" indent="0" algn="ctr">
              <a:buNone/>
              <a:defRPr lang="en-US" sz="1800" kern="1200" dirty="0" smtClean="0">
                <a:solidFill>
                  <a:schemeClr val="tx1"/>
                </a:solidFill>
                <a:latin typeface="+mn-lt"/>
                <a:ea typeface="+mn-ea"/>
                <a:cs typeface="+mn-cs"/>
              </a:defRPr>
            </a:lvl1pPr>
          </a:lstStyle>
          <a:p>
            <a:pPr lvl="0"/>
            <a:r>
              <a:rPr lang="nb-NO" noProof="0" dirty="0"/>
              <a:t>Edit Master </a:t>
            </a:r>
            <a:r>
              <a:rPr lang="nb-NO" noProof="0" dirty="0" err="1"/>
              <a:t>text</a:t>
            </a:r>
            <a:r>
              <a:rPr lang="nb-NO" noProof="0" dirty="0"/>
              <a:t> styles</a:t>
            </a:r>
          </a:p>
        </p:txBody>
      </p:sp>
      <p:sp>
        <p:nvSpPr>
          <p:cNvPr id="9" name="Text Placeholder 4"/>
          <p:cNvSpPr>
            <a:spLocks noGrp="1"/>
          </p:cNvSpPr>
          <p:nvPr>
            <p:ph type="body" sz="quarter" idx="14"/>
          </p:nvPr>
        </p:nvSpPr>
        <p:spPr>
          <a:xfrm>
            <a:off x="4861200" y="4217322"/>
            <a:ext cx="2469600" cy="2069178"/>
          </a:xfrm>
          <a:prstGeom prst="rect">
            <a:avLst/>
          </a:prstGeom>
        </p:spPr>
        <p:txBody>
          <a:bodyPr>
            <a:noAutofit/>
          </a:bodyPr>
          <a:lstStyle>
            <a:lvl1pPr marL="0" indent="0" algn="ctr">
              <a:buNone/>
              <a:defRPr lang="en-US" sz="1800" kern="1200" dirty="0" smtClean="0">
                <a:solidFill>
                  <a:schemeClr val="tx1"/>
                </a:solidFill>
                <a:latin typeface="+mn-lt"/>
                <a:ea typeface="+mn-ea"/>
                <a:cs typeface="+mn-cs"/>
              </a:defRPr>
            </a:lvl1pPr>
          </a:lstStyle>
          <a:p>
            <a:pPr lvl="0"/>
            <a:r>
              <a:rPr lang="nb-NO" noProof="0" dirty="0"/>
              <a:t>Edit Master </a:t>
            </a:r>
            <a:r>
              <a:rPr lang="nb-NO" noProof="0" dirty="0" err="1"/>
              <a:t>text</a:t>
            </a:r>
            <a:r>
              <a:rPr lang="nb-NO" noProof="0" dirty="0"/>
              <a:t> styles</a:t>
            </a:r>
          </a:p>
        </p:txBody>
      </p:sp>
      <p:sp>
        <p:nvSpPr>
          <p:cNvPr id="10" name="Text Placeholder 4"/>
          <p:cNvSpPr>
            <a:spLocks noGrp="1"/>
          </p:cNvSpPr>
          <p:nvPr>
            <p:ph type="body" sz="quarter" idx="15"/>
          </p:nvPr>
        </p:nvSpPr>
        <p:spPr>
          <a:xfrm>
            <a:off x="8005200" y="4217322"/>
            <a:ext cx="2469600" cy="2069178"/>
          </a:xfrm>
          <a:prstGeom prst="rect">
            <a:avLst/>
          </a:prstGeom>
        </p:spPr>
        <p:txBody>
          <a:bodyPr>
            <a:noAutofit/>
          </a:bodyPr>
          <a:lstStyle>
            <a:lvl1pPr marL="0" indent="0" algn="ctr">
              <a:buNone/>
              <a:defRPr lang="en-US" sz="1800" kern="1200" dirty="0" smtClean="0">
                <a:solidFill>
                  <a:schemeClr val="tx1"/>
                </a:solidFill>
                <a:latin typeface="+mn-lt"/>
                <a:ea typeface="+mn-ea"/>
                <a:cs typeface="+mn-cs"/>
              </a:defRPr>
            </a:lvl1pPr>
          </a:lstStyle>
          <a:p>
            <a:pPr lvl="0"/>
            <a:r>
              <a:rPr lang="nb-NO" noProof="0" dirty="0"/>
              <a:t>Edit Master </a:t>
            </a:r>
            <a:r>
              <a:rPr lang="nb-NO" noProof="0" dirty="0" err="1"/>
              <a:t>text</a:t>
            </a:r>
            <a:r>
              <a:rPr lang="nb-NO" noProof="0" dirty="0"/>
              <a:t> styles</a:t>
            </a:r>
          </a:p>
        </p:txBody>
      </p:sp>
      <p:grpSp>
        <p:nvGrpSpPr>
          <p:cNvPr id="14" name="Group 13"/>
          <p:cNvGrpSpPr/>
          <p:nvPr userDrawn="1"/>
        </p:nvGrpSpPr>
        <p:grpSpPr>
          <a:xfrm>
            <a:off x="2813890" y="3695061"/>
            <a:ext cx="276220" cy="276220"/>
            <a:chOff x="5293895" y="2030930"/>
            <a:chExt cx="683394" cy="683394"/>
          </a:xfrm>
        </p:grpSpPr>
        <p:sp>
          <p:nvSpPr>
            <p:cNvPr id="15" name="Oval 14"/>
            <p:cNvSpPr/>
            <p:nvPr/>
          </p:nvSpPr>
          <p:spPr>
            <a:xfrm>
              <a:off x="5476775" y="2213810"/>
              <a:ext cx="317634" cy="317634"/>
            </a:xfrm>
            <a:prstGeom prst="ellipse">
              <a:avLst/>
            </a:prstGeom>
            <a:noFill/>
            <a:ln w="28575">
              <a:solidFill>
                <a:srgbClr val="FA61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5293895" y="2030930"/>
              <a:ext cx="683394" cy="683394"/>
            </a:xfrm>
            <a:prstGeom prst="ellipse">
              <a:avLst/>
            </a:prstGeom>
            <a:noFill/>
            <a:ln w="28575">
              <a:solidFill>
                <a:srgbClr val="FA61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 name="Group 16"/>
          <p:cNvGrpSpPr/>
          <p:nvPr userDrawn="1"/>
        </p:nvGrpSpPr>
        <p:grpSpPr>
          <a:xfrm>
            <a:off x="5957890" y="3700997"/>
            <a:ext cx="276220" cy="276220"/>
            <a:chOff x="5293895" y="2030930"/>
            <a:chExt cx="683394" cy="683394"/>
          </a:xfrm>
        </p:grpSpPr>
        <p:sp>
          <p:nvSpPr>
            <p:cNvPr id="18" name="Oval 17"/>
            <p:cNvSpPr/>
            <p:nvPr/>
          </p:nvSpPr>
          <p:spPr>
            <a:xfrm>
              <a:off x="5476775" y="2213810"/>
              <a:ext cx="317634" cy="317634"/>
            </a:xfrm>
            <a:prstGeom prst="ellipse">
              <a:avLst/>
            </a:prstGeom>
            <a:noFill/>
            <a:ln w="28575">
              <a:solidFill>
                <a:srgbClr val="FA61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5293895" y="2030930"/>
              <a:ext cx="683394" cy="683394"/>
            </a:xfrm>
            <a:prstGeom prst="ellipse">
              <a:avLst/>
            </a:prstGeom>
            <a:noFill/>
            <a:ln w="28575">
              <a:solidFill>
                <a:srgbClr val="FA61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 name="Group 19"/>
          <p:cNvGrpSpPr/>
          <p:nvPr userDrawn="1"/>
        </p:nvGrpSpPr>
        <p:grpSpPr>
          <a:xfrm>
            <a:off x="9101890" y="3695061"/>
            <a:ext cx="276220" cy="276220"/>
            <a:chOff x="5293895" y="2030930"/>
            <a:chExt cx="683394" cy="683394"/>
          </a:xfrm>
        </p:grpSpPr>
        <p:sp>
          <p:nvSpPr>
            <p:cNvPr id="21" name="Oval 20"/>
            <p:cNvSpPr/>
            <p:nvPr/>
          </p:nvSpPr>
          <p:spPr>
            <a:xfrm>
              <a:off x="5476775" y="2213810"/>
              <a:ext cx="317634" cy="317634"/>
            </a:xfrm>
            <a:prstGeom prst="ellipse">
              <a:avLst/>
            </a:prstGeom>
            <a:noFill/>
            <a:ln w="28575">
              <a:solidFill>
                <a:srgbClr val="FA61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5293895" y="2030930"/>
              <a:ext cx="683394" cy="683394"/>
            </a:xfrm>
            <a:prstGeom prst="ellipse">
              <a:avLst/>
            </a:prstGeom>
            <a:noFill/>
            <a:ln w="28575">
              <a:solidFill>
                <a:srgbClr val="FA61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6" name="Title 1"/>
          <p:cNvSpPr>
            <a:spLocks noGrp="1"/>
          </p:cNvSpPr>
          <p:nvPr>
            <p:ph type="ctrTitle"/>
          </p:nvPr>
        </p:nvSpPr>
        <p:spPr>
          <a:xfrm>
            <a:off x="2887808" y="1317043"/>
            <a:ext cx="6490302" cy="1126884"/>
          </a:xfrm>
        </p:spPr>
        <p:txBody>
          <a:bodyPr anchor="b">
            <a:noAutofit/>
          </a:bodyPr>
          <a:lstStyle>
            <a:lvl1pPr algn="ctr">
              <a:defRPr sz="3600"/>
            </a:lvl1pPr>
          </a:lstStyle>
          <a:p>
            <a:r>
              <a:rPr lang="nb-NO" noProof="0" dirty="0" err="1"/>
              <a:t>Click</a:t>
            </a:r>
            <a:r>
              <a:rPr lang="nb-NO" noProof="0" dirty="0"/>
              <a:t> to </a:t>
            </a:r>
            <a:r>
              <a:rPr lang="nb-NO" noProof="0" dirty="0" err="1"/>
              <a:t>edit</a:t>
            </a:r>
            <a:r>
              <a:rPr lang="nb-NO" noProof="0" dirty="0"/>
              <a:t> Master </a:t>
            </a:r>
            <a:r>
              <a:rPr lang="nb-NO" noProof="0" dirty="0" err="1"/>
              <a:t>title</a:t>
            </a:r>
            <a:r>
              <a:rPr lang="nb-NO" noProof="0" dirty="0"/>
              <a:t> style</a:t>
            </a:r>
          </a:p>
        </p:txBody>
      </p:sp>
      <p:cxnSp>
        <p:nvCxnSpPr>
          <p:cNvPr id="28" name="Straight Connector 27"/>
          <p:cNvCxnSpPr/>
          <p:nvPr userDrawn="1"/>
        </p:nvCxnSpPr>
        <p:spPr>
          <a:xfrm>
            <a:off x="5633011" y="2608309"/>
            <a:ext cx="9000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7" name="Group 6">
            <a:extLst>
              <a:ext uri="{FF2B5EF4-FFF2-40B4-BE49-F238E27FC236}">
                <a16:creationId xmlns:a16="http://schemas.microsoft.com/office/drawing/2014/main" id="{5B443CCA-3D95-4EE5-BB97-9C4564C370AE}"/>
              </a:ext>
            </a:extLst>
          </p:cNvPr>
          <p:cNvGrpSpPr/>
          <p:nvPr userDrawn="1"/>
        </p:nvGrpSpPr>
        <p:grpSpPr>
          <a:xfrm rot="10800000">
            <a:off x="11950995" y="657823"/>
            <a:ext cx="241005" cy="659219"/>
            <a:chOff x="11950995" y="552893"/>
            <a:chExt cx="241005" cy="659219"/>
          </a:xfrm>
          <a:solidFill>
            <a:srgbClr val="000000"/>
          </a:solidFill>
        </p:grpSpPr>
        <p:sp>
          <p:nvSpPr>
            <p:cNvPr id="29" name="Rectangle 7">
              <a:extLst>
                <a:ext uri="{FF2B5EF4-FFF2-40B4-BE49-F238E27FC236}">
                  <a16:creationId xmlns:a16="http://schemas.microsoft.com/office/drawing/2014/main" id="{B7E84CBF-3925-4649-BD9C-0D02AB474F16}"/>
                </a:ext>
              </a:extLst>
            </p:cNvPr>
            <p:cNvSpPr/>
            <p:nvPr/>
          </p:nvSpPr>
          <p:spPr>
            <a:xfrm>
              <a:off x="11950995" y="552893"/>
              <a:ext cx="241005" cy="6592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Picture 11">
              <a:extLst>
                <a:ext uri="{FF2B5EF4-FFF2-40B4-BE49-F238E27FC236}">
                  <a16:creationId xmlns:a16="http://schemas.microsoft.com/office/drawing/2014/main" id="{CBABD96F-CE45-4E64-8123-D2586BA53B37}"/>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rot="5400000">
              <a:off x="11829714" y="828836"/>
              <a:ext cx="506509" cy="139290"/>
            </a:xfrm>
            <a:prstGeom prst="rect">
              <a:avLst/>
            </a:prstGeom>
            <a:grpFill/>
          </p:spPr>
        </p:pic>
      </p:grpSp>
    </p:spTree>
    <p:extLst>
      <p:ext uri="{BB962C8B-B14F-4D97-AF65-F5344CB8AC3E}">
        <p14:creationId xmlns:p14="http://schemas.microsoft.com/office/powerpoint/2010/main" val="36465196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Stor fremhevet tekst">
    <p:spTree>
      <p:nvGrpSpPr>
        <p:cNvPr id="1" name=""/>
        <p:cNvGrpSpPr/>
        <p:nvPr/>
      </p:nvGrpSpPr>
      <p:grpSpPr>
        <a:xfrm>
          <a:off x="0" y="0"/>
          <a:ext cx="0" cy="0"/>
          <a:chOff x="0" y="0"/>
          <a:chExt cx="0" cy="0"/>
        </a:xfrm>
      </p:grpSpPr>
      <p:sp>
        <p:nvSpPr>
          <p:cNvPr id="2" name="Title 1"/>
          <p:cNvSpPr>
            <a:spLocks noGrp="1"/>
          </p:cNvSpPr>
          <p:nvPr>
            <p:ph type="ctrTitle"/>
          </p:nvPr>
        </p:nvSpPr>
        <p:spPr>
          <a:xfrm>
            <a:off x="0" y="1317043"/>
            <a:ext cx="8333306" cy="3076364"/>
          </a:xfrm>
          <a:solidFill>
            <a:schemeClr val="bg1">
              <a:alpha val="90000"/>
            </a:schemeClr>
          </a:solidFill>
        </p:spPr>
        <p:txBody>
          <a:bodyPr lIns="1440000" tIns="144000" bIns="144000" anchor="ctr" anchorCtr="0">
            <a:noAutofit/>
          </a:bodyPr>
          <a:lstStyle>
            <a:lvl1pPr algn="l">
              <a:lnSpc>
                <a:spcPct val="100000"/>
              </a:lnSpc>
              <a:defRPr sz="4500"/>
            </a:lvl1pPr>
          </a:lstStyle>
          <a:p>
            <a:r>
              <a:rPr lang="nb-NO" noProof="0" dirty="0" err="1"/>
              <a:t>Click</a:t>
            </a:r>
            <a:r>
              <a:rPr lang="nb-NO" noProof="0" dirty="0"/>
              <a:t> to </a:t>
            </a:r>
            <a:r>
              <a:rPr lang="nb-NO" noProof="0" dirty="0" err="1"/>
              <a:t>edit</a:t>
            </a:r>
            <a:r>
              <a:rPr lang="nb-NO" noProof="0" dirty="0"/>
              <a:t> Master </a:t>
            </a:r>
            <a:r>
              <a:rPr lang="nb-NO" noProof="0" dirty="0" err="1"/>
              <a:t>title</a:t>
            </a:r>
            <a:r>
              <a:rPr lang="nb-NO" noProof="0" dirty="0"/>
              <a:t> style</a:t>
            </a:r>
          </a:p>
        </p:txBody>
      </p:sp>
      <p:sp>
        <p:nvSpPr>
          <p:cNvPr id="6" name="Slide Number Placeholder 5"/>
          <p:cNvSpPr>
            <a:spLocks noGrp="1"/>
          </p:cNvSpPr>
          <p:nvPr>
            <p:ph type="sldNum" sz="quarter" idx="12"/>
          </p:nvPr>
        </p:nvSpPr>
        <p:spPr/>
        <p:txBody>
          <a:bodyPr/>
          <a:lstStyle/>
          <a:p>
            <a:fld id="{618FBC2E-150B-49D4-A5E9-D014A10F5E5B}" type="slidenum">
              <a:rPr lang="nb-NO" smtClean="0"/>
              <a:t>‹#›</a:t>
            </a:fld>
            <a:endParaRPr lang="nb-NO"/>
          </a:p>
        </p:txBody>
      </p:sp>
      <p:sp>
        <p:nvSpPr>
          <p:cNvPr id="14" name="TextBox 13"/>
          <p:cNvSpPr txBox="1"/>
          <p:nvPr userDrawn="1"/>
        </p:nvSpPr>
        <p:spPr>
          <a:xfrm>
            <a:off x="0" y="-726090"/>
            <a:ext cx="9744912" cy="646331"/>
          </a:xfrm>
          <a:prstGeom prst="rect">
            <a:avLst/>
          </a:prstGeom>
          <a:noFill/>
          <a:ln w="12700">
            <a:solidFill>
              <a:srgbClr val="FF0000"/>
            </a:solidFill>
          </a:ln>
        </p:spPr>
        <p:txBody>
          <a:bodyPr wrap="none" rtlCol="0">
            <a:spAutoFit/>
          </a:bodyPr>
          <a:lstStyle/>
          <a:p>
            <a:r>
              <a:rPr lang="nb-NO" dirty="0"/>
              <a:t>Legg</a:t>
            </a:r>
            <a:r>
              <a:rPr lang="nb-NO" baseline="0" dirty="0"/>
              <a:t> gjerne inn et </a:t>
            </a:r>
            <a:r>
              <a:rPr lang="nb-NO" dirty="0"/>
              <a:t>bakgrunnsbilde på dette lysbildet! </a:t>
            </a:r>
            <a:br>
              <a:rPr lang="nb-NO" dirty="0"/>
            </a:br>
            <a:r>
              <a:rPr lang="nb-NO" dirty="0"/>
              <a:t>Høyreklikk på bakgrunnen, velg «Formater bakgrunn», «Bilde…» </a:t>
            </a:r>
            <a:r>
              <a:rPr lang="nb-NO" baseline="0" dirty="0"/>
              <a:t>og velg bildet du vil ha som bakgrunn</a:t>
            </a:r>
            <a:endParaRPr lang="nb-NO" dirty="0"/>
          </a:p>
        </p:txBody>
      </p:sp>
      <p:sp>
        <p:nvSpPr>
          <p:cNvPr id="15" name="TextBox 14"/>
          <p:cNvSpPr txBox="1"/>
          <p:nvPr userDrawn="1"/>
        </p:nvSpPr>
        <p:spPr>
          <a:xfrm>
            <a:off x="0" y="6932341"/>
            <a:ext cx="6248827" cy="369332"/>
          </a:xfrm>
          <a:prstGeom prst="rect">
            <a:avLst/>
          </a:prstGeom>
          <a:noFill/>
          <a:ln w="12700">
            <a:solidFill>
              <a:srgbClr val="FF0000"/>
            </a:solidFill>
          </a:ln>
        </p:spPr>
        <p:txBody>
          <a:bodyPr wrap="none" rtlCol="0">
            <a:spAutoFit/>
          </a:bodyPr>
          <a:lstStyle/>
          <a:p>
            <a:r>
              <a:rPr lang="nb-NO" dirty="0"/>
              <a:t>Uthev tekst du vil få frem med MØRK oransje, fet</a:t>
            </a:r>
            <a:r>
              <a:rPr lang="nb-NO" baseline="0" dirty="0"/>
              <a:t> og/eller kursiv!</a:t>
            </a:r>
            <a:endParaRPr lang="nb-NO" dirty="0"/>
          </a:p>
        </p:txBody>
      </p:sp>
      <p:grpSp>
        <p:nvGrpSpPr>
          <p:cNvPr id="9" name="Group 6">
            <a:extLst>
              <a:ext uri="{FF2B5EF4-FFF2-40B4-BE49-F238E27FC236}">
                <a16:creationId xmlns:a16="http://schemas.microsoft.com/office/drawing/2014/main" id="{AAC2E9E4-9DC5-4291-A71A-F3DDC30DF4F6}"/>
              </a:ext>
            </a:extLst>
          </p:cNvPr>
          <p:cNvGrpSpPr/>
          <p:nvPr userDrawn="1"/>
        </p:nvGrpSpPr>
        <p:grpSpPr>
          <a:xfrm rot="10800000">
            <a:off x="11950995" y="657823"/>
            <a:ext cx="241005" cy="659219"/>
            <a:chOff x="11950995" y="552893"/>
            <a:chExt cx="241005" cy="659219"/>
          </a:xfrm>
          <a:solidFill>
            <a:srgbClr val="000000"/>
          </a:solidFill>
        </p:grpSpPr>
        <p:sp>
          <p:nvSpPr>
            <p:cNvPr id="10" name="Rectangle 7">
              <a:extLst>
                <a:ext uri="{FF2B5EF4-FFF2-40B4-BE49-F238E27FC236}">
                  <a16:creationId xmlns:a16="http://schemas.microsoft.com/office/drawing/2014/main" id="{B6E4C888-1DD4-4D4F-BD36-31903523B190}"/>
                </a:ext>
              </a:extLst>
            </p:cNvPr>
            <p:cNvSpPr/>
            <p:nvPr/>
          </p:nvSpPr>
          <p:spPr>
            <a:xfrm>
              <a:off x="11950995" y="552893"/>
              <a:ext cx="241005" cy="6592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1">
              <a:extLst>
                <a:ext uri="{FF2B5EF4-FFF2-40B4-BE49-F238E27FC236}">
                  <a16:creationId xmlns:a16="http://schemas.microsoft.com/office/drawing/2014/main" id="{D02118FE-968E-4950-B375-73C2A1F91582}"/>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rot="5400000">
              <a:off x="11829714" y="828836"/>
              <a:ext cx="506509" cy="139290"/>
            </a:xfrm>
            <a:prstGeom prst="rect">
              <a:avLst/>
            </a:prstGeom>
            <a:grpFill/>
          </p:spPr>
        </p:pic>
      </p:grpSp>
    </p:spTree>
    <p:extLst>
      <p:ext uri="{BB962C8B-B14F-4D97-AF65-F5344CB8AC3E}">
        <p14:creationId xmlns:p14="http://schemas.microsoft.com/office/powerpoint/2010/main" val="389988703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Sitat med lite bilde">
    <p:spTree>
      <p:nvGrpSpPr>
        <p:cNvPr id="1" name=""/>
        <p:cNvGrpSpPr/>
        <p:nvPr/>
      </p:nvGrpSpPr>
      <p:grpSpPr>
        <a:xfrm>
          <a:off x="0" y="0"/>
          <a:ext cx="0" cy="0"/>
          <a:chOff x="0" y="0"/>
          <a:chExt cx="0" cy="0"/>
        </a:xfrm>
      </p:grpSpPr>
      <p:sp>
        <p:nvSpPr>
          <p:cNvPr id="2" name="Title 1"/>
          <p:cNvSpPr>
            <a:spLocks noGrp="1"/>
          </p:cNvSpPr>
          <p:nvPr>
            <p:ph type="ctrTitle"/>
          </p:nvPr>
        </p:nvSpPr>
        <p:spPr>
          <a:xfrm>
            <a:off x="1234800" y="1774358"/>
            <a:ext cx="5394600" cy="2845350"/>
          </a:xfrm>
        </p:spPr>
        <p:txBody>
          <a:bodyPr anchor="t">
            <a:noAutofit/>
          </a:bodyPr>
          <a:lstStyle>
            <a:lvl1pPr algn="l">
              <a:defRPr sz="4500" b="1" i="1"/>
            </a:lvl1pPr>
          </a:lstStyle>
          <a:p>
            <a:r>
              <a:rPr lang="nb-NO" noProof="0" dirty="0" err="1"/>
              <a:t>Click</a:t>
            </a:r>
            <a:r>
              <a:rPr lang="nb-NO" noProof="0" dirty="0"/>
              <a:t> to </a:t>
            </a:r>
            <a:r>
              <a:rPr lang="nb-NO" noProof="0" dirty="0" err="1"/>
              <a:t>edit</a:t>
            </a:r>
            <a:r>
              <a:rPr lang="nb-NO" noProof="0" dirty="0"/>
              <a:t> Master </a:t>
            </a:r>
            <a:r>
              <a:rPr lang="nb-NO" noProof="0" dirty="0" err="1"/>
              <a:t>title</a:t>
            </a:r>
            <a:r>
              <a:rPr lang="nb-NO" noProof="0" dirty="0"/>
              <a:t> style</a:t>
            </a:r>
          </a:p>
        </p:txBody>
      </p:sp>
      <p:sp>
        <p:nvSpPr>
          <p:cNvPr id="6" name="Slide Number Placeholder 5"/>
          <p:cNvSpPr>
            <a:spLocks noGrp="1"/>
          </p:cNvSpPr>
          <p:nvPr>
            <p:ph type="sldNum" sz="quarter" idx="12"/>
          </p:nvPr>
        </p:nvSpPr>
        <p:spPr/>
        <p:txBody>
          <a:bodyPr/>
          <a:lstStyle/>
          <a:p>
            <a:fld id="{618FBC2E-150B-49D4-A5E9-D014A10F5E5B}" type="slidenum">
              <a:rPr lang="nb-NO" smtClean="0"/>
              <a:t>‹#›</a:t>
            </a:fld>
            <a:endParaRPr lang="nb-NO"/>
          </a:p>
        </p:txBody>
      </p:sp>
      <p:sp>
        <p:nvSpPr>
          <p:cNvPr id="14" name="TextBox 13"/>
          <p:cNvSpPr txBox="1"/>
          <p:nvPr userDrawn="1"/>
        </p:nvSpPr>
        <p:spPr>
          <a:xfrm>
            <a:off x="0" y="-485276"/>
            <a:ext cx="6654642" cy="369332"/>
          </a:xfrm>
          <a:prstGeom prst="rect">
            <a:avLst/>
          </a:prstGeom>
          <a:noFill/>
          <a:ln w="12700">
            <a:solidFill>
              <a:srgbClr val="FF0000"/>
            </a:solidFill>
          </a:ln>
        </p:spPr>
        <p:txBody>
          <a:bodyPr wrap="none" rtlCol="0">
            <a:spAutoFit/>
          </a:bodyPr>
          <a:lstStyle/>
          <a:p>
            <a:r>
              <a:rPr lang="nb-NO" dirty="0"/>
              <a:t>Legg</a:t>
            </a:r>
            <a:r>
              <a:rPr lang="nb-NO" baseline="0" dirty="0"/>
              <a:t> gjerne inn et </a:t>
            </a:r>
            <a:r>
              <a:rPr lang="nb-NO" dirty="0"/>
              <a:t>portrett av personen du siterer på dette lysbildet! </a:t>
            </a:r>
          </a:p>
        </p:txBody>
      </p:sp>
      <p:sp>
        <p:nvSpPr>
          <p:cNvPr id="9" name="Title 40"/>
          <p:cNvSpPr txBox="1">
            <a:spLocks/>
          </p:cNvSpPr>
          <p:nvPr userDrawn="1"/>
        </p:nvSpPr>
        <p:spPr>
          <a:xfrm>
            <a:off x="1234800" y="677135"/>
            <a:ext cx="1228822" cy="1097222"/>
          </a:xfrm>
          <a:prstGeom prst="rect">
            <a:avLst/>
          </a:prstGeom>
        </p:spPr>
        <p:txBody>
          <a:bodyPr lIns="0"/>
          <a:lstStyle>
            <a:lvl1pPr algn="l" defTabSz="914400" rtl="0" eaLnBrk="1" latinLnBrk="0" hangingPunct="1">
              <a:lnSpc>
                <a:spcPct val="90000"/>
              </a:lnSpc>
              <a:spcBef>
                <a:spcPct val="0"/>
              </a:spcBef>
              <a:buNone/>
              <a:defRPr sz="2500" b="1" kern="1200">
                <a:solidFill>
                  <a:schemeClr val="tx1"/>
                </a:solidFill>
                <a:latin typeface="+mn-lt"/>
                <a:ea typeface="+mj-ea"/>
                <a:cs typeface="+mj-cs"/>
              </a:defRPr>
            </a:lvl1pPr>
          </a:lstStyle>
          <a:p>
            <a:pPr algn="ctr"/>
            <a:r>
              <a:rPr lang="nb-NO" sz="15000" dirty="0">
                <a:solidFill>
                  <a:srgbClr val="FA6100"/>
                </a:solidFill>
                <a:latin typeface="Georgia" charset="0"/>
                <a:ea typeface="Georgia" charset="0"/>
                <a:cs typeface="Georgia" charset="0"/>
              </a:rPr>
              <a:t>”</a:t>
            </a:r>
            <a:endParaRPr lang="en-US" sz="15000" dirty="0">
              <a:solidFill>
                <a:srgbClr val="FA6100"/>
              </a:solidFill>
              <a:latin typeface="Georgia" charset="0"/>
              <a:ea typeface="Georgia" charset="0"/>
              <a:cs typeface="Georgia" charset="0"/>
            </a:endParaRPr>
          </a:p>
        </p:txBody>
      </p:sp>
      <p:cxnSp>
        <p:nvCxnSpPr>
          <p:cNvPr id="16" name="Straight Connector 15"/>
          <p:cNvCxnSpPr/>
          <p:nvPr userDrawn="1"/>
        </p:nvCxnSpPr>
        <p:spPr>
          <a:xfrm>
            <a:off x="1287206" y="5371882"/>
            <a:ext cx="9511858" cy="0"/>
          </a:xfrm>
          <a:prstGeom prst="line">
            <a:avLst/>
          </a:prstGeom>
          <a:ln>
            <a:solidFill>
              <a:srgbClr val="FFCE48"/>
            </a:solidFill>
          </a:ln>
        </p:spPr>
        <p:style>
          <a:lnRef idx="1">
            <a:schemeClr val="accent1"/>
          </a:lnRef>
          <a:fillRef idx="0">
            <a:schemeClr val="accent1"/>
          </a:fillRef>
          <a:effectRef idx="0">
            <a:schemeClr val="accent1"/>
          </a:effectRef>
          <a:fontRef idx="minor">
            <a:schemeClr val="tx1"/>
          </a:fontRef>
        </p:style>
      </p:cxnSp>
      <p:sp>
        <p:nvSpPr>
          <p:cNvPr id="4" name="Picture Placeholder 3"/>
          <p:cNvSpPr>
            <a:spLocks noGrp="1"/>
          </p:cNvSpPr>
          <p:nvPr>
            <p:ph type="pic" sz="quarter" idx="13"/>
          </p:nvPr>
        </p:nvSpPr>
        <p:spPr>
          <a:xfrm>
            <a:off x="8228664" y="2587032"/>
            <a:ext cx="2570400" cy="2772000"/>
          </a:xfrm>
          <a:prstGeom prst="rect">
            <a:avLst/>
          </a:prstGeom>
        </p:spPr>
        <p:txBody>
          <a:bodyPr/>
          <a:lstStyle>
            <a:lvl1pPr marL="0" indent="0">
              <a:buNone/>
              <a:defRPr/>
            </a:lvl1pPr>
          </a:lstStyle>
          <a:p>
            <a:endParaRPr lang="nb-NO" dirty="0"/>
          </a:p>
        </p:txBody>
      </p:sp>
      <p:sp>
        <p:nvSpPr>
          <p:cNvPr id="7" name="Text Placeholder 6"/>
          <p:cNvSpPr>
            <a:spLocks noGrp="1"/>
          </p:cNvSpPr>
          <p:nvPr>
            <p:ph type="body" sz="quarter" idx="14" hasCustomPrompt="1"/>
          </p:nvPr>
        </p:nvSpPr>
        <p:spPr>
          <a:xfrm>
            <a:off x="1234800" y="5035650"/>
            <a:ext cx="4861200" cy="304428"/>
          </a:xfrm>
          <a:prstGeom prst="rect">
            <a:avLst/>
          </a:prstGeom>
        </p:spPr>
        <p:txBody>
          <a:bodyPr>
            <a:noAutofit/>
          </a:bodyPr>
          <a:lstStyle>
            <a:lvl1pPr marL="0" indent="0">
              <a:buNone/>
              <a:defRPr sz="1800">
                <a:latin typeface="+mj-lt"/>
              </a:defRPr>
            </a:lvl1pPr>
          </a:lstStyle>
          <a:p>
            <a:pPr lvl="0"/>
            <a:r>
              <a:rPr lang="nb-NO" noProof="0" dirty="0"/>
              <a:t>Navn</a:t>
            </a:r>
          </a:p>
        </p:txBody>
      </p:sp>
      <p:sp>
        <p:nvSpPr>
          <p:cNvPr id="18" name="Text Placeholder 6"/>
          <p:cNvSpPr>
            <a:spLocks noGrp="1"/>
          </p:cNvSpPr>
          <p:nvPr>
            <p:ph type="body" sz="quarter" idx="15" hasCustomPrompt="1"/>
          </p:nvPr>
        </p:nvSpPr>
        <p:spPr>
          <a:xfrm>
            <a:off x="1234800" y="5403686"/>
            <a:ext cx="4859514" cy="304428"/>
          </a:xfrm>
          <a:prstGeom prst="rect">
            <a:avLst/>
          </a:prstGeom>
        </p:spPr>
        <p:txBody>
          <a:bodyPr>
            <a:noAutofit/>
          </a:bodyPr>
          <a:lstStyle>
            <a:lvl1pPr marL="0" indent="0">
              <a:buNone/>
              <a:defRPr sz="1600" i="1">
                <a:latin typeface="+mj-lt"/>
              </a:defRPr>
            </a:lvl1pPr>
          </a:lstStyle>
          <a:p>
            <a:pPr lvl="0"/>
            <a:r>
              <a:rPr lang="nb-NO" noProof="0" dirty="0"/>
              <a:t>Rolle</a:t>
            </a:r>
          </a:p>
        </p:txBody>
      </p:sp>
      <p:grpSp>
        <p:nvGrpSpPr>
          <p:cNvPr id="15" name="Group 6">
            <a:extLst>
              <a:ext uri="{FF2B5EF4-FFF2-40B4-BE49-F238E27FC236}">
                <a16:creationId xmlns:a16="http://schemas.microsoft.com/office/drawing/2014/main" id="{BA26DCBF-6113-474A-9A0C-AEC0E22620F3}"/>
              </a:ext>
            </a:extLst>
          </p:cNvPr>
          <p:cNvGrpSpPr/>
          <p:nvPr userDrawn="1"/>
        </p:nvGrpSpPr>
        <p:grpSpPr>
          <a:xfrm rot="10800000">
            <a:off x="11950995" y="657823"/>
            <a:ext cx="241005" cy="659219"/>
            <a:chOff x="11950995" y="552893"/>
            <a:chExt cx="241005" cy="659219"/>
          </a:xfrm>
          <a:solidFill>
            <a:srgbClr val="000000"/>
          </a:solidFill>
        </p:grpSpPr>
        <p:sp>
          <p:nvSpPr>
            <p:cNvPr id="17" name="Rectangle 7">
              <a:extLst>
                <a:ext uri="{FF2B5EF4-FFF2-40B4-BE49-F238E27FC236}">
                  <a16:creationId xmlns:a16="http://schemas.microsoft.com/office/drawing/2014/main" id="{E86C8221-DB3E-4CAE-8F35-0CD8A6A42CE7}"/>
                </a:ext>
              </a:extLst>
            </p:cNvPr>
            <p:cNvSpPr/>
            <p:nvPr/>
          </p:nvSpPr>
          <p:spPr>
            <a:xfrm>
              <a:off x="11950995" y="552893"/>
              <a:ext cx="241005" cy="6592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1">
              <a:extLst>
                <a:ext uri="{FF2B5EF4-FFF2-40B4-BE49-F238E27FC236}">
                  <a16:creationId xmlns:a16="http://schemas.microsoft.com/office/drawing/2014/main" id="{0C577655-7D4E-4BC6-A430-CFB448C58104}"/>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rot="5400000">
              <a:off x="11829714" y="828836"/>
              <a:ext cx="506509" cy="139290"/>
            </a:xfrm>
            <a:prstGeom prst="rect">
              <a:avLst/>
            </a:prstGeom>
            <a:grpFill/>
          </p:spPr>
        </p:pic>
      </p:grpSp>
    </p:spTree>
    <p:extLst>
      <p:ext uri="{BB962C8B-B14F-4D97-AF65-F5344CB8AC3E}">
        <p14:creationId xmlns:p14="http://schemas.microsoft.com/office/powerpoint/2010/main" val="119371808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Sitat med stort bilde">
    <p:spTree>
      <p:nvGrpSpPr>
        <p:cNvPr id="1" name=""/>
        <p:cNvGrpSpPr/>
        <p:nvPr/>
      </p:nvGrpSpPr>
      <p:grpSpPr>
        <a:xfrm>
          <a:off x="0" y="0"/>
          <a:ext cx="0" cy="0"/>
          <a:chOff x="0" y="0"/>
          <a:chExt cx="0" cy="0"/>
        </a:xfrm>
      </p:grpSpPr>
      <p:sp>
        <p:nvSpPr>
          <p:cNvPr id="2" name="Title 1"/>
          <p:cNvSpPr>
            <a:spLocks noGrp="1"/>
          </p:cNvSpPr>
          <p:nvPr>
            <p:ph type="ctrTitle"/>
          </p:nvPr>
        </p:nvSpPr>
        <p:spPr>
          <a:xfrm>
            <a:off x="1234800" y="1774358"/>
            <a:ext cx="5387456" cy="2845350"/>
          </a:xfrm>
        </p:spPr>
        <p:txBody>
          <a:bodyPr anchor="t">
            <a:noAutofit/>
          </a:bodyPr>
          <a:lstStyle>
            <a:lvl1pPr algn="l">
              <a:defRPr sz="4500" b="1" i="1"/>
            </a:lvl1pPr>
          </a:lstStyle>
          <a:p>
            <a:r>
              <a:rPr lang="nb-NO" noProof="0" dirty="0" err="1"/>
              <a:t>Click</a:t>
            </a:r>
            <a:r>
              <a:rPr lang="nb-NO" noProof="0" dirty="0"/>
              <a:t> to </a:t>
            </a:r>
            <a:r>
              <a:rPr lang="nb-NO" noProof="0" dirty="0" err="1"/>
              <a:t>edit</a:t>
            </a:r>
            <a:r>
              <a:rPr lang="nb-NO" noProof="0" dirty="0"/>
              <a:t> Master </a:t>
            </a:r>
            <a:r>
              <a:rPr lang="nb-NO" noProof="0" dirty="0" err="1"/>
              <a:t>title</a:t>
            </a:r>
            <a:r>
              <a:rPr lang="nb-NO" noProof="0" dirty="0"/>
              <a:t> style</a:t>
            </a:r>
          </a:p>
        </p:txBody>
      </p:sp>
      <p:sp>
        <p:nvSpPr>
          <p:cNvPr id="6" name="Slide Number Placeholder 5"/>
          <p:cNvSpPr>
            <a:spLocks noGrp="1"/>
          </p:cNvSpPr>
          <p:nvPr>
            <p:ph type="sldNum" sz="quarter" idx="12"/>
          </p:nvPr>
        </p:nvSpPr>
        <p:spPr/>
        <p:txBody>
          <a:bodyPr/>
          <a:lstStyle/>
          <a:p>
            <a:fld id="{618FBC2E-150B-49D4-A5E9-D014A10F5E5B}" type="slidenum">
              <a:rPr lang="nb-NO" smtClean="0"/>
              <a:t>‹#›</a:t>
            </a:fld>
            <a:endParaRPr lang="nb-NO"/>
          </a:p>
        </p:txBody>
      </p:sp>
      <p:sp>
        <p:nvSpPr>
          <p:cNvPr id="14" name="TextBox 13"/>
          <p:cNvSpPr txBox="1"/>
          <p:nvPr userDrawn="1"/>
        </p:nvSpPr>
        <p:spPr>
          <a:xfrm>
            <a:off x="0" y="-485276"/>
            <a:ext cx="6616107" cy="369332"/>
          </a:xfrm>
          <a:prstGeom prst="rect">
            <a:avLst/>
          </a:prstGeom>
          <a:noFill/>
          <a:ln w="12700">
            <a:solidFill>
              <a:srgbClr val="FF0000"/>
            </a:solidFill>
          </a:ln>
        </p:spPr>
        <p:txBody>
          <a:bodyPr wrap="none" rtlCol="0">
            <a:spAutoFit/>
          </a:bodyPr>
          <a:lstStyle/>
          <a:p>
            <a:r>
              <a:rPr lang="nb-NO" dirty="0"/>
              <a:t>Legg</a:t>
            </a:r>
            <a:r>
              <a:rPr lang="nb-NO" baseline="0" dirty="0"/>
              <a:t> gjerne inn et </a:t>
            </a:r>
            <a:r>
              <a:rPr lang="nb-NO" dirty="0"/>
              <a:t>portrett av personen du siterer på dette lysbildet! </a:t>
            </a:r>
          </a:p>
        </p:txBody>
      </p:sp>
      <p:sp>
        <p:nvSpPr>
          <p:cNvPr id="9" name="Title 40"/>
          <p:cNvSpPr txBox="1">
            <a:spLocks/>
          </p:cNvSpPr>
          <p:nvPr userDrawn="1"/>
        </p:nvSpPr>
        <p:spPr>
          <a:xfrm>
            <a:off x="1234800" y="677135"/>
            <a:ext cx="1228822" cy="1097222"/>
          </a:xfrm>
          <a:prstGeom prst="rect">
            <a:avLst/>
          </a:prstGeom>
        </p:spPr>
        <p:txBody>
          <a:bodyPr lIns="0"/>
          <a:lstStyle>
            <a:lvl1pPr algn="l" defTabSz="914400" rtl="0" eaLnBrk="1" latinLnBrk="0" hangingPunct="1">
              <a:lnSpc>
                <a:spcPct val="90000"/>
              </a:lnSpc>
              <a:spcBef>
                <a:spcPct val="0"/>
              </a:spcBef>
              <a:buNone/>
              <a:defRPr sz="2500" b="1" kern="1200">
                <a:solidFill>
                  <a:schemeClr val="tx1"/>
                </a:solidFill>
                <a:latin typeface="+mn-lt"/>
                <a:ea typeface="+mj-ea"/>
                <a:cs typeface="+mj-cs"/>
              </a:defRPr>
            </a:lvl1pPr>
          </a:lstStyle>
          <a:p>
            <a:pPr algn="ctr"/>
            <a:r>
              <a:rPr lang="nb-NO" sz="15000" dirty="0">
                <a:solidFill>
                  <a:srgbClr val="FA6100"/>
                </a:solidFill>
                <a:latin typeface="Georgia" charset="0"/>
                <a:ea typeface="Georgia" charset="0"/>
                <a:cs typeface="Georgia" charset="0"/>
              </a:rPr>
              <a:t>”</a:t>
            </a:r>
            <a:endParaRPr lang="en-US" sz="15000" dirty="0">
              <a:solidFill>
                <a:srgbClr val="FA6100"/>
              </a:solidFill>
              <a:latin typeface="Georgia" charset="0"/>
              <a:ea typeface="Georgia" charset="0"/>
              <a:cs typeface="Georgia" charset="0"/>
            </a:endParaRPr>
          </a:p>
        </p:txBody>
      </p:sp>
      <p:cxnSp>
        <p:nvCxnSpPr>
          <p:cNvPr id="16" name="Straight Connector 15"/>
          <p:cNvCxnSpPr/>
          <p:nvPr userDrawn="1"/>
        </p:nvCxnSpPr>
        <p:spPr>
          <a:xfrm>
            <a:off x="1234800" y="5371882"/>
            <a:ext cx="9511858" cy="0"/>
          </a:xfrm>
          <a:prstGeom prst="line">
            <a:avLst/>
          </a:prstGeom>
          <a:ln>
            <a:solidFill>
              <a:srgbClr val="FFCE48"/>
            </a:solidFill>
          </a:ln>
        </p:spPr>
        <p:style>
          <a:lnRef idx="1">
            <a:schemeClr val="accent1"/>
          </a:lnRef>
          <a:fillRef idx="0">
            <a:schemeClr val="accent1"/>
          </a:fillRef>
          <a:effectRef idx="0">
            <a:schemeClr val="accent1"/>
          </a:effectRef>
          <a:fontRef idx="minor">
            <a:schemeClr val="tx1"/>
          </a:fontRef>
        </p:style>
      </p:cxnSp>
      <p:sp>
        <p:nvSpPr>
          <p:cNvPr id="4" name="Picture Placeholder 3"/>
          <p:cNvSpPr>
            <a:spLocks noGrp="1"/>
          </p:cNvSpPr>
          <p:nvPr>
            <p:ph type="pic" sz="quarter" idx="13"/>
          </p:nvPr>
        </p:nvSpPr>
        <p:spPr>
          <a:xfrm>
            <a:off x="6961513" y="1348999"/>
            <a:ext cx="5230486" cy="5509002"/>
          </a:xfrm>
          <a:prstGeom prst="rect">
            <a:avLst/>
          </a:prstGeom>
        </p:spPr>
        <p:txBody>
          <a:bodyPr/>
          <a:lstStyle>
            <a:lvl1pPr marL="0" indent="0">
              <a:buNone/>
              <a:defRPr/>
            </a:lvl1pPr>
          </a:lstStyle>
          <a:p>
            <a:endParaRPr lang="nb-NO" dirty="0"/>
          </a:p>
        </p:txBody>
      </p:sp>
      <p:sp>
        <p:nvSpPr>
          <p:cNvPr id="15" name="Text Placeholder 6"/>
          <p:cNvSpPr>
            <a:spLocks noGrp="1"/>
          </p:cNvSpPr>
          <p:nvPr>
            <p:ph type="body" sz="quarter" idx="14" hasCustomPrompt="1"/>
          </p:nvPr>
        </p:nvSpPr>
        <p:spPr>
          <a:xfrm>
            <a:off x="1234800" y="5035650"/>
            <a:ext cx="4861200" cy="304428"/>
          </a:xfrm>
          <a:prstGeom prst="rect">
            <a:avLst/>
          </a:prstGeom>
        </p:spPr>
        <p:txBody>
          <a:bodyPr>
            <a:noAutofit/>
          </a:bodyPr>
          <a:lstStyle>
            <a:lvl1pPr marL="0" indent="0">
              <a:buNone/>
              <a:defRPr sz="1800">
                <a:latin typeface="+mj-lt"/>
              </a:defRPr>
            </a:lvl1pPr>
          </a:lstStyle>
          <a:p>
            <a:pPr lvl="0"/>
            <a:r>
              <a:rPr lang="nb-NO" noProof="0" dirty="0"/>
              <a:t>Navn</a:t>
            </a:r>
          </a:p>
        </p:txBody>
      </p:sp>
      <p:sp>
        <p:nvSpPr>
          <p:cNvPr id="18" name="Text Placeholder 6"/>
          <p:cNvSpPr>
            <a:spLocks noGrp="1"/>
          </p:cNvSpPr>
          <p:nvPr>
            <p:ph type="body" sz="quarter" idx="15" hasCustomPrompt="1"/>
          </p:nvPr>
        </p:nvSpPr>
        <p:spPr>
          <a:xfrm>
            <a:off x="1234800" y="5403686"/>
            <a:ext cx="4859514" cy="304428"/>
          </a:xfrm>
          <a:prstGeom prst="rect">
            <a:avLst/>
          </a:prstGeom>
        </p:spPr>
        <p:txBody>
          <a:bodyPr>
            <a:noAutofit/>
          </a:bodyPr>
          <a:lstStyle>
            <a:lvl1pPr marL="0" indent="0">
              <a:buNone/>
              <a:defRPr sz="1600" i="1">
                <a:latin typeface="+mj-lt"/>
              </a:defRPr>
            </a:lvl1pPr>
          </a:lstStyle>
          <a:p>
            <a:pPr lvl="0"/>
            <a:r>
              <a:rPr lang="nb-NO" noProof="0" dirty="0"/>
              <a:t>Rolle</a:t>
            </a:r>
          </a:p>
        </p:txBody>
      </p:sp>
      <p:grpSp>
        <p:nvGrpSpPr>
          <p:cNvPr id="17" name="Group 6">
            <a:extLst>
              <a:ext uri="{FF2B5EF4-FFF2-40B4-BE49-F238E27FC236}">
                <a16:creationId xmlns:a16="http://schemas.microsoft.com/office/drawing/2014/main" id="{68FAC6F1-79DE-414A-A296-E10A0A6EC862}"/>
              </a:ext>
            </a:extLst>
          </p:cNvPr>
          <p:cNvGrpSpPr/>
          <p:nvPr userDrawn="1"/>
        </p:nvGrpSpPr>
        <p:grpSpPr>
          <a:xfrm rot="10800000">
            <a:off x="11950995" y="657823"/>
            <a:ext cx="241005" cy="659219"/>
            <a:chOff x="11950995" y="552893"/>
            <a:chExt cx="241005" cy="659219"/>
          </a:xfrm>
          <a:solidFill>
            <a:srgbClr val="000000"/>
          </a:solidFill>
        </p:grpSpPr>
        <p:sp>
          <p:nvSpPr>
            <p:cNvPr id="19" name="Rectangle 7">
              <a:extLst>
                <a:ext uri="{FF2B5EF4-FFF2-40B4-BE49-F238E27FC236}">
                  <a16:creationId xmlns:a16="http://schemas.microsoft.com/office/drawing/2014/main" id="{BD64F62F-9512-4D0B-8C8B-6C034B2AF882}"/>
                </a:ext>
              </a:extLst>
            </p:cNvPr>
            <p:cNvSpPr/>
            <p:nvPr/>
          </p:nvSpPr>
          <p:spPr>
            <a:xfrm>
              <a:off x="11950995" y="552893"/>
              <a:ext cx="241005" cy="6592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1">
              <a:extLst>
                <a:ext uri="{FF2B5EF4-FFF2-40B4-BE49-F238E27FC236}">
                  <a16:creationId xmlns:a16="http://schemas.microsoft.com/office/drawing/2014/main" id="{3229F08A-7C79-4DDE-87D2-3612FB9D7359}"/>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rot="5400000">
              <a:off x="11829714" y="828836"/>
              <a:ext cx="506509" cy="139290"/>
            </a:xfrm>
            <a:prstGeom prst="rect">
              <a:avLst/>
            </a:prstGeom>
            <a:grpFill/>
          </p:spPr>
        </p:pic>
      </p:grpSp>
    </p:spTree>
    <p:extLst>
      <p:ext uri="{BB962C8B-B14F-4D97-AF65-F5344CB8AC3E}">
        <p14:creationId xmlns:p14="http://schemas.microsoft.com/office/powerpoint/2010/main" val="340470034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Kun tittel">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0000" tIns="45720" rIns="91440" bIns="45720" rtlCol="0" anchor="b">
            <a:noAutofit/>
          </a:bodyPr>
          <a:lstStyle>
            <a:lvl1pPr>
              <a:defRPr lang="nb-NO" noProof="0" dirty="0"/>
            </a:lvl1pPr>
          </a:lstStyle>
          <a:p>
            <a:pPr lvl="0"/>
            <a:r>
              <a:rPr lang="nb-NO" noProof="0" dirty="0" err="1"/>
              <a:t>Click</a:t>
            </a:r>
            <a:r>
              <a:rPr lang="nb-NO" noProof="0" dirty="0"/>
              <a:t> to </a:t>
            </a:r>
            <a:r>
              <a:rPr lang="nb-NO" noProof="0" dirty="0" err="1"/>
              <a:t>edit</a:t>
            </a:r>
            <a:r>
              <a:rPr lang="nb-NO" noProof="0" dirty="0"/>
              <a:t> Master </a:t>
            </a:r>
            <a:r>
              <a:rPr lang="nb-NO" noProof="0" dirty="0" err="1"/>
              <a:t>title</a:t>
            </a:r>
            <a:r>
              <a:rPr lang="nb-NO" noProof="0" dirty="0"/>
              <a:t> style</a:t>
            </a:r>
          </a:p>
        </p:txBody>
      </p:sp>
      <p:sp>
        <p:nvSpPr>
          <p:cNvPr id="6" name="Slide Number Placeholder 5"/>
          <p:cNvSpPr>
            <a:spLocks noGrp="1"/>
          </p:cNvSpPr>
          <p:nvPr>
            <p:ph type="sldNum" sz="quarter" idx="12"/>
          </p:nvPr>
        </p:nvSpPr>
        <p:spPr/>
        <p:txBody>
          <a:bodyPr/>
          <a:lstStyle/>
          <a:p>
            <a:fld id="{618FBC2E-150B-49D4-A5E9-D014A10F5E5B}" type="slidenum">
              <a:rPr lang="nb-NO" smtClean="0"/>
              <a:t>‹#›</a:t>
            </a:fld>
            <a:endParaRPr lang="nb-NO"/>
          </a:p>
        </p:txBody>
      </p:sp>
      <p:cxnSp>
        <p:nvCxnSpPr>
          <p:cNvPr id="7" name="Straight Connector 6"/>
          <p:cNvCxnSpPr/>
          <p:nvPr userDrawn="1"/>
        </p:nvCxnSpPr>
        <p:spPr>
          <a:xfrm>
            <a:off x="1329176" y="1328149"/>
            <a:ext cx="9000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85598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Oransje øy på svart">
    <p:bg>
      <p:bgPr>
        <a:solidFill>
          <a:srgbClr val="000000"/>
        </a:solidFill>
        <a:effectLst/>
      </p:bgPr>
    </p:bg>
    <p:spTree>
      <p:nvGrpSpPr>
        <p:cNvPr id="1" name=""/>
        <p:cNvGrpSpPr/>
        <p:nvPr/>
      </p:nvGrpSpPr>
      <p:grpSpPr>
        <a:xfrm>
          <a:off x="0" y="0"/>
          <a:ext cx="0" cy="0"/>
          <a:chOff x="0" y="0"/>
          <a:chExt cx="0" cy="0"/>
        </a:xfrm>
      </p:grpSpPr>
      <p:pic>
        <p:nvPicPr>
          <p:cNvPr id="5" name="Picture 4" descr="Bouvetoya_Hele(manipulertSammen)_RGB_lowres.jpg"/>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2703066" y="1044434"/>
            <a:ext cx="6785868" cy="5076564"/>
          </a:xfrm>
          <a:prstGeom prst="rect">
            <a:avLst/>
          </a:prstGeom>
        </p:spPr>
      </p:pic>
    </p:spTree>
    <p:extLst>
      <p:ext uri="{BB962C8B-B14F-4D97-AF65-F5344CB8AC3E}">
        <p14:creationId xmlns:p14="http://schemas.microsoft.com/office/powerpoint/2010/main" val="134389125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618FBC2E-150B-49D4-A5E9-D014A10F5E5B}" type="slidenum">
              <a:rPr lang="nb-NO" smtClean="0"/>
              <a:t>‹#›</a:t>
            </a:fld>
            <a:endParaRPr lang="nb-NO"/>
          </a:p>
        </p:txBody>
      </p:sp>
    </p:spTree>
    <p:extLst>
      <p:ext uri="{BB962C8B-B14F-4D97-AF65-F5344CB8AC3E}">
        <p14:creationId xmlns:p14="http://schemas.microsoft.com/office/powerpoint/2010/main" val="7459800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Første steg">
    <p:spTree>
      <p:nvGrpSpPr>
        <p:cNvPr id="1" name=""/>
        <p:cNvGrpSpPr/>
        <p:nvPr/>
      </p:nvGrpSpPr>
      <p:grpSpPr>
        <a:xfrm>
          <a:off x="0" y="0"/>
          <a:ext cx="0" cy="0"/>
          <a:chOff x="0" y="0"/>
          <a:chExt cx="0" cy="0"/>
        </a:xfrm>
      </p:grpSpPr>
      <p:sp>
        <p:nvSpPr>
          <p:cNvPr id="21" name="Rectangle 20"/>
          <p:cNvSpPr/>
          <p:nvPr userDrawn="1"/>
        </p:nvSpPr>
        <p:spPr>
          <a:xfrm>
            <a:off x="1381990" y="2413123"/>
            <a:ext cx="5776047" cy="2688813"/>
          </a:xfrm>
          <a:prstGeom prst="rect">
            <a:avLst/>
          </a:prstGeom>
          <a:solidFill>
            <a:srgbClr val="FBBD2D">
              <a:alpha val="42745"/>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sz="1013" noProof="0" dirty="0">
              <a:solidFill>
                <a:schemeClr val="accent2">
                  <a:lumMod val="40000"/>
                  <a:lumOff val="60000"/>
                </a:schemeClr>
              </a:solidFill>
            </a:endParaRPr>
          </a:p>
        </p:txBody>
      </p:sp>
      <p:sp>
        <p:nvSpPr>
          <p:cNvPr id="2" name="Title 1"/>
          <p:cNvSpPr>
            <a:spLocks noGrp="1"/>
          </p:cNvSpPr>
          <p:nvPr>
            <p:ph type="title"/>
          </p:nvPr>
        </p:nvSpPr>
        <p:spPr/>
        <p:txBody>
          <a:bodyPr/>
          <a:lstStyle>
            <a:lvl1pPr>
              <a:defRPr/>
            </a:lvl1pPr>
          </a:lstStyle>
          <a:p>
            <a:endParaRPr lang="nb-NO" noProof="0" dirty="0"/>
          </a:p>
        </p:txBody>
      </p:sp>
      <p:sp>
        <p:nvSpPr>
          <p:cNvPr id="3" name="Content Placeholder 2"/>
          <p:cNvSpPr>
            <a:spLocks noGrp="1"/>
          </p:cNvSpPr>
          <p:nvPr>
            <p:ph idx="1"/>
          </p:nvPr>
        </p:nvSpPr>
        <p:spPr>
          <a:xfrm>
            <a:off x="1702636" y="2621756"/>
            <a:ext cx="4566682" cy="2148412"/>
          </a:xfrm>
        </p:spPr>
        <p:txBody>
          <a:bodyPr/>
          <a:lstStyle>
            <a:lvl1pPr marL="0" indent="0">
              <a:buNone/>
              <a:defRPr/>
            </a:lvl1pPr>
          </a:lstStyle>
          <a:p>
            <a:pPr lvl="0"/>
            <a:r>
              <a:rPr lang="nb-NO" noProof="0" dirty="0"/>
              <a:t>Edit Master </a:t>
            </a:r>
            <a:r>
              <a:rPr lang="nb-NO" noProof="0" dirty="0" err="1"/>
              <a:t>text</a:t>
            </a:r>
            <a:r>
              <a:rPr lang="nb-NO" noProof="0" dirty="0"/>
              <a:t> styles</a:t>
            </a:r>
          </a:p>
        </p:txBody>
      </p:sp>
      <p:sp>
        <p:nvSpPr>
          <p:cNvPr id="8" name="Slide Number Placeholder 5"/>
          <p:cNvSpPr>
            <a:spLocks noGrp="1"/>
          </p:cNvSpPr>
          <p:nvPr>
            <p:ph type="sldNum" sz="quarter" idx="4"/>
          </p:nvPr>
        </p:nvSpPr>
        <p:spPr>
          <a:xfrm>
            <a:off x="11415713" y="6492875"/>
            <a:ext cx="512762"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8FBC2E-150B-49D4-A5E9-D014A10F5E5B}" type="slidenum">
              <a:rPr lang="nb-NO" noProof="0" smtClean="0"/>
              <a:pPr/>
              <a:t>‹#›</a:t>
            </a:fld>
            <a:endParaRPr lang="nb-NO" noProof="0" dirty="0"/>
          </a:p>
        </p:txBody>
      </p:sp>
      <p:cxnSp>
        <p:nvCxnSpPr>
          <p:cNvPr id="13" name="Straight Connector 12"/>
          <p:cNvCxnSpPr/>
          <p:nvPr userDrawn="1"/>
        </p:nvCxnSpPr>
        <p:spPr>
          <a:xfrm>
            <a:off x="6100466" y="550537"/>
            <a:ext cx="0" cy="452874"/>
          </a:xfrm>
          <a:prstGeom prst="line">
            <a:avLst/>
          </a:prstGeom>
          <a:ln w="12700" cmpd="sng">
            <a:solidFill>
              <a:schemeClr val="accent1"/>
            </a:solidFill>
            <a:headEnd type="oval"/>
            <a:tailEnd type="none" w="sm" len="sm"/>
          </a:ln>
        </p:spPr>
        <p:style>
          <a:lnRef idx="1">
            <a:schemeClr val="accent2"/>
          </a:lnRef>
          <a:fillRef idx="0">
            <a:schemeClr val="accent2"/>
          </a:fillRef>
          <a:effectRef idx="0">
            <a:schemeClr val="accent2"/>
          </a:effectRef>
          <a:fontRef idx="minor">
            <a:schemeClr val="tx1"/>
          </a:fontRef>
        </p:style>
      </p:cxnSp>
      <p:cxnSp>
        <p:nvCxnSpPr>
          <p:cNvPr id="14" name="Straight Connector 13"/>
          <p:cNvCxnSpPr/>
          <p:nvPr userDrawn="1"/>
        </p:nvCxnSpPr>
        <p:spPr>
          <a:xfrm>
            <a:off x="6100466" y="5101936"/>
            <a:ext cx="0" cy="1855355"/>
          </a:xfrm>
          <a:prstGeom prst="line">
            <a:avLst/>
          </a:prstGeom>
          <a:ln w="12700" cmpd="sng">
            <a:solidFill>
              <a:schemeClr val="accent1"/>
            </a:solidFill>
            <a:headEnd type="none"/>
            <a:tailEnd type="none" w="sm" len="sm"/>
          </a:ln>
        </p:spPr>
        <p:style>
          <a:lnRef idx="1">
            <a:schemeClr val="accent2"/>
          </a:lnRef>
          <a:fillRef idx="0">
            <a:schemeClr val="accent2"/>
          </a:fillRef>
          <a:effectRef idx="0">
            <a:schemeClr val="accent2"/>
          </a:effectRef>
          <a:fontRef idx="minor">
            <a:schemeClr val="tx1"/>
          </a:fontRef>
        </p:style>
      </p:cxnSp>
      <p:sp>
        <p:nvSpPr>
          <p:cNvPr id="25" name="Title 40"/>
          <p:cNvSpPr txBox="1">
            <a:spLocks/>
          </p:cNvSpPr>
          <p:nvPr userDrawn="1"/>
        </p:nvSpPr>
        <p:spPr>
          <a:xfrm>
            <a:off x="8248159" y="4088602"/>
            <a:ext cx="1060918" cy="68156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800" b="1" kern="1200">
                <a:solidFill>
                  <a:schemeClr val="tx1"/>
                </a:solidFill>
                <a:latin typeface="+mn-lt"/>
                <a:ea typeface="+mj-ea"/>
                <a:cs typeface="+mj-cs"/>
              </a:defRPr>
            </a:lvl1pPr>
          </a:lstStyle>
          <a:p>
            <a:pPr algn="ctr"/>
            <a:r>
              <a:rPr lang="nb-NO" sz="2000" noProof="0" dirty="0">
                <a:solidFill>
                  <a:schemeClr val="bg1"/>
                </a:solidFill>
              </a:rPr>
              <a:t>BILDE HER</a:t>
            </a:r>
            <a:endParaRPr lang="nb-NO" sz="2000" b="0" i="1" noProof="0" dirty="0">
              <a:solidFill>
                <a:schemeClr val="bg1"/>
              </a:solidFill>
              <a:latin typeface="Georgia" charset="0"/>
              <a:ea typeface="Georgia" charset="0"/>
              <a:cs typeface="Georgia" charset="0"/>
            </a:endParaRPr>
          </a:p>
        </p:txBody>
      </p:sp>
      <p:cxnSp>
        <p:nvCxnSpPr>
          <p:cNvPr id="26" name="Straight Connector 25"/>
          <p:cNvCxnSpPr/>
          <p:nvPr userDrawn="1"/>
        </p:nvCxnSpPr>
        <p:spPr>
          <a:xfrm flipV="1">
            <a:off x="1381991" y="2413124"/>
            <a:ext cx="0" cy="2688812"/>
          </a:xfrm>
          <a:prstGeom prst="line">
            <a:avLst/>
          </a:prstGeom>
          <a:ln w="38100">
            <a:solidFill>
              <a:srgbClr val="FF6300"/>
            </a:solidFill>
          </a:ln>
        </p:spPr>
        <p:style>
          <a:lnRef idx="1">
            <a:schemeClr val="accent1"/>
          </a:lnRef>
          <a:fillRef idx="0">
            <a:schemeClr val="accent1"/>
          </a:fillRef>
          <a:effectRef idx="0">
            <a:schemeClr val="accent1"/>
          </a:effectRef>
          <a:fontRef idx="minor">
            <a:schemeClr val="tx1"/>
          </a:fontRef>
        </p:style>
      </p:cxnSp>
      <p:sp>
        <p:nvSpPr>
          <p:cNvPr id="5" name="Picture Placeholder 4"/>
          <p:cNvSpPr>
            <a:spLocks noGrp="1"/>
          </p:cNvSpPr>
          <p:nvPr>
            <p:ph type="pic" sz="quarter" idx="10"/>
          </p:nvPr>
        </p:nvSpPr>
        <p:spPr>
          <a:xfrm>
            <a:off x="6515893" y="3164680"/>
            <a:ext cx="4772025" cy="2879725"/>
          </a:xfrm>
        </p:spPr>
        <p:txBody>
          <a:bodyPr/>
          <a:lstStyle/>
          <a:p>
            <a:endParaRPr lang="nb-NO"/>
          </a:p>
        </p:txBody>
      </p:sp>
      <p:sp>
        <p:nvSpPr>
          <p:cNvPr id="15" name="Text Placeholder 21"/>
          <p:cNvSpPr>
            <a:spLocks noGrp="1"/>
          </p:cNvSpPr>
          <p:nvPr>
            <p:ph type="body" sz="quarter" idx="13"/>
          </p:nvPr>
        </p:nvSpPr>
        <p:spPr>
          <a:xfrm>
            <a:off x="6515893" y="6101342"/>
            <a:ext cx="4772025" cy="315912"/>
          </a:xfrm>
        </p:spPr>
        <p:txBody>
          <a:bodyPr lIns="0">
            <a:noAutofit/>
          </a:bodyPr>
          <a:lstStyle>
            <a:lvl1pPr marL="0" indent="0" algn="r">
              <a:buNone/>
              <a:defRPr sz="1400" b="1" i="1"/>
            </a:lvl1pPr>
            <a:lvl2pPr marL="457200" indent="0">
              <a:buNone/>
              <a:defRPr sz="1200" b="1" i="1"/>
            </a:lvl2pPr>
            <a:lvl3pPr marL="914400" indent="0">
              <a:buNone/>
              <a:defRPr sz="1200" b="1" i="1"/>
            </a:lvl3pPr>
            <a:lvl4pPr marL="1371600" indent="0">
              <a:buNone/>
              <a:defRPr sz="1200" b="1" i="1"/>
            </a:lvl4pPr>
            <a:lvl5pPr marL="1828800" indent="0">
              <a:buNone/>
              <a:defRPr sz="1200" b="1" i="1"/>
            </a:lvl5pPr>
          </a:lstStyle>
          <a:p>
            <a:pPr lvl="0"/>
            <a:r>
              <a:rPr lang="en-US" dirty="0"/>
              <a:t>Edit Master text styles</a:t>
            </a:r>
          </a:p>
        </p:txBody>
      </p:sp>
    </p:spTree>
    <p:extLst>
      <p:ext uri="{BB962C8B-B14F-4D97-AF65-F5344CB8AC3E}">
        <p14:creationId xmlns:p14="http://schemas.microsoft.com/office/powerpoint/2010/main" val="4024990185"/>
      </p:ext>
    </p:extLst>
  </p:cSld>
  <p:clrMapOvr>
    <a:masterClrMapping/>
  </p:clrMapOvr>
  <p:transition spd="slow">
    <p:push dir="u"/>
  </p:transition>
  <p:extLst>
    <p:ext uri="{DCECCB84-F9BA-43D5-87BE-67443E8EF086}">
      <p15:sldGuideLst xmlns:p15="http://schemas.microsoft.com/office/powerpoint/2012/main">
        <p15:guide id="1" orient="horz" pos="1139">
          <p15:clr>
            <a:srgbClr val="FBAE40"/>
          </p15:clr>
        </p15:guide>
        <p15:guide id="2" pos="3840">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Mellomsteg tekst og bil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endParaRPr lang="nb-NO" dirty="0"/>
          </a:p>
        </p:txBody>
      </p:sp>
      <p:sp>
        <p:nvSpPr>
          <p:cNvPr id="3" name="Content Placeholder 2"/>
          <p:cNvSpPr>
            <a:spLocks noGrp="1"/>
          </p:cNvSpPr>
          <p:nvPr>
            <p:ph idx="1"/>
          </p:nvPr>
        </p:nvSpPr>
        <p:spPr>
          <a:xfrm>
            <a:off x="6185419" y="2250714"/>
            <a:ext cx="4567237" cy="3671647"/>
          </a:xfrm>
          <a:solidFill>
            <a:schemeClr val="accent2">
              <a:alpha val="43000"/>
            </a:schemeClr>
          </a:solidFill>
        </p:spPr>
        <p:txBody>
          <a:bodyPr/>
          <a:lstStyle/>
          <a:p>
            <a:pPr lvl="0"/>
            <a:r>
              <a:rPr lang="en-US" dirty="0"/>
              <a:t>Edit Master text styles</a:t>
            </a:r>
          </a:p>
          <a:p>
            <a:pPr lvl="1"/>
            <a:r>
              <a:rPr lang="en-US" dirty="0"/>
              <a:t>Second level</a:t>
            </a:r>
          </a:p>
        </p:txBody>
      </p:sp>
      <p:sp>
        <p:nvSpPr>
          <p:cNvPr id="8" name="Slide Number Placeholder 5"/>
          <p:cNvSpPr>
            <a:spLocks noGrp="1"/>
          </p:cNvSpPr>
          <p:nvPr>
            <p:ph type="sldNum" sz="quarter" idx="4"/>
          </p:nvPr>
        </p:nvSpPr>
        <p:spPr>
          <a:xfrm>
            <a:off x="11415713" y="6492875"/>
            <a:ext cx="512762"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8FBC2E-150B-49D4-A5E9-D014A10F5E5B}" type="slidenum">
              <a:rPr lang="nb-NO" smtClean="0"/>
              <a:pPr/>
              <a:t>‹#›</a:t>
            </a:fld>
            <a:endParaRPr lang="nb-NO" dirty="0"/>
          </a:p>
        </p:txBody>
      </p:sp>
      <p:cxnSp>
        <p:nvCxnSpPr>
          <p:cNvPr id="6" name="Straight Connector 5"/>
          <p:cNvCxnSpPr/>
          <p:nvPr userDrawn="1"/>
        </p:nvCxnSpPr>
        <p:spPr>
          <a:xfrm>
            <a:off x="6094933" y="-414867"/>
            <a:ext cx="0" cy="1277312"/>
          </a:xfrm>
          <a:prstGeom prst="line">
            <a:avLst/>
          </a:prstGeom>
          <a:ln w="12700" cmpd="sng">
            <a:solidFill>
              <a:schemeClr val="accent1"/>
            </a:solidFill>
            <a:headEnd type="oval"/>
            <a:tailEnd type="none" w="sm" len="sm"/>
          </a:ln>
        </p:spPr>
        <p:style>
          <a:lnRef idx="1">
            <a:schemeClr val="accent2"/>
          </a:lnRef>
          <a:fillRef idx="0">
            <a:schemeClr val="accent2"/>
          </a:fillRef>
          <a:effectRef idx="0">
            <a:schemeClr val="accent2"/>
          </a:effectRef>
          <a:fontRef idx="minor">
            <a:schemeClr val="tx1"/>
          </a:fontRef>
        </p:style>
      </p:cxnSp>
      <p:cxnSp>
        <p:nvCxnSpPr>
          <p:cNvPr id="9" name="Straight Connector 8"/>
          <p:cNvCxnSpPr/>
          <p:nvPr userDrawn="1"/>
        </p:nvCxnSpPr>
        <p:spPr>
          <a:xfrm flipH="1">
            <a:off x="6093868" y="5922361"/>
            <a:ext cx="2131" cy="1892059"/>
          </a:xfrm>
          <a:prstGeom prst="line">
            <a:avLst/>
          </a:prstGeom>
          <a:ln w="12700" cmpd="sng">
            <a:solidFill>
              <a:schemeClr val="accent1"/>
            </a:solidFill>
            <a:headEnd type="none"/>
            <a:tailEnd type="none" w="sm" len="sm"/>
          </a:ln>
        </p:spPr>
        <p:style>
          <a:lnRef idx="1">
            <a:schemeClr val="accent2"/>
          </a:lnRef>
          <a:fillRef idx="0">
            <a:schemeClr val="accent2"/>
          </a:fillRef>
          <a:effectRef idx="0">
            <a:schemeClr val="accent2"/>
          </a:effectRef>
          <a:fontRef idx="minor">
            <a:schemeClr val="tx1"/>
          </a:fontRef>
        </p:style>
      </p:cxnSp>
      <p:sp>
        <p:nvSpPr>
          <p:cNvPr id="5" name="Picture Placeholder 4"/>
          <p:cNvSpPr>
            <a:spLocks noGrp="1"/>
          </p:cNvSpPr>
          <p:nvPr>
            <p:ph type="pic" sz="quarter" idx="10"/>
          </p:nvPr>
        </p:nvSpPr>
        <p:spPr>
          <a:xfrm>
            <a:off x="2000250" y="1815306"/>
            <a:ext cx="4014788" cy="4459881"/>
          </a:xfrm>
        </p:spPr>
        <p:txBody>
          <a:bodyPr/>
          <a:lstStyle/>
          <a:p>
            <a:endParaRPr lang="nb-NO"/>
          </a:p>
        </p:txBody>
      </p:sp>
      <p:sp>
        <p:nvSpPr>
          <p:cNvPr id="12" name="Text Placeholder 21"/>
          <p:cNvSpPr>
            <a:spLocks noGrp="1"/>
          </p:cNvSpPr>
          <p:nvPr>
            <p:ph type="body" sz="quarter" idx="13"/>
          </p:nvPr>
        </p:nvSpPr>
        <p:spPr>
          <a:xfrm>
            <a:off x="2000250" y="6316855"/>
            <a:ext cx="3286125" cy="315912"/>
          </a:xfrm>
        </p:spPr>
        <p:txBody>
          <a:bodyPr lIns="0">
            <a:noAutofit/>
          </a:bodyPr>
          <a:lstStyle>
            <a:lvl1pPr marL="0" indent="0">
              <a:buNone/>
              <a:defRPr sz="1400" b="1" i="1"/>
            </a:lvl1pPr>
            <a:lvl2pPr marL="457200" indent="0">
              <a:buNone/>
              <a:defRPr sz="1200" b="1" i="1"/>
            </a:lvl2pPr>
            <a:lvl3pPr marL="914400" indent="0">
              <a:buNone/>
              <a:defRPr sz="1200" b="1" i="1"/>
            </a:lvl3pPr>
            <a:lvl4pPr marL="1371600" indent="0">
              <a:buNone/>
              <a:defRPr sz="1200" b="1" i="1"/>
            </a:lvl4pPr>
            <a:lvl5pPr marL="1828800" indent="0">
              <a:buNone/>
              <a:defRPr sz="1200" b="1" i="1"/>
            </a:lvl5pPr>
          </a:lstStyle>
          <a:p>
            <a:pPr lvl="0"/>
            <a:r>
              <a:rPr lang="en-US" dirty="0"/>
              <a:t>Edit Master text styles</a:t>
            </a:r>
          </a:p>
        </p:txBody>
      </p:sp>
    </p:spTree>
    <p:extLst>
      <p:ext uri="{BB962C8B-B14F-4D97-AF65-F5344CB8AC3E}">
        <p14:creationId xmlns:p14="http://schemas.microsoft.com/office/powerpoint/2010/main" val="4103475003"/>
      </p:ext>
    </p:extLst>
  </p:cSld>
  <p:clrMapOvr>
    <a:masterClrMapping/>
  </p:clrMapOvr>
  <p:transition spd="slow">
    <p:push dir="u"/>
  </p:transition>
  <p:extLst>
    <p:ext uri="{DCECCB84-F9BA-43D5-87BE-67443E8EF086}">
      <p15:sldGuideLst xmlns:p15="http://schemas.microsoft.com/office/powerpoint/2012/main">
        <p15:guide id="1" orient="horz" pos="1139">
          <p15:clr>
            <a:srgbClr val="FBAE40"/>
          </p15:clr>
        </p15:guide>
        <p15:guide id="2" pos="3840">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Mellomsteg bare tit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endParaRPr lang="nb-NO" dirty="0"/>
          </a:p>
        </p:txBody>
      </p:sp>
      <p:sp>
        <p:nvSpPr>
          <p:cNvPr id="8" name="Slide Number Placeholder 5"/>
          <p:cNvSpPr>
            <a:spLocks noGrp="1"/>
          </p:cNvSpPr>
          <p:nvPr>
            <p:ph type="sldNum" sz="quarter" idx="4"/>
          </p:nvPr>
        </p:nvSpPr>
        <p:spPr>
          <a:xfrm>
            <a:off x="11415713" y="6492875"/>
            <a:ext cx="512762"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8FBC2E-150B-49D4-A5E9-D014A10F5E5B}" type="slidenum">
              <a:rPr lang="nb-NO" smtClean="0"/>
              <a:pPr/>
              <a:t>‹#›</a:t>
            </a:fld>
            <a:endParaRPr lang="nb-NO" dirty="0"/>
          </a:p>
        </p:txBody>
      </p:sp>
      <p:cxnSp>
        <p:nvCxnSpPr>
          <p:cNvPr id="6" name="Straight Connector 5"/>
          <p:cNvCxnSpPr/>
          <p:nvPr userDrawn="1"/>
        </p:nvCxnSpPr>
        <p:spPr>
          <a:xfrm>
            <a:off x="6094933" y="-414867"/>
            <a:ext cx="0" cy="1277312"/>
          </a:xfrm>
          <a:prstGeom prst="line">
            <a:avLst/>
          </a:prstGeom>
          <a:ln w="12700" cmpd="sng">
            <a:solidFill>
              <a:schemeClr val="accent1"/>
            </a:solidFill>
            <a:headEnd type="oval"/>
            <a:tailEnd type="none" w="sm" len="sm"/>
          </a:ln>
        </p:spPr>
        <p:style>
          <a:lnRef idx="1">
            <a:schemeClr val="accent2"/>
          </a:lnRef>
          <a:fillRef idx="0">
            <a:schemeClr val="accent2"/>
          </a:fillRef>
          <a:effectRef idx="0">
            <a:schemeClr val="accent2"/>
          </a:effectRef>
          <a:fontRef idx="minor">
            <a:schemeClr val="tx1"/>
          </a:fontRef>
        </p:style>
      </p:cxnSp>
      <p:cxnSp>
        <p:nvCxnSpPr>
          <p:cNvPr id="9" name="Straight Connector 8"/>
          <p:cNvCxnSpPr/>
          <p:nvPr userDrawn="1"/>
        </p:nvCxnSpPr>
        <p:spPr>
          <a:xfrm flipH="1">
            <a:off x="6093868" y="5922361"/>
            <a:ext cx="2131" cy="1892059"/>
          </a:xfrm>
          <a:prstGeom prst="line">
            <a:avLst/>
          </a:prstGeom>
          <a:ln w="12700" cmpd="sng">
            <a:solidFill>
              <a:schemeClr val="accent1"/>
            </a:solidFill>
            <a:headEnd type="none"/>
            <a:tailEnd type="none" w="sm" len="sm"/>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398748086"/>
      </p:ext>
    </p:extLst>
  </p:cSld>
  <p:clrMapOvr>
    <a:masterClrMapping/>
  </p:clrMapOvr>
  <p:transition spd="slow">
    <p:push dir="u"/>
  </p:transition>
  <p:extLst>
    <p:ext uri="{DCECCB84-F9BA-43D5-87BE-67443E8EF086}">
      <p15:sldGuideLst xmlns:p15="http://schemas.microsoft.com/office/powerpoint/2012/main">
        <p15:guide id="1" orient="horz" pos="1139">
          <p15:clr>
            <a:srgbClr val="FBAE40"/>
          </p15:clr>
        </p15:guide>
        <p15:guide id="2" pos="3840">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Mellomsteg tre bilder">
    <p:spTree>
      <p:nvGrpSpPr>
        <p:cNvPr id="1" name=""/>
        <p:cNvGrpSpPr/>
        <p:nvPr/>
      </p:nvGrpSpPr>
      <p:grpSpPr>
        <a:xfrm>
          <a:off x="0" y="0"/>
          <a:ext cx="0" cy="0"/>
          <a:chOff x="0" y="0"/>
          <a:chExt cx="0" cy="0"/>
        </a:xfrm>
      </p:grpSpPr>
      <p:sp>
        <p:nvSpPr>
          <p:cNvPr id="12" name="Picture Placeholder 11"/>
          <p:cNvSpPr>
            <a:spLocks noGrp="1"/>
          </p:cNvSpPr>
          <p:nvPr>
            <p:ph type="pic" sz="quarter" idx="12"/>
          </p:nvPr>
        </p:nvSpPr>
        <p:spPr>
          <a:xfrm>
            <a:off x="8510116" y="4322957"/>
            <a:ext cx="2263775" cy="1935162"/>
          </a:xfrm>
        </p:spPr>
        <p:txBody>
          <a:bodyPr/>
          <a:lstStyle/>
          <a:p>
            <a:endParaRPr lang="nb-NO"/>
          </a:p>
        </p:txBody>
      </p:sp>
      <p:sp>
        <p:nvSpPr>
          <p:cNvPr id="2" name="Title 1"/>
          <p:cNvSpPr>
            <a:spLocks noGrp="1"/>
          </p:cNvSpPr>
          <p:nvPr>
            <p:ph type="title"/>
          </p:nvPr>
        </p:nvSpPr>
        <p:spPr/>
        <p:txBody>
          <a:bodyPr/>
          <a:lstStyle>
            <a:lvl1pPr>
              <a:defRPr/>
            </a:lvl1pPr>
          </a:lstStyle>
          <a:p>
            <a:endParaRPr lang="nb-NO" dirty="0"/>
          </a:p>
        </p:txBody>
      </p:sp>
      <p:sp>
        <p:nvSpPr>
          <p:cNvPr id="8" name="Slide Number Placeholder 5"/>
          <p:cNvSpPr>
            <a:spLocks noGrp="1"/>
          </p:cNvSpPr>
          <p:nvPr>
            <p:ph type="sldNum" sz="quarter" idx="4"/>
          </p:nvPr>
        </p:nvSpPr>
        <p:spPr>
          <a:xfrm>
            <a:off x="11415713" y="6492875"/>
            <a:ext cx="512762"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8FBC2E-150B-49D4-A5E9-D014A10F5E5B}" type="slidenum">
              <a:rPr lang="nb-NO" smtClean="0"/>
              <a:pPr/>
              <a:t>‹#›</a:t>
            </a:fld>
            <a:endParaRPr lang="nb-NO" dirty="0"/>
          </a:p>
        </p:txBody>
      </p:sp>
      <p:cxnSp>
        <p:nvCxnSpPr>
          <p:cNvPr id="6" name="Straight Connector 5"/>
          <p:cNvCxnSpPr/>
          <p:nvPr userDrawn="1"/>
        </p:nvCxnSpPr>
        <p:spPr>
          <a:xfrm>
            <a:off x="6094933" y="-414867"/>
            <a:ext cx="0" cy="1277312"/>
          </a:xfrm>
          <a:prstGeom prst="line">
            <a:avLst/>
          </a:prstGeom>
          <a:ln w="12700" cmpd="sng">
            <a:solidFill>
              <a:schemeClr val="accent1"/>
            </a:solidFill>
            <a:headEnd type="oval"/>
            <a:tailEnd type="none" w="sm" len="sm"/>
          </a:ln>
        </p:spPr>
        <p:style>
          <a:lnRef idx="1">
            <a:schemeClr val="accent2"/>
          </a:lnRef>
          <a:fillRef idx="0">
            <a:schemeClr val="accent2"/>
          </a:fillRef>
          <a:effectRef idx="0">
            <a:schemeClr val="accent2"/>
          </a:effectRef>
          <a:fontRef idx="minor">
            <a:schemeClr val="tx1"/>
          </a:fontRef>
        </p:style>
      </p:cxnSp>
      <p:cxnSp>
        <p:nvCxnSpPr>
          <p:cNvPr id="9" name="Straight Connector 8"/>
          <p:cNvCxnSpPr/>
          <p:nvPr userDrawn="1"/>
        </p:nvCxnSpPr>
        <p:spPr>
          <a:xfrm flipH="1">
            <a:off x="6093868" y="5922361"/>
            <a:ext cx="2131" cy="1892059"/>
          </a:xfrm>
          <a:prstGeom prst="line">
            <a:avLst/>
          </a:prstGeom>
          <a:ln w="12700" cmpd="sng">
            <a:solidFill>
              <a:schemeClr val="accent1"/>
            </a:solidFill>
            <a:headEnd type="none"/>
            <a:tailEnd type="none" w="sm" len="sm"/>
          </a:ln>
        </p:spPr>
        <p:style>
          <a:lnRef idx="1">
            <a:schemeClr val="accent2"/>
          </a:lnRef>
          <a:fillRef idx="0">
            <a:schemeClr val="accent2"/>
          </a:fillRef>
          <a:effectRef idx="0">
            <a:schemeClr val="accent2"/>
          </a:effectRef>
          <a:fontRef idx="minor">
            <a:schemeClr val="tx1"/>
          </a:fontRef>
        </p:style>
      </p:cxnSp>
      <p:sp>
        <p:nvSpPr>
          <p:cNvPr id="20" name="TextBox 19"/>
          <p:cNvSpPr txBox="1"/>
          <p:nvPr userDrawn="1"/>
        </p:nvSpPr>
        <p:spPr>
          <a:xfrm>
            <a:off x="0" y="6941012"/>
            <a:ext cx="3481787" cy="369332"/>
          </a:xfrm>
          <a:prstGeom prst="rect">
            <a:avLst/>
          </a:prstGeom>
          <a:noFill/>
          <a:ln w="12700">
            <a:solidFill>
              <a:srgbClr val="FF0000"/>
            </a:solidFill>
          </a:ln>
        </p:spPr>
        <p:txBody>
          <a:bodyPr wrap="none" rtlCol="0">
            <a:spAutoFit/>
          </a:bodyPr>
          <a:lstStyle/>
          <a:p>
            <a:r>
              <a:rPr lang="nb-NO" dirty="0"/>
              <a:t>Husk å kreditere fotografen/kilden!</a:t>
            </a:r>
          </a:p>
        </p:txBody>
      </p:sp>
      <p:sp>
        <p:nvSpPr>
          <p:cNvPr id="5" name="Picture Placeholder 4"/>
          <p:cNvSpPr>
            <a:spLocks noGrp="1"/>
          </p:cNvSpPr>
          <p:nvPr>
            <p:ph type="pic" sz="quarter" idx="10"/>
          </p:nvPr>
        </p:nvSpPr>
        <p:spPr>
          <a:xfrm>
            <a:off x="1234800" y="3787969"/>
            <a:ext cx="4052887" cy="2470150"/>
          </a:xfrm>
          <a:noFill/>
        </p:spPr>
        <p:txBody>
          <a:bodyPr/>
          <a:lstStyle/>
          <a:p>
            <a:endParaRPr lang="nb-NO" dirty="0"/>
          </a:p>
        </p:txBody>
      </p:sp>
      <p:sp>
        <p:nvSpPr>
          <p:cNvPr id="10" name="Picture Placeholder 9"/>
          <p:cNvSpPr>
            <a:spLocks noGrp="1"/>
          </p:cNvSpPr>
          <p:nvPr>
            <p:ph type="pic" sz="quarter" idx="11"/>
          </p:nvPr>
        </p:nvSpPr>
        <p:spPr>
          <a:xfrm>
            <a:off x="4355972" y="2678842"/>
            <a:ext cx="4800600" cy="2787650"/>
          </a:xfrm>
        </p:spPr>
        <p:txBody>
          <a:bodyPr/>
          <a:lstStyle/>
          <a:p>
            <a:endParaRPr lang="nb-NO"/>
          </a:p>
        </p:txBody>
      </p:sp>
      <p:sp>
        <p:nvSpPr>
          <p:cNvPr id="22" name="Text Placeholder 21"/>
          <p:cNvSpPr>
            <a:spLocks noGrp="1"/>
          </p:cNvSpPr>
          <p:nvPr>
            <p:ph type="body" sz="quarter" idx="13"/>
          </p:nvPr>
        </p:nvSpPr>
        <p:spPr>
          <a:xfrm>
            <a:off x="1234799" y="6301367"/>
            <a:ext cx="4052887" cy="315912"/>
          </a:xfrm>
        </p:spPr>
        <p:txBody>
          <a:bodyPr lIns="0">
            <a:noAutofit/>
          </a:bodyPr>
          <a:lstStyle>
            <a:lvl1pPr marL="0" indent="0">
              <a:buNone/>
              <a:defRPr sz="1400" b="1" i="1"/>
            </a:lvl1pPr>
            <a:lvl2pPr marL="457200" indent="0">
              <a:buNone/>
              <a:defRPr sz="1200" b="1" i="1"/>
            </a:lvl2pPr>
            <a:lvl3pPr marL="914400" indent="0">
              <a:buNone/>
              <a:defRPr sz="1200" b="1" i="1"/>
            </a:lvl3pPr>
            <a:lvl4pPr marL="1371600" indent="0">
              <a:buNone/>
              <a:defRPr sz="1200" b="1" i="1"/>
            </a:lvl4pPr>
            <a:lvl5pPr marL="1828800" indent="0">
              <a:buNone/>
              <a:defRPr sz="1200" b="1" i="1"/>
            </a:lvl5pPr>
          </a:lstStyle>
          <a:p>
            <a:pPr lvl="0"/>
            <a:r>
              <a:rPr lang="en-US" dirty="0"/>
              <a:t>Edit </a:t>
            </a:r>
            <a:r>
              <a:rPr lang="nb-NO" noProof="0" dirty="0"/>
              <a:t>Master</a:t>
            </a:r>
            <a:r>
              <a:rPr lang="en-US" dirty="0"/>
              <a:t> text styles</a:t>
            </a:r>
          </a:p>
        </p:txBody>
      </p:sp>
      <p:sp>
        <p:nvSpPr>
          <p:cNvPr id="23" name="Text Placeholder 21"/>
          <p:cNvSpPr>
            <a:spLocks noGrp="1"/>
          </p:cNvSpPr>
          <p:nvPr>
            <p:ph type="body" sz="quarter" idx="14"/>
          </p:nvPr>
        </p:nvSpPr>
        <p:spPr>
          <a:xfrm>
            <a:off x="8510115" y="6301367"/>
            <a:ext cx="2263775" cy="315912"/>
          </a:xfrm>
        </p:spPr>
        <p:txBody>
          <a:bodyPr lIns="90000" rIns="0">
            <a:noAutofit/>
          </a:bodyPr>
          <a:lstStyle>
            <a:lvl1pPr marL="0" indent="0" algn="r">
              <a:buNone/>
              <a:defRPr sz="1400" b="1" i="1"/>
            </a:lvl1pPr>
            <a:lvl2pPr marL="457200" indent="0">
              <a:buNone/>
              <a:defRPr sz="1200" b="1" i="1"/>
            </a:lvl2pPr>
            <a:lvl3pPr marL="914400" indent="0">
              <a:buNone/>
              <a:defRPr sz="1200" b="1" i="1"/>
            </a:lvl3pPr>
            <a:lvl4pPr marL="1371600" indent="0">
              <a:buNone/>
              <a:defRPr sz="1200" b="1" i="1"/>
            </a:lvl4pPr>
            <a:lvl5pPr marL="1828800" indent="0">
              <a:buNone/>
              <a:defRPr sz="1200" b="1" i="1"/>
            </a:lvl5pPr>
          </a:lstStyle>
          <a:p>
            <a:pPr lvl="0"/>
            <a:r>
              <a:rPr lang="nb-NO" noProof="0" dirty="0"/>
              <a:t>Edit Master </a:t>
            </a:r>
            <a:r>
              <a:rPr lang="nb-NO" noProof="0" dirty="0" err="1"/>
              <a:t>text</a:t>
            </a:r>
            <a:r>
              <a:rPr lang="nb-NO" noProof="0" dirty="0"/>
              <a:t> styles</a:t>
            </a:r>
          </a:p>
        </p:txBody>
      </p:sp>
      <p:sp>
        <p:nvSpPr>
          <p:cNvPr id="24" name="Text Placeholder 21"/>
          <p:cNvSpPr>
            <a:spLocks noGrp="1"/>
          </p:cNvSpPr>
          <p:nvPr>
            <p:ph type="body" sz="quarter" idx="15"/>
          </p:nvPr>
        </p:nvSpPr>
        <p:spPr>
          <a:xfrm>
            <a:off x="5536406" y="5515704"/>
            <a:ext cx="2757488" cy="315912"/>
          </a:xfrm>
        </p:spPr>
        <p:txBody>
          <a:bodyPr lIns="90000" rIns="0">
            <a:noAutofit/>
          </a:bodyPr>
          <a:lstStyle>
            <a:lvl1pPr marL="0" indent="0" algn="ctr">
              <a:buNone/>
              <a:defRPr sz="1400" b="1" i="1"/>
            </a:lvl1pPr>
            <a:lvl2pPr marL="457200" indent="0">
              <a:buNone/>
              <a:defRPr sz="1200" b="1" i="1"/>
            </a:lvl2pPr>
            <a:lvl3pPr marL="914400" indent="0">
              <a:buNone/>
              <a:defRPr sz="1200" b="1" i="1"/>
            </a:lvl3pPr>
            <a:lvl4pPr marL="1371600" indent="0">
              <a:buNone/>
              <a:defRPr sz="1200" b="1" i="1"/>
            </a:lvl4pPr>
            <a:lvl5pPr marL="1828800" indent="0">
              <a:buNone/>
              <a:defRPr sz="1200" b="1" i="1"/>
            </a:lvl5pPr>
          </a:lstStyle>
          <a:p>
            <a:pPr lvl="0"/>
            <a:r>
              <a:rPr lang="nb-NO" noProof="0" dirty="0"/>
              <a:t>Edit Master </a:t>
            </a:r>
            <a:r>
              <a:rPr lang="nb-NO" noProof="0" dirty="0" err="1"/>
              <a:t>text</a:t>
            </a:r>
            <a:r>
              <a:rPr lang="nb-NO" noProof="0" dirty="0"/>
              <a:t> styles</a:t>
            </a:r>
          </a:p>
        </p:txBody>
      </p:sp>
      <p:sp>
        <p:nvSpPr>
          <p:cNvPr id="26" name="Text Placeholder 25"/>
          <p:cNvSpPr>
            <a:spLocks noGrp="1"/>
          </p:cNvSpPr>
          <p:nvPr>
            <p:ph type="body" sz="quarter" idx="16"/>
          </p:nvPr>
        </p:nvSpPr>
        <p:spPr>
          <a:xfrm>
            <a:off x="1235075" y="2121692"/>
            <a:ext cx="10145713" cy="363538"/>
          </a:xfrm>
        </p:spPr>
        <p:txBody>
          <a:bodyPr lIns="90000" rIns="90000"/>
          <a:lstStyle>
            <a:lvl1pPr marL="0" indent="0" algn="ctr">
              <a:buNone/>
              <a:defRPr/>
            </a:lvl1pPr>
          </a:lstStyle>
          <a:p>
            <a:pPr lvl="0"/>
            <a:r>
              <a:rPr lang="en-US" dirty="0"/>
              <a:t>Edit Master text styles</a:t>
            </a:r>
          </a:p>
        </p:txBody>
      </p:sp>
    </p:spTree>
    <p:extLst>
      <p:ext uri="{BB962C8B-B14F-4D97-AF65-F5344CB8AC3E}">
        <p14:creationId xmlns:p14="http://schemas.microsoft.com/office/powerpoint/2010/main" val="3130218699"/>
      </p:ext>
    </p:extLst>
  </p:cSld>
  <p:clrMapOvr>
    <a:masterClrMapping/>
  </p:clrMapOvr>
  <p:transition spd="slow">
    <p:push dir="u"/>
  </p:transition>
  <p:extLst>
    <p:ext uri="{DCECCB84-F9BA-43D5-87BE-67443E8EF086}">
      <p15:sldGuideLst xmlns:p15="http://schemas.microsoft.com/office/powerpoint/2012/main">
        <p15:guide id="1" orient="horz" pos="1139">
          <p15:clr>
            <a:srgbClr val="FBAE40"/>
          </p15:clr>
        </p15:guide>
        <p15:guide id="2" pos="3840">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iste ste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endParaRPr lang="nb-NO" dirty="0"/>
          </a:p>
        </p:txBody>
      </p:sp>
      <p:sp>
        <p:nvSpPr>
          <p:cNvPr id="8" name="Slide Number Placeholder 5"/>
          <p:cNvSpPr>
            <a:spLocks noGrp="1"/>
          </p:cNvSpPr>
          <p:nvPr>
            <p:ph type="sldNum" sz="quarter" idx="4"/>
          </p:nvPr>
        </p:nvSpPr>
        <p:spPr>
          <a:xfrm>
            <a:off x="11415713" y="6492875"/>
            <a:ext cx="512762"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8FBC2E-150B-49D4-A5E9-D014A10F5E5B}" type="slidenum">
              <a:rPr lang="nb-NO" smtClean="0"/>
              <a:pPr/>
              <a:t>‹#›</a:t>
            </a:fld>
            <a:endParaRPr lang="nb-NO" dirty="0"/>
          </a:p>
        </p:txBody>
      </p:sp>
      <p:cxnSp>
        <p:nvCxnSpPr>
          <p:cNvPr id="6" name="Straight Connector 5"/>
          <p:cNvCxnSpPr/>
          <p:nvPr userDrawn="1"/>
        </p:nvCxnSpPr>
        <p:spPr>
          <a:xfrm>
            <a:off x="6093321" y="-414867"/>
            <a:ext cx="0" cy="1151467"/>
          </a:xfrm>
          <a:prstGeom prst="line">
            <a:avLst/>
          </a:prstGeom>
          <a:ln w="12700" cmpd="sng">
            <a:solidFill>
              <a:schemeClr val="accent1"/>
            </a:solidFill>
            <a:headEnd type="oval"/>
            <a:tailEnd type="none" w="sm" len="sm"/>
          </a:ln>
        </p:spPr>
        <p:style>
          <a:lnRef idx="1">
            <a:schemeClr val="accent2"/>
          </a:lnRef>
          <a:fillRef idx="0">
            <a:schemeClr val="accent2"/>
          </a:fillRef>
          <a:effectRef idx="0">
            <a:schemeClr val="accent2"/>
          </a:effectRef>
          <a:fontRef idx="minor">
            <a:schemeClr val="tx1"/>
          </a:fontRef>
        </p:style>
      </p:cxnSp>
      <p:cxnSp>
        <p:nvCxnSpPr>
          <p:cNvPr id="9" name="Straight Connector 8"/>
          <p:cNvCxnSpPr/>
          <p:nvPr userDrawn="1"/>
        </p:nvCxnSpPr>
        <p:spPr>
          <a:xfrm flipV="1">
            <a:off x="6093320" y="6045200"/>
            <a:ext cx="2" cy="423805"/>
          </a:xfrm>
          <a:prstGeom prst="line">
            <a:avLst/>
          </a:prstGeom>
          <a:ln w="12700" cmpd="sng">
            <a:solidFill>
              <a:schemeClr val="accent1"/>
            </a:solidFill>
            <a:headEnd type="oval"/>
            <a:tailEnd type="none" w="sm" len="sm"/>
          </a:ln>
        </p:spPr>
        <p:style>
          <a:lnRef idx="1">
            <a:schemeClr val="accent2"/>
          </a:lnRef>
          <a:fillRef idx="0">
            <a:schemeClr val="accent2"/>
          </a:fillRef>
          <a:effectRef idx="0">
            <a:schemeClr val="accent2"/>
          </a:effectRef>
          <a:fontRef idx="minor">
            <a:schemeClr val="tx1"/>
          </a:fontRef>
        </p:style>
      </p:cxnSp>
      <p:sp>
        <p:nvSpPr>
          <p:cNvPr id="5" name="Picture Placeholder 4"/>
          <p:cNvSpPr>
            <a:spLocks noGrp="1"/>
          </p:cNvSpPr>
          <p:nvPr>
            <p:ph type="pic" sz="quarter" idx="10"/>
          </p:nvPr>
        </p:nvSpPr>
        <p:spPr>
          <a:xfrm>
            <a:off x="3241675" y="1829595"/>
            <a:ext cx="5703888" cy="2828925"/>
          </a:xfrm>
        </p:spPr>
        <p:txBody>
          <a:bodyPr/>
          <a:lstStyle/>
          <a:p>
            <a:endParaRPr lang="nb-NO"/>
          </a:p>
        </p:txBody>
      </p:sp>
      <p:sp>
        <p:nvSpPr>
          <p:cNvPr id="11" name="Text Placeholder 10"/>
          <p:cNvSpPr>
            <a:spLocks noGrp="1"/>
          </p:cNvSpPr>
          <p:nvPr>
            <p:ph type="body" sz="quarter" idx="11"/>
          </p:nvPr>
        </p:nvSpPr>
        <p:spPr>
          <a:xfrm>
            <a:off x="3241676" y="4766072"/>
            <a:ext cx="5703888" cy="1171575"/>
          </a:xfrm>
        </p:spPr>
        <p:txBody>
          <a:bodyPr/>
          <a:lstStyle>
            <a:lvl1pPr marL="0" indent="0" algn="ctr">
              <a:buNone/>
              <a:defRPr/>
            </a:lvl1pPr>
          </a:lstStyle>
          <a:p>
            <a:pPr lvl="0"/>
            <a:r>
              <a:rPr lang="nb-NO" noProof="0" dirty="0"/>
              <a:t>Edit Master </a:t>
            </a:r>
            <a:r>
              <a:rPr lang="nb-NO" noProof="0" dirty="0" err="1"/>
              <a:t>text</a:t>
            </a:r>
            <a:r>
              <a:rPr lang="nb-NO" noProof="0" dirty="0"/>
              <a:t> styles</a:t>
            </a:r>
          </a:p>
        </p:txBody>
      </p:sp>
    </p:spTree>
    <p:extLst>
      <p:ext uri="{BB962C8B-B14F-4D97-AF65-F5344CB8AC3E}">
        <p14:creationId xmlns:p14="http://schemas.microsoft.com/office/powerpoint/2010/main" val="306882213"/>
      </p:ext>
    </p:extLst>
  </p:cSld>
  <p:clrMapOvr>
    <a:masterClrMapping/>
  </p:clrMapOvr>
  <p:transition spd="slow">
    <p:push dir="u"/>
  </p:transition>
  <p:extLst>
    <p:ext uri="{DCECCB84-F9BA-43D5-87BE-67443E8EF086}">
      <p15:sldGuideLst xmlns:p15="http://schemas.microsoft.com/office/powerpoint/2012/main">
        <p15:guide id="1" orient="horz" pos="1139">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vart øy på grått med hvit tekst ">
    <p:bg>
      <p:bgPr>
        <a:solidFill>
          <a:srgbClr val="000000">
            <a:alpha val="64706"/>
          </a:srgbClr>
        </a:solidFill>
        <a:effectLst/>
      </p:bgPr>
    </p:bg>
    <p:spTree>
      <p:nvGrpSpPr>
        <p:cNvPr id="1" name=""/>
        <p:cNvGrpSpPr/>
        <p:nvPr/>
      </p:nvGrpSpPr>
      <p:grpSpPr>
        <a:xfrm>
          <a:off x="0" y="0"/>
          <a:ext cx="0" cy="0"/>
          <a:chOff x="0" y="0"/>
          <a:chExt cx="0" cy="0"/>
        </a:xfrm>
      </p:grpSpPr>
      <p:pic>
        <p:nvPicPr>
          <p:cNvPr id="8" name="Picture 7" descr="bouvet.png"/>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5077780" y="3127369"/>
            <a:ext cx="1912926" cy="515019"/>
          </a:xfrm>
          <a:prstGeom prst="rect">
            <a:avLst/>
          </a:prstGeom>
        </p:spPr>
      </p:pic>
      <p:pic>
        <p:nvPicPr>
          <p:cNvPr id="9" name="Picture 8" descr="svart_oy.png"/>
          <p:cNvPicPr>
            <a:picLocks noChangeAspect="1"/>
          </p:cNvPicPr>
          <p:nvPr userDrawn="1"/>
        </p:nvPicPr>
        <p:blipFill>
          <a:blip r:embed="rId3">
            <a:alphaModFix/>
            <a:extLst>
              <a:ext uri="{28A0092B-C50C-407E-A947-70E740481C1C}">
                <a14:useLocalDpi xmlns:a14="http://schemas.microsoft.com/office/drawing/2010/main"/>
              </a:ext>
            </a:extLst>
          </a:blip>
          <a:stretch>
            <a:fillRect/>
          </a:stretch>
        </p:blipFill>
        <p:spPr>
          <a:xfrm>
            <a:off x="3465543" y="1336467"/>
            <a:ext cx="5489068" cy="4140460"/>
          </a:xfrm>
          <a:prstGeom prst="rect">
            <a:avLst/>
          </a:prstGeom>
        </p:spPr>
      </p:pic>
      <p:cxnSp>
        <p:nvCxnSpPr>
          <p:cNvPr id="11" name="Straight Connector 10"/>
          <p:cNvCxnSpPr/>
          <p:nvPr userDrawn="1"/>
        </p:nvCxnSpPr>
        <p:spPr>
          <a:xfrm>
            <a:off x="5646000" y="3603452"/>
            <a:ext cx="900000"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16" name="Title 15"/>
          <p:cNvSpPr>
            <a:spLocks noGrp="1"/>
          </p:cNvSpPr>
          <p:nvPr>
            <p:ph type="title"/>
          </p:nvPr>
        </p:nvSpPr>
        <p:spPr>
          <a:xfrm>
            <a:off x="2521744" y="2068449"/>
            <a:ext cx="7208044" cy="1317689"/>
          </a:xfrm>
          <a:noFill/>
        </p:spPr>
        <p:txBody>
          <a:bodyPr anchor="b">
            <a:noAutofit/>
          </a:bodyPr>
          <a:lstStyle>
            <a:lvl1pPr algn="ctr">
              <a:defRPr>
                <a:solidFill>
                  <a:schemeClr val="bg1"/>
                </a:solidFill>
              </a:defRPr>
            </a:lvl1pPr>
          </a:lstStyle>
          <a:p>
            <a:r>
              <a:rPr lang="en-US" noProof="0"/>
              <a:t>Click to edit Master title style</a:t>
            </a:r>
            <a:endParaRPr lang="nb-NO" noProof="0" dirty="0"/>
          </a:p>
        </p:txBody>
      </p:sp>
      <p:sp>
        <p:nvSpPr>
          <p:cNvPr id="17" name="Subtitle 2"/>
          <p:cNvSpPr>
            <a:spLocks noGrp="1"/>
          </p:cNvSpPr>
          <p:nvPr>
            <p:ph type="subTitle" idx="1"/>
          </p:nvPr>
        </p:nvSpPr>
        <p:spPr>
          <a:xfrm>
            <a:off x="2521744" y="3859702"/>
            <a:ext cx="7208044" cy="841606"/>
          </a:xfrm>
        </p:spPr>
        <p:txBody>
          <a:bodyPr>
            <a:noAutofit/>
          </a:bodyPr>
          <a:lstStyle>
            <a:lvl1pPr marL="0" indent="0" algn="ctr">
              <a:buNone/>
              <a:defRPr sz="25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endParaRPr lang="nb-NO" noProof="0" dirty="0"/>
          </a:p>
        </p:txBody>
      </p:sp>
    </p:spTree>
    <p:extLst>
      <p:ext uri="{BB962C8B-B14F-4D97-AF65-F5344CB8AC3E}">
        <p14:creationId xmlns:p14="http://schemas.microsoft.com/office/powerpoint/2010/main" val="7900886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ilde med grått lag og hvit teks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7" name="Rectangle 16"/>
          <p:cNvSpPr/>
          <p:nvPr userDrawn="1"/>
        </p:nvSpPr>
        <p:spPr>
          <a:xfrm>
            <a:off x="11906" y="0"/>
            <a:ext cx="12192000" cy="6858000"/>
          </a:xfrm>
          <a:prstGeom prst="rect">
            <a:avLst/>
          </a:prstGeom>
          <a:solidFill>
            <a:srgbClr val="000000">
              <a:alpha val="6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p:cNvCxnSpPr/>
          <p:nvPr userDrawn="1"/>
        </p:nvCxnSpPr>
        <p:spPr>
          <a:xfrm>
            <a:off x="5646000" y="3603452"/>
            <a:ext cx="900000"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20" name="TextBox 19"/>
          <p:cNvSpPr txBox="1"/>
          <p:nvPr userDrawn="1"/>
        </p:nvSpPr>
        <p:spPr>
          <a:xfrm>
            <a:off x="0" y="-726090"/>
            <a:ext cx="9623468" cy="646331"/>
          </a:xfrm>
          <a:prstGeom prst="rect">
            <a:avLst/>
          </a:prstGeom>
          <a:noFill/>
          <a:ln w="12700">
            <a:solidFill>
              <a:srgbClr val="FF0000"/>
            </a:solidFill>
          </a:ln>
        </p:spPr>
        <p:txBody>
          <a:bodyPr wrap="none" rtlCol="0">
            <a:spAutoFit/>
          </a:bodyPr>
          <a:lstStyle/>
          <a:p>
            <a:r>
              <a:rPr lang="nb-NO" dirty="0"/>
              <a:t>Dette bakgrunnsbildet kan byttes ut ved å formatere bakgrunnen på lysbildet. </a:t>
            </a:r>
            <a:br>
              <a:rPr lang="nb-NO" dirty="0"/>
            </a:br>
            <a:r>
              <a:rPr lang="nb-NO" dirty="0"/>
              <a:t>Høyreklikk på bakgrunnen, velg «Formater bakgrunn», «Bilde…» </a:t>
            </a:r>
            <a:r>
              <a:rPr lang="nb-NO" baseline="0" dirty="0"/>
              <a:t>og velg et annet bilde som bakgrunn</a:t>
            </a:r>
            <a:endParaRPr lang="nb-NO" dirty="0"/>
          </a:p>
        </p:txBody>
      </p:sp>
      <p:sp>
        <p:nvSpPr>
          <p:cNvPr id="11" name="Title 15"/>
          <p:cNvSpPr>
            <a:spLocks noGrp="1"/>
          </p:cNvSpPr>
          <p:nvPr>
            <p:ph type="title"/>
          </p:nvPr>
        </p:nvSpPr>
        <p:spPr>
          <a:xfrm>
            <a:off x="2521744" y="2068449"/>
            <a:ext cx="7208044" cy="1317689"/>
          </a:xfrm>
          <a:noFill/>
        </p:spPr>
        <p:txBody>
          <a:bodyPr anchor="b">
            <a:noAutofit/>
          </a:bodyPr>
          <a:lstStyle>
            <a:lvl1pPr algn="ctr">
              <a:defRPr>
                <a:solidFill>
                  <a:schemeClr val="bg1"/>
                </a:solidFill>
              </a:defRPr>
            </a:lvl1pPr>
          </a:lstStyle>
          <a:p>
            <a:r>
              <a:rPr lang="en-US" noProof="0"/>
              <a:t>Click to edit Master title style</a:t>
            </a:r>
            <a:endParaRPr lang="nb-NO" noProof="0" dirty="0"/>
          </a:p>
        </p:txBody>
      </p:sp>
      <p:sp>
        <p:nvSpPr>
          <p:cNvPr id="12" name="Subtitle 2"/>
          <p:cNvSpPr>
            <a:spLocks noGrp="1"/>
          </p:cNvSpPr>
          <p:nvPr>
            <p:ph type="subTitle" idx="1"/>
          </p:nvPr>
        </p:nvSpPr>
        <p:spPr>
          <a:xfrm>
            <a:off x="2521744" y="3859702"/>
            <a:ext cx="7208044" cy="841606"/>
          </a:xfrm>
        </p:spPr>
        <p:txBody>
          <a:bodyPr>
            <a:noAutofit/>
          </a:bodyPr>
          <a:lstStyle>
            <a:lvl1pPr marL="0" indent="0" algn="ctr">
              <a:buNone/>
              <a:defRPr sz="25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endParaRPr lang="nb-NO" noProof="0" dirty="0"/>
          </a:p>
        </p:txBody>
      </p:sp>
      <p:grpSp>
        <p:nvGrpSpPr>
          <p:cNvPr id="13" name="Group 6">
            <a:extLst>
              <a:ext uri="{FF2B5EF4-FFF2-40B4-BE49-F238E27FC236}">
                <a16:creationId xmlns:a16="http://schemas.microsoft.com/office/drawing/2014/main" id="{27AE4F0D-B2E4-4DAE-8569-90B5DBA9C665}"/>
              </a:ext>
            </a:extLst>
          </p:cNvPr>
          <p:cNvGrpSpPr/>
          <p:nvPr userDrawn="1"/>
        </p:nvGrpSpPr>
        <p:grpSpPr>
          <a:xfrm rot="10800000">
            <a:off x="11950995" y="657823"/>
            <a:ext cx="241005" cy="659219"/>
            <a:chOff x="11950995" y="552893"/>
            <a:chExt cx="241005" cy="659219"/>
          </a:xfrm>
          <a:solidFill>
            <a:srgbClr val="000000"/>
          </a:solidFill>
        </p:grpSpPr>
        <p:sp>
          <p:nvSpPr>
            <p:cNvPr id="14" name="Rectangle 7">
              <a:extLst>
                <a:ext uri="{FF2B5EF4-FFF2-40B4-BE49-F238E27FC236}">
                  <a16:creationId xmlns:a16="http://schemas.microsoft.com/office/drawing/2014/main" id="{A5E935CF-5EDE-4ECA-B9E5-2798E90EB67E}"/>
                </a:ext>
              </a:extLst>
            </p:cNvPr>
            <p:cNvSpPr/>
            <p:nvPr/>
          </p:nvSpPr>
          <p:spPr>
            <a:xfrm>
              <a:off x="11950995" y="552893"/>
              <a:ext cx="241005" cy="6592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1">
              <a:extLst>
                <a:ext uri="{FF2B5EF4-FFF2-40B4-BE49-F238E27FC236}">
                  <a16:creationId xmlns:a16="http://schemas.microsoft.com/office/drawing/2014/main" id="{2B1FE8FE-FBB6-41AC-98D4-7D6168145947}"/>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rot="5400000">
              <a:off x="11829714" y="828836"/>
              <a:ext cx="506509" cy="139290"/>
            </a:xfrm>
            <a:prstGeom prst="rect">
              <a:avLst/>
            </a:prstGeom>
            <a:grpFill/>
          </p:spPr>
        </p:pic>
      </p:grpSp>
    </p:spTree>
    <p:extLst>
      <p:ext uri="{BB962C8B-B14F-4D97-AF65-F5344CB8AC3E}">
        <p14:creationId xmlns:p14="http://schemas.microsoft.com/office/powerpoint/2010/main" val="18742320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ilde bak hvit boks">
    <p:bg>
      <p:bgPr>
        <a:solidFill>
          <a:schemeClr val="bg2"/>
        </a:solidFill>
        <a:effectLst/>
      </p:bgPr>
    </p:bg>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4038600" y="6356350"/>
            <a:ext cx="4114800" cy="365125"/>
          </a:xfrm>
          <a:prstGeom prst="rect">
            <a:avLst/>
          </a:prstGeom>
        </p:spPr>
        <p:txBody>
          <a:bodyPr/>
          <a:lstStyle/>
          <a:p>
            <a:endParaRPr lang="nb-NO"/>
          </a:p>
        </p:txBody>
      </p:sp>
      <p:cxnSp>
        <p:nvCxnSpPr>
          <p:cNvPr id="11" name="Straight Connector 10"/>
          <p:cNvCxnSpPr/>
          <p:nvPr userDrawn="1"/>
        </p:nvCxnSpPr>
        <p:spPr>
          <a:xfrm>
            <a:off x="5646000" y="3603452"/>
            <a:ext cx="9000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0" name="Group 19"/>
          <p:cNvGrpSpPr/>
          <p:nvPr userDrawn="1"/>
        </p:nvGrpSpPr>
        <p:grpSpPr>
          <a:xfrm>
            <a:off x="2739091" y="3024000"/>
            <a:ext cx="6713816" cy="3786679"/>
            <a:chOff x="2739092" y="2099258"/>
            <a:chExt cx="6713816" cy="4758742"/>
          </a:xfrm>
        </p:grpSpPr>
        <p:sp>
          <p:nvSpPr>
            <p:cNvPr id="6" name="Rectangle 5"/>
            <p:cNvSpPr/>
            <p:nvPr userDrawn="1"/>
          </p:nvSpPr>
          <p:spPr>
            <a:xfrm>
              <a:off x="2739092" y="2099258"/>
              <a:ext cx="6713816" cy="4758742"/>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noProof="0" dirty="0"/>
            </a:p>
          </p:txBody>
        </p:sp>
        <p:cxnSp>
          <p:nvCxnSpPr>
            <p:cNvPr id="12" name="Straight Connector 11"/>
            <p:cNvCxnSpPr/>
            <p:nvPr userDrawn="1"/>
          </p:nvCxnSpPr>
          <p:spPr>
            <a:xfrm>
              <a:off x="2739092" y="2099258"/>
              <a:ext cx="6713816" cy="0"/>
            </a:xfrm>
            <a:prstGeom prst="line">
              <a:avLst/>
            </a:prstGeom>
            <a:ln w="69850">
              <a:solidFill>
                <a:srgbClr val="FA6100"/>
              </a:solidFill>
            </a:ln>
          </p:spPr>
          <p:style>
            <a:lnRef idx="1">
              <a:schemeClr val="accent1"/>
            </a:lnRef>
            <a:fillRef idx="0">
              <a:schemeClr val="accent1"/>
            </a:fillRef>
            <a:effectRef idx="0">
              <a:schemeClr val="accent1"/>
            </a:effectRef>
            <a:fontRef idx="minor">
              <a:schemeClr val="tx1"/>
            </a:fontRef>
          </p:style>
        </p:cxnSp>
      </p:grpSp>
      <p:sp>
        <p:nvSpPr>
          <p:cNvPr id="14" name="Title 13"/>
          <p:cNvSpPr>
            <a:spLocks noGrp="1"/>
          </p:cNvSpPr>
          <p:nvPr userDrawn="1">
            <p:ph type="title"/>
          </p:nvPr>
        </p:nvSpPr>
        <p:spPr>
          <a:xfrm>
            <a:off x="3197256" y="3529381"/>
            <a:ext cx="5797487" cy="1142838"/>
          </a:xfrm>
        </p:spPr>
        <p:txBody>
          <a:bodyPr anchor="b"/>
          <a:lstStyle>
            <a:lvl1pPr algn="ctr">
              <a:defRPr/>
            </a:lvl1pPr>
          </a:lstStyle>
          <a:p>
            <a:r>
              <a:rPr lang="en-US" noProof="0"/>
              <a:t>Click to edit Master title style</a:t>
            </a:r>
            <a:endParaRPr lang="nb-NO" noProof="0" dirty="0"/>
          </a:p>
        </p:txBody>
      </p:sp>
      <p:sp>
        <p:nvSpPr>
          <p:cNvPr id="17" name="Subtitle 2"/>
          <p:cNvSpPr>
            <a:spLocks noGrp="1"/>
          </p:cNvSpPr>
          <p:nvPr userDrawn="1">
            <p:ph type="subTitle" idx="1"/>
          </p:nvPr>
        </p:nvSpPr>
        <p:spPr>
          <a:xfrm>
            <a:off x="3197256" y="5052731"/>
            <a:ext cx="5797487" cy="640007"/>
          </a:xfrm>
        </p:spPr>
        <p:txBody>
          <a:bodyPr>
            <a:noAutofit/>
          </a:bodyPr>
          <a:lstStyle>
            <a:lvl1pPr marL="0" indent="0" algn="ctr">
              <a:buNone/>
              <a:defRPr sz="2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nb-NO" dirty="0"/>
          </a:p>
        </p:txBody>
      </p:sp>
      <p:cxnSp>
        <p:nvCxnSpPr>
          <p:cNvPr id="21" name="Straight Connector 20"/>
          <p:cNvCxnSpPr/>
          <p:nvPr userDrawn="1"/>
        </p:nvCxnSpPr>
        <p:spPr>
          <a:xfrm>
            <a:off x="5646000" y="4824219"/>
            <a:ext cx="9000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TextBox 21"/>
          <p:cNvSpPr txBox="1"/>
          <p:nvPr userDrawn="1"/>
        </p:nvSpPr>
        <p:spPr>
          <a:xfrm>
            <a:off x="0" y="-726090"/>
            <a:ext cx="9623468" cy="646331"/>
          </a:xfrm>
          <a:prstGeom prst="rect">
            <a:avLst/>
          </a:prstGeom>
          <a:noFill/>
          <a:ln w="12700">
            <a:solidFill>
              <a:srgbClr val="FF0000"/>
            </a:solidFill>
          </a:ln>
        </p:spPr>
        <p:txBody>
          <a:bodyPr wrap="none" rtlCol="0">
            <a:spAutoFit/>
          </a:bodyPr>
          <a:lstStyle/>
          <a:p>
            <a:r>
              <a:rPr lang="nb-NO" dirty="0"/>
              <a:t>Sett inn bakgrunnsbilde ved å formatere bakgrunnen på lysbildet: </a:t>
            </a:r>
            <a:br>
              <a:rPr lang="nb-NO" dirty="0"/>
            </a:br>
            <a:r>
              <a:rPr lang="nb-NO" dirty="0"/>
              <a:t>Høyreklikk på bakgrunnen, velg «Formater bakgrunn», «Bilde…» </a:t>
            </a:r>
            <a:r>
              <a:rPr lang="nb-NO" baseline="0" dirty="0"/>
              <a:t>og velg et annet bilde som bakgrunn</a:t>
            </a:r>
            <a:endParaRPr lang="nb-NO" dirty="0"/>
          </a:p>
        </p:txBody>
      </p:sp>
      <p:sp>
        <p:nvSpPr>
          <p:cNvPr id="23" name="Rectangle 22"/>
          <p:cNvSpPr/>
          <p:nvPr userDrawn="1"/>
        </p:nvSpPr>
        <p:spPr>
          <a:xfrm>
            <a:off x="0" y="5693134"/>
            <a:ext cx="12192000" cy="116486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p>
        </p:txBody>
      </p:sp>
    </p:spTree>
    <p:extLst>
      <p:ext uri="{BB962C8B-B14F-4D97-AF65-F5344CB8AC3E}">
        <p14:creationId xmlns:p14="http://schemas.microsoft.com/office/powerpoint/2010/main" val="17194664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 preserve="1">
  <p:cSld name="Kapittelfors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450303"/>
            <a:ext cx="9144000" cy="923925"/>
          </a:xfrm>
        </p:spPr>
        <p:txBody>
          <a:bodyPr anchor="b">
            <a:noAutofit/>
          </a:bodyPr>
          <a:lstStyle>
            <a:lvl1pPr algn="ctr">
              <a:defRPr sz="4500"/>
            </a:lvl1pPr>
          </a:lstStyle>
          <a:p>
            <a:r>
              <a:rPr lang="en-US" noProof="0"/>
              <a:t>Click to edit Master title style</a:t>
            </a:r>
            <a:endParaRPr lang="nb-NO" noProof="0" dirty="0"/>
          </a:p>
        </p:txBody>
      </p:sp>
      <p:sp>
        <p:nvSpPr>
          <p:cNvPr id="3" name="Subtitle 2"/>
          <p:cNvSpPr>
            <a:spLocks noGrp="1"/>
          </p:cNvSpPr>
          <p:nvPr>
            <p:ph type="subTitle" idx="1"/>
          </p:nvPr>
        </p:nvSpPr>
        <p:spPr>
          <a:xfrm>
            <a:off x="1524000" y="3814762"/>
            <a:ext cx="9144000" cy="778669"/>
          </a:xfrm>
        </p:spPr>
        <p:txBody>
          <a:bodyPr>
            <a:noAutofit/>
          </a:bodyPr>
          <a:lstStyle>
            <a:lvl1pPr marL="0" indent="0" algn="ctr">
              <a:buNone/>
              <a:defRPr sz="25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endParaRPr lang="nb-NO" noProof="0" dirty="0"/>
          </a:p>
        </p:txBody>
      </p:sp>
      <p:sp>
        <p:nvSpPr>
          <p:cNvPr id="6" name="Slide Number Placeholder 5"/>
          <p:cNvSpPr>
            <a:spLocks noGrp="1"/>
          </p:cNvSpPr>
          <p:nvPr>
            <p:ph type="sldNum" sz="quarter" idx="12"/>
          </p:nvPr>
        </p:nvSpPr>
        <p:spPr>
          <a:xfrm>
            <a:off x="11415713" y="6492875"/>
            <a:ext cx="512762" cy="365125"/>
          </a:xfrm>
          <a:prstGeom prst="rect">
            <a:avLst/>
          </a:prstGeom>
        </p:spPr>
        <p:txBody>
          <a:bodyPr/>
          <a:lstStyle/>
          <a:p>
            <a:fld id="{618FBC2E-150B-49D4-A5E9-D014A10F5E5B}" type="slidenum">
              <a:rPr lang="nb-NO" smtClean="0"/>
              <a:t>‹#›</a:t>
            </a:fld>
            <a:endParaRPr lang="nb-NO"/>
          </a:p>
        </p:txBody>
      </p:sp>
      <p:grpSp>
        <p:nvGrpSpPr>
          <p:cNvPr id="7" name="Group 6"/>
          <p:cNvGrpSpPr/>
          <p:nvPr userDrawn="1"/>
        </p:nvGrpSpPr>
        <p:grpSpPr>
          <a:xfrm>
            <a:off x="5760721" y="1617044"/>
            <a:ext cx="683394" cy="683394"/>
            <a:chOff x="5293895" y="2030930"/>
            <a:chExt cx="683394" cy="683394"/>
          </a:xfrm>
        </p:grpSpPr>
        <p:sp>
          <p:nvSpPr>
            <p:cNvPr id="8" name="Oval 7"/>
            <p:cNvSpPr/>
            <p:nvPr/>
          </p:nvSpPr>
          <p:spPr>
            <a:xfrm>
              <a:off x="5476775" y="2213810"/>
              <a:ext cx="317634" cy="317634"/>
            </a:xfrm>
            <a:prstGeom prst="ellipse">
              <a:avLst/>
            </a:prstGeom>
            <a:noFill/>
            <a:ln w="50800">
              <a:solidFill>
                <a:srgbClr val="FA61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5293895" y="2030930"/>
              <a:ext cx="683394" cy="683394"/>
            </a:xfrm>
            <a:prstGeom prst="ellipse">
              <a:avLst/>
            </a:prstGeom>
            <a:noFill/>
            <a:ln w="50800">
              <a:solidFill>
                <a:srgbClr val="FA61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4" name="Straight Connector 13"/>
          <p:cNvCxnSpPr/>
          <p:nvPr userDrawn="1"/>
        </p:nvCxnSpPr>
        <p:spPr>
          <a:xfrm>
            <a:off x="5635357" y="3538611"/>
            <a:ext cx="9000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5" name="Group 6">
            <a:extLst>
              <a:ext uri="{FF2B5EF4-FFF2-40B4-BE49-F238E27FC236}">
                <a16:creationId xmlns:a16="http://schemas.microsoft.com/office/drawing/2014/main" id="{A58DC723-9A7D-4B5E-8DF7-4B44D01B5465}"/>
              </a:ext>
            </a:extLst>
          </p:cNvPr>
          <p:cNvGrpSpPr/>
          <p:nvPr userDrawn="1"/>
        </p:nvGrpSpPr>
        <p:grpSpPr>
          <a:xfrm rot="10800000">
            <a:off x="11950995" y="657823"/>
            <a:ext cx="241005" cy="659219"/>
            <a:chOff x="11950995" y="552893"/>
            <a:chExt cx="241005" cy="659219"/>
          </a:xfrm>
          <a:solidFill>
            <a:srgbClr val="000000"/>
          </a:solidFill>
        </p:grpSpPr>
        <p:sp>
          <p:nvSpPr>
            <p:cNvPr id="16" name="Rectangle 7">
              <a:extLst>
                <a:ext uri="{FF2B5EF4-FFF2-40B4-BE49-F238E27FC236}">
                  <a16:creationId xmlns:a16="http://schemas.microsoft.com/office/drawing/2014/main" id="{E42E86B8-3EC6-458B-AD8B-6FEC97B95B37}"/>
                </a:ext>
              </a:extLst>
            </p:cNvPr>
            <p:cNvSpPr/>
            <p:nvPr/>
          </p:nvSpPr>
          <p:spPr>
            <a:xfrm>
              <a:off x="11950995" y="552893"/>
              <a:ext cx="241005" cy="6592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1">
              <a:extLst>
                <a:ext uri="{FF2B5EF4-FFF2-40B4-BE49-F238E27FC236}">
                  <a16:creationId xmlns:a16="http://schemas.microsoft.com/office/drawing/2014/main" id="{FD1DC3B1-6E45-4AB1-A431-75B1A0AE2CB0}"/>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rot="5400000">
              <a:off x="11829714" y="828836"/>
              <a:ext cx="506509" cy="139290"/>
            </a:xfrm>
            <a:prstGeom prst="rect">
              <a:avLst/>
            </a:prstGeom>
            <a:grpFill/>
          </p:spPr>
        </p:pic>
      </p:grpSp>
    </p:spTree>
    <p:extLst>
      <p:ext uri="{BB962C8B-B14F-4D97-AF65-F5344CB8AC3E}">
        <p14:creationId xmlns:p14="http://schemas.microsoft.com/office/powerpoint/2010/main" val="19408717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Punkter/innho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34800" y="1825625"/>
            <a:ext cx="8382613" cy="4351338"/>
          </a:xfrm>
          <a:prstGeom prst="rect">
            <a:avLst/>
          </a:prstGeom>
        </p:spPr>
        <p:txBody>
          <a:bodyPr vert="horz" lIns="91440" tIns="45720" rIns="91440" bIns="45720" rtlCol="0">
            <a:noAutofit/>
          </a:bodyPr>
          <a:lstStyle>
            <a:lvl1pPr>
              <a:defRPr lang="nb-NO" noProof="0" dirty="0"/>
            </a:lvl1pPr>
            <a:lvl2pPr>
              <a:defRPr lang="nb-NO" noProof="0" dirty="0"/>
            </a:lvl2pPr>
            <a:lvl3pPr>
              <a:defRPr lang="nb-NO" noProof="0" dirty="0"/>
            </a:lvl3pPr>
          </a:lstStyle>
          <a:p>
            <a:pPr lvl="0"/>
            <a:r>
              <a:rPr lang="nb-NO" noProof="0" dirty="0"/>
              <a:t>Edit Master </a:t>
            </a:r>
            <a:r>
              <a:rPr lang="nb-NO" noProof="0" dirty="0" err="1"/>
              <a:t>text</a:t>
            </a:r>
            <a:r>
              <a:rPr lang="nb-NO" noProof="0" dirty="0"/>
              <a:t> styles</a:t>
            </a:r>
          </a:p>
          <a:p>
            <a:pPr lvl="1"/>
            <a:r>
              <a:rPr lang="nb-NO" noProof="0" dirty="0"/>
              <a:t>Second </a:t>
            </a:r>
            <a:r>
              <a:rPr lang="nb-NO" noProof="0" dirty="0" err="1"/>
              <a:t>level</a:t>
            </a:r>
            <a:endParaRPr lang="nb-NO" noProof="0" dirty="0"/>
          </a:p>
          <a:p>
            <a:pPr lvl="2"/>
            <a:r>
              <a:rPr lang="nb-NO" noProof="0" dirty="0"/>
              <a:t>Third </a:t>
            </a:r>
            <a:r>
              <a:rPr lang="nb-NO" noProof="0" dirty="0" err="1"/>
              <a:t>level</a:t>
            </a:r>
            <a:endParaRPr lang="nb-NO" noProof="0" dirty="0"/>
          </a:p>
        </p:txBody>
      </p:sp>
      <p:sp>
        <p:nvSpPr>
          <p:cNvPr id="6" name="Slide Number Placeholder 5"/>
          <p:cNvSpPr>
            <a:spLocks noGrp="1"/>
          </p:cNvSpPr>
          <p:nvPr>
            <p:ph type="sldNum" sz="quarter" idx="12"/>
          </p:nvPr>
        </p:nvSpPr>
        <p:spPr/>
        <p:txBody>
          <a:bodyPr/>
          <a:lstStyle/>
          <a:p>
            <a:fld id="{618FBC2E-150B-49D4-A5E9-D014A10F5E5B}" type="slidenum">
              <a:rPr lang="nb-NO" smtClean="0"/>
              <a:t>‹#›</a:t>
            </a:fld>
            <a:endParaRPr lang="nb-NO"/>
          </a:p>
        </p:txBody>
      </p:sp>
      <p:cxnSp>
        <p:nvCxnSpPr>
          <p:cNvPr id="7" name="Straight Connector 6"/>
          <p:cNvCxnSpPr/>
          <p:nvPr userDrawn="1"/>
        </p:nvCxnSpPr>
        <p:spPr>
          <a:xfrm>
            <a:off x="1329176" y="1328149"/>
            <a:ext cx="9000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p:txBody>
          <a:bodyPr/>
          <a:lstStyle/>
          <a:p>
            <a:r>
              <a:rPr lang="en-US"/>
              <a:t>Click to edit Master title style</a:t>
            </a:r>
            <a:endParaRPr lang="nb-NO"/>
          </a:p>
        </p:txBody>
      </p:sp>
    </p:spTree>
    <p:extLst>
      <p:ext uri="{BB962C8B-B14F-4D97-AF65-F5344CB8AC3E}">
        <p14:creationId xmlns:p14="http://schemas.microsoft.com/office/powerpoint/2010/main" val="40866366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tel og to spalter">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0000" tIns="45720" rIns="91440" bIns="45720" rtlCol="0" anchor="b">
            <a:noAutofit/>
          </a:bodyPr>
          <a:lstStyle>
            <a:lvl1pPr>
              <a:defRPr lang="nb-NO" noProof="0" dirty="0"/>
            </a:lvl1pPr>
          </a:lstStyle>
          <a:p>
            <a:pPr lvl="0"/>
            <a:r>
              <a:rPr lang="nb-NO" noProof="0" dirty="0" err="1"/>
              <a:t>Click</a:t>
            </a:r>
            <a:r>
              <a:rPr lang="nb-NO" noProof="0" dirty="0"/>
              <a:t> to </a:t>
            </a:r>
            <a:r>
              <a:rPr lang="nb-NO" noProof="0" dirty="0" err="1"/>
              <a:t>edit</a:t>
            </a:r>
            <a:r>
              <a:rPr lang="nb-NO" noProof="0" dirty="0"/>
              <a:t> Master </a:t>
            </a:r>
            <a:r>
              <a:rPr lang="nb-NO" noProof="0" dirty="0" err="1"/>
              <a:t>title</a:t>
            </a:r>
            <a:r>
              <a:rPr lang="nb-NO" noProof="0" dirty="0"/>
              <a:t> style</a:t>
            </a:r>
          </a:p>
        </p:txBody>
      </p:sp>
      <p:sp>
        <p:nvSpPr>
          <p:cNvPr id="3" name="Content Placeholder 2"/>
          <p:cNvSpPr>
            <a:spLocks noGrp="1"/>
          </p:cNvSpPr>
          <p:nvPr>
            <p:ph idx="1"/>
          </p:nvPr>
        </p:nvSpPr>
        <p:spPr>
          <a:xfrm>
            <a:off x="1234800" y="1825625"/>
            <a:ext cx="4861200" cy="4351338"/>
          </a:xfrm>
          <a:prstGeom prst="rect">
            <a:avLst/>
          </a:prstGeom>
        </p:spPr>
        <p:txBody>
          <a:bodyPr vert="horz" lIns="91440" tIns="45720" rIns="91440" bIns="45720" rtlCol="0">
            <a:noAutofit/>
          </a:bodyPr>
          <a:lstStyle>
            <a:lvl1pPr>
              <a:defRPr lang="nb-NO" noProof="0" dirty="0"/>
            </a:lvl1pPr>
            <a:lvl2pPr>
              <a:defRPr lang="nb-NO" noProof="0" dirty="0"/>
            </a:lvl2pPr>
            <a:lvl3pPr>
              <a:defRPr lang="nb-NO" noProof="0" dirty="0"/>
            </a:lvl3pPr>
          </a:lstStyle>
          <a:p>
            <a:pPr lvl="0"/>
            <a:r>
              <a:rPr lang="nb-NO" noProof="0" dirty="0"/>
              <a:t>Edit Master </a:t>
            </a:r>
            <a:r>
              <a:rPr lang="nb-NO" noProof="0" dirty="0" err="1"/>
              <a:t>text</a:t>
            </a:r>
            <a:r>
              <a:rPr lang="nb-NO" noProof="0" dirty="0"/>
              <a:t> styles</a:t>
            </a:r>
          </a:p>
          <a:p>
            <a:pPr lvl="1"/>
            <a:r>
              <a:rPr lang="nb-NO" noProof="0" dirty="0"/>
              <a:t>Second </a:t>
            </a:r>
            <a:r>
              <a:rPr lang="nb-NO" noProof="0" dirty="0" err="1"/>
              <a:t>level</a:t>
            </a:r>
            <a:endParaRPr lang="nb-NO" noProof="0" dirty="0"/>
          </a:p>
          <a:p>
            <a:pPr lvl="2"/>
            <a:r>
              <a:rPr lang="nb-NO" noProof="0" dirty="0"/>
              <a:t>Third </a:t>
            </a:r>
            <a:r>
              <a:rPr lang="nb-NO" noProof="0" dirty="0" err="1"/>
              <a:t>level</a:t>
            </a:r>
            <a:endParaRPr lang="nb-NO" noProof="0" dirty="0"/>
          </a:p>
        </p:txBody>
      </p:sp>
      <p:sp>
        <p:nvSpPr>
          <p:cNvPr id="6" name="Slide Number Placeholder 5"/>
          <p:cNvSpPr>
            <a:spLocks noGrp="1"/>
          </p:cNvSpPr>
          <p:nvPr>
            <p:ph type="sldNum" sz="quarter" idx="12"/>
          </p:nvPr>
        </p:nvSpPr>
        <p:spPr/>
        <p:txBody>
          <a:bodyPr/>
          <a:lstStyle/>
          <a:p>
            <a:fld id="{618FBC2E-150B-49D4-A5E9-D014A10F5E5B}" type="slidenum">
              <a:rPr lang="nb-NO" smtClean="0"/>
              <a:t>‹#›</a:t>
            </a:fld>
            <a:endParaRPr lang="nb-NO"/>
          </a:p>
        </p:txBody>
      </p:sp>
      <p:cxnSp>
        <p:nvCxnSpPr>
          <p:cNvPr id="7" name="Straight Connector 6"/>
          <p:cNvCxnSpPr/>
          <p:nvPr userDrawn="1"/>
        </p:nvCxnSpPr>
        <p:spPr>
          <a:xfrm>
            <a:off x="1329176" y="1328149"/>
            <a:ext cx="9000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Content Placeholder 2"/>
          <p:cNvSpPr>
            <a:spLocks noGrp="1"/>
          </p:cNvSpPr>
          <p:nvPr>
            <p:ph idx="13"/>
          </p:nvPr>
        </p:nvSpPr>
        <p:spPr>
          <a:xfrm>
            <a:off x="6511650" y="1825625"/>
            <a:ext cx="4869656" cy="4351338"/>
          </a:xfrm>
          <a:prstGeom prst="rect">
            <a:avLst/>
          </a:prstGeom>
        </p:spPr>
        <p:txBody>
          <a:bodyPr vert="horz" lIns="91440" tIns="45720" rIns="91440" bIns="45720" rtlCol="0">
            <a:noAutofit/>
          </a:bodyPr>
          <a:lstStyle>
            <a:lvl1pPr>
              <a:defRPr lang="nb-NO" noProof="0" dirty="0"/>
            </a:lvl1pPr>
            <a:lvl2pPr>
              <a:defRPr lang="nb-NO" noProof="0" dirty="0"/>
            </a:lvl2pPr>
            <a:lvl3pPr>
              <a:defRPr lang="nb-NO" noProof="0" dirty="0"/>
            </a:lvl3pPr>
          </a:lstStyle>
          <a:p>
            <a:pPr lvl="0"/>
            <a:r>
              <a:rPr lang="nb-NO" noProof="0" dirty="0"/>
              <a:t>Edit Master </a:t>
            </a:r>
            <a:r>
              <a:rPr lang="nb-NO" noProof="0" dirty="0" err="1"/>
              <a:t>text</a:t>
            </a:r>
            <a:r>
              <a:rPr lang="nb-NO" noProof="0" dirty="0"/>
              <a:t> styles</a:t>
            </a:r>
          </a:p>
          <a:p>
            <a:pPr lvl="1"/>
            <a:r>
              <a:rPr lang="nb-NO" noProof="0" dirty="0"/>
              <a:t>Second </a:t>
            </a:r>
            <a:r>
              <a:rPr lang="nb-NO" noProof="0" dirty="0" err="1"/>
              <a:t>level</a:t>
            </a:r>
            <a:endParaRPr lang="nb-NO" noProof="0" dirty="0"/>
          </a:p>
          <a:p>
            <a:pPr lvl="2"/>
            <a:r>
              <a:rPr lang="nb-NO" noProof="0" dirty="0"/>
              <a:t>Third </a:t>
            </a:r>
            <a:r>
              <a:rPr lang="nb-NO" noProof="0" dirty="0" err="1"/>
              <a:t>level</a:t>
            </a:r>
            <a:endParaRPr lang="nb-NO" noProof="0" dirty="0"/>
          </a:p>
        </p:txBody>
      </p:sp>
    </p:spTree>
    <p:extLst>
      <p:ext uri="{BB962C8B-B14F-4D97-AF65-F5344CB8AC3E}">
        <p14:creationId xmlns:p14="http://schemas.microsoft.com/office/powerpoint/2010/main" val="18595403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unkter/innho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34800" y="1825625"/>
            <a:ext cx="8382613" cy="4351338"/>
          </a:xfrm>
          <a:prstGeom prst="rect">
            <a:avLst/>
          </a:prstGeom>
        </p:spPr>
        <p:txBody>
          <a:bodyPr vert="horz" lIns="91440" tIns="45720" rIns="91440" bIns="45720" rtlCol="0">
            <a:noAutofit/>
          </a:bodyPr>
          <a:lstStyle>
            <a:lvl1pPr>
              <a:defRPr lang="nb-NO" noProof="0" dirty="0"/>
            </a:lvl1pPr>
            <a:lvl2pPr>
              <a:defRPr lang="nb-NO" noProof="0" dirty="0"/>
            </a:lvl2pPr>
            <a:lvl3pPr>
              <a:defRPr lang="nb-NO" noProof="0" dirty="0"/>
            </a:lvl3pPr>
          </a:lstStyle>
          <a:p>
            <a:pPr lvl="0"/>
            <a:r>
              <a:rPr lang="nb-NO" noProof="0" dirty="0"/>
              <a:t>Edit Master </a:t>
            </a:r>
            <a:r>
              <a:rPr lang="nb-NO" noProof="0" dirty="0" err="1"/>
              <a:t>text</a:t>
            </a:r>
            <a:r>
              <a:rPr lang="nb-NO" noProof="0" dirty="0"/>
              <a:t> styles</a:t>
            </a:r>
          </a:p>
          <a:p>
            <a:pPr lvl="1"/>
            <a:r>
              <a:rPr lang="nb-NO" noProof="0" dirty="0"/>
              <a:t>Second </a:t>
            </a:r>
            <a:r>
              <a:rPr lang="nb-NO" noProof="0" dirty="0" err="1"/>
              <a:t>level</a:t>
            </a:r>
            <a:endParaRPr lang="nb-NO" noProof="0" dirty="0"/>
          </a:p>
          <a:p>
            <a:pPr lvl="2"/>
            <a:r>
              <a:rPr lang="nb-NO" noProof="0" dirty="0"/>
              <a:t>Third </a:t>
            </a:r>
            <a:r>
              <a:rPr lang="nb-NO" noProof="0" dirty="0" err="1"/>
              <a:t>level</a:t>
            </a:r>
            <a:endParaRPr lang="nb-NO" noProof="0" dirty="0"/>
          </a:p>
        </p:txBody>
      </p:sp>
      <p:sp>
        <p:nvSpPr>
          <p:cNvPr id="6" name="Slide Number Placeholder 5"/>
          <p:cNvSpPr>
            <a:spLocks noGrp="1"/>
          </p:cNvSpPr>
          <p:nvPr>
            <p:ph type="sldNum" sz="quarter" idx="12"/>
          </p:nvPr>
        </p:nvSpPr>
        <p:spPr/>
        <p:txBody>
          <a:bodyPr/>
          <a:lstStyle/>
          <a:p>
            <a:fld id="{618FBC2E-150B-49D4-A5E9-D014A10F5E5B}" type="slidenum">
              <a:rPr lang="nb-NO" smtClean="0"/>
              <a:t>‹#›</a:t>
            </a:fld>
            <a:endParaRPr lang="nb-NO"/>
          </a:p>
        </p:txBody>
      </p:sp>
      <p:cxnSp>
        <p:nvCxnSpPr>
          <p:cNvPr id="7" name="Straight Connector 6"/>
          <p:cNvCxnSpPr/>
          <p:nvPr userDrawn="1"/>
        </p:nvCxnSpPr>
        <p:spPr>
          <a:xfrm>
            <a:off x="1329176" y="1328149"/>
            <a:ext cx="9000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p:txBody>
          <a:bodyPr/>
          <a:lstStyle/>
          <a:p>
            <a:r>
              <a:rPr lang="en-US"/>
              <a:t>Click to edit Master title style</a:t>
            </a:r>
            <a:endParaRPr lang="nb-NO"/>
          </a:p>
        </p:txBody>
      </p:sp>
    </p:spTree>
    <p:extLst>
      <p:ext uri="{BB962C8B-B14F-4D97-AF65-F5344CB8AC3E}">
        <p14:creationId xmlns:p14="http://schemas.microsoft.com/office/powerpoint/2010/main" val="30877090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emf"/></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5.xml"/><Relationship Id="rId13" Type="http://schemas.openxmlformats.org/officeDocument/2006/relationships/slideLayout" Target="../slideLayouts/slideLayout20.xml"/><Relationship Id="rId3" Type="http://schemas.openxmlformats.org/officeDocument/2006/relationships/slideLayout" Target="../slideLayouts/slideLayout10.xml"/><Relationship Id="rId7" Type="http://schemas.openxmlformats.org/officeDocument/2006/relationships/slideLayout" Target="../slideLayouts/slideLayout14.xml"/><Relationship Id="rId12" Type="http://schemas.openxmlformats.org/officeDocument/2006/relationships/slideLayout" Target="../slideLayouts/slideLayout19.xml"/><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slideLayout" Target="../slideLayouts/slideLayout13.xml"/><Relationship Id="rId11" Type="http://schemas.openxmlformats.org/officeDocument/2006/relationships/slideLayout" Target="../slideLayouts/slideLayout18.xml"/><Relationship Id="rId5" Type="http://schemas.openxmlformats.org/officeDocument/2006/relationships/slideLayout" Target="../slideLayouts/slideLayout12.xml"/><Relationship Id="rId15" Type="http://schemas.openxmlformats.org/officeDocument/2006/relationships/image" Target="../media/image1.emf"/><Relationship Id="rId10" Type="http://schemas.openxmlformats.org/officeDocument/2006/relationships/slideLayout" Target="../slideLayouts/slideLayout17.xml"/><Relationship Id="rId4" Type="http://schemas.openxmlformats.org/officeDocument/2006/relationships/slideLayout" Target="../slideLayouts/slideLayout11.xml"/><Relationship Id="rId9" Type="http://schemas.openxmlformats.org/officeDocument/2006/relationships/slideLayout" Target="../slideLayouts/slideLayout16.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23.xml"/><Relationship Id="rId7" Type="http://schemas.openxmlformats.org/officeDocument/2006/relationships/image" Target="../media/image1.emf"/><Relationship Id="rId2" Type="http://schemas.openxmlformats.org/officeDocument/2006/relationships/slideLayout" Target="../slideLayouts/slideLayout22.xml"/><Relationship Id="rId1" Type="http://schemas.openxmlformats.org/officeDocument/2006/relationships/slideLayout" Target="../slideLayouts/slideLayout21.xml"/><Relationship Id="rId6" Type="http://schemas.openxmlformats.org/officeDocument/2006/relationships/theme" Target="../theme/theme3.xml"/><Relationship Id="rId5" Type="http://schemas.openxmlformats.org/officeDocument/2006/relationships/slideLayout" Target="../slideLayouts/slideLayout25.xml"/><Relationship Id="rId4" Type="http://schemas.openxmlformats.org/officeDocument/2006/relationships/slideLayout" Target="../slideLayouts/slideLayout2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34800" y="365125"/>
            <a:ext cx="10078991" cy="1325563"/>
          </a:xfrm>
          <a:prstGeom prst="rect">
            <a:avLst/>
          </a:prstGeom>
        </p:spPr>
        <p:txBody>
          <a:bodyPr vert="horz" lIns="90000" tIns="45720" rIns="91440" bIns="45720" rtlCol="0" anchor="ctr">
            <a:noAutofit/>
          </a:bodyPr>
          <a:lstStyle/>
          <a:p>
            <a:r>
              <a:rPr lang="nb-NO" noProof="0"/>
              <a:t>Klikk for å redigere tittelstil</a:t>
            </a:r>
            <a:endParaRPr lang="nb-NO" noProof="0" dirty="0"/>
          </a:p>
        </p:txBody>
      </p:sp>
      <p:sp>
        <p:nvSpPr>
          <p:cNvPr id="3" name="Text Placeholder 2"/>
          <p:cNvSpPr>
            <a:spLocks noGrp="1"/>
          </p:cNvSpPr>
          <p:nvPr>
            <p:ph type="body" idx="1"/>
          </p:nvPr>
        </p:nvSpPr>
        <p:spPr>
          <a:xfrm>
            <a:off x="1234800" y="1825625"/>
            <a:ext cx="10096346" cy="4351338"/>
          </a:xfrm>
          <a:prstGeom prst="rect">
            <a:avLst/>
          </a:prstGeom>
        </p:spPr>
        <p:txBody>
          <a:bodyPr vert="horz" lIns="91440" tIns="45720" rIns="91440" bIns="45720" rtlCol="0">
            <a:noAutofit/>
          </a:bodyPr>
          <a:lstStyle/>
          <a:p>
            <a:pPr lvl="0"/>
            <a:r>
              <a:rPr lang="nb-NO" noProof="0" dirty="0"/>
              <a:t>Edit Master </a:t>
            </a:r>
            <a:r>
              <a:rPr lang="nb-NO" noProof="0" dirty="0" err="1"/>
              <a:t>text</a:t>
            </a:r>
            <a:r>
              <a:rPr lang="nb-NO" noProof="0" dirty="0"/>
              <a:t> styles</a:t>
            </a:r>
          </a:p>
          <a:p>
            <a:pPr lvl="1"/>
            <a:r>
              <a:rPr lang="nb-NO" noProof="0" dirty="0"/>
              <a:t>Second </a:t>
            </a:r>
            <a:r>
              <a:rPr lang="nb-NO" noProof="0" dirty="0" err="1"/>
              <a:t>level</a:t>
            </a:r>
            <a:endParaRPr lang="nb-NO" noProof="0" dirty="0"/>
          </a:p>
          <a:p>
            <a:pPr lvl="2"/>
            <a:r>
              <a:rPr lang="nb-NO" noProof="0" dirty="0"/>
              <a:t>Third </a:t>
            </a:r>
            <a:r>
              <a:rPr lang="nb-NO" noProof="0" dirty="0" err="1"/>
              <a:t>level</a:t>
            </a:r>
            <a:endParaRPr lang="nb-NO" noProof="0" dirty="0"/>
          </a:p>
        </p:txBody>
      </p:sp>
      <p:grpSp>
        <p:nvGrpSpPr>
          <p:cNvPr id="7" name="Group 6"/>
          <p:cNvGrpSpPr/>
          <p:nvPr userDrawn="1"/>
        </p:nvGrpSpPr>
        <p:grpSpPr>
          <a:xfrm rot="10800000">
            <a:off x="11950995" y="657823"/>
            <a:ext cx="241005" cy="659219"/>
            <a:chOff x="11950995" y="552893"/>
            <a:chExt cx="241005" cy="659219"/>
          </a:xfrm>
          <a:solidFill>
            <a:srgbClr val="000000"/>
          </a:solidFill>
        </p:grpSpPr>
        <p:sp>
          <p:nvSpPr>
            <p:cNvPr id="8" name="Rectangle 7"/>
            <p:cNvSpPr/>
            <p:nvPr/>
          </p:nvSpPr>
          <p:spPr>
            <a:xfrm>
              <a:off x="11950995" y="552893"/>
              <a:ext cx="241005" cy="6592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p:cNvPicPr>
              <a:picLocks noChangeAspect="1"/>
            </p:cNvPicPr>
            <p:nvPr/>
          </p:nvPicPr>
          <p:blipFill>
            <a:blip r:embed="rId9" cstate="screen">
              <a:extLst>
                <a:ext uri="{28A0092B-C50C-407E-A947-70E740481C1C}">
                  <a14:useLocalDpi xmlns:a14="http://schemas.microsoft.com/office/drawing/2010/main"/>
                </a:ext>
              </a:extLst>
            </a:blip>
            <a:stretch>
              <a:fillRect/>
            </a:stretch>
          </p:blipFill>
          <p:spPr>
            <a:xfrm rot="5400000">
              <a:off x="11829714" y="828836"/>
              <a:ext cx="506509" cy="139290"/>
            </a:xfrm>
            <a:prstGeom prst="rect">
              <a:avLst/>
            </a:prstGeom>
            <a:grpFill/>
          </p:spPr>
        </p:pic>
      </p:grpSp>
    </p:spTree>
    <p:extLst>
      <p:ext uri="{BB962C8B-B14F-4D97-AF65-F5344CB8AC3E}">
        <p14:creationId xmlns:p14="http://schemas.microsoft.com/office/powerpoint/2010/main" val="243395666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5" r:id="rId4"/>
    <p:sldLayoutId id="2147483668" r:id="rId5"/>
    <p:sldLayoutId id="2147483689" r:id="rId6"/>
    <p:sldLayoutId id="2147483713" r:id="rId7"/>
  </p:sldLayoutIdLst>
  <p:txStyles>
    <p:titleStyle>
      <a:lvl1pPr algn="l" defTabSz="914400" rtl="0" eaLnBrk="1" latinLnBrk="0" hangingPunct="1">
        <a:lnSpc>
          <a:spcPct val="90000"/>
        </a:lnSpc>
        <a:spcBef>
          <a:spcPct val="0"/>
        </a:spcBef>
        <a:buNone/>
        <a:defRPr sz="4500" kern="1200">
          <a:solidFill>
            <a:schemeClr val="tx1"/>
          </a:solidFill>
          <a:latin typeface="+mj-lt"/>
          <a:ea typeface="+mj-ea"/>
          <a:cs typeface="+mj-cs"/>
        </a:defRPr>
      </a:lvl1pPr>
    </p:titleStyle>
    <p:bodyStyle>
      <a:lvl1pPr marL="342900" indent="-342900" algn="l" defTabSz="914400" rtl="0" eaLnBrk="1" latinLnBrk="0" hangingPunct="1">
        <a:lnSpc>
          <a:spcPct val="100000"/>
        </a:lnSpc>
        <a:spcBef>
          <a:spcPts val="0"/>
        </a:spcBef>
        <a:spcAft>
          <a:spcPts val="0"/>
        </a:spcAft>
        <a:buClr>
          <a:schemeClr val="accent1"/>
        </a:buClr>
        <a:buFont typeface="Courier New" panose="02070309020205020404" pitchFamily="49" charset="0"/>
        <a:buChar char="o"/>
        <a:defRPr sz="2400" kern="1200">
          <a:solidFill>
            <a:schemeClr val="tx1"/>
          </a:solidFill>
          <a:latin typeface="+mn-lt"/>
          <a:ea typeface="+mn-ea"/>
          <a:cs typeface="+mn-cs"/>
        </a:defRPr>
      </a:lvl1pPr>
      <a:lvl2pPr marL="628650" indent="-271463" algn="l" defTabSz="914400" rtl="0" eaLnBrk="1" latinLnBrk="0" hangingPunct="1">
        <a:lnSpc>
          <a:spcPct val="100000"/>
        </a:lnSpc>
        <a:spcBef>
          <a:spcPts val="0"/>
        </a:spcBef>
        <a:spcAft>
          <a:spcPts val="0"/>
        </a:spcAft>
        <a:buClr>
          <a:srgbClr val="92D050"/>
        </a:buClr>
        <a:buFont typeface="Arial" panose="020B0604020202020204" pitchFamily="34" charset="0"/>
        <a:buChar char="•"/>
        <a:defRPr sz="2000" kern="1200">
          <a:solidFill>
            <a:schemeClr val="tx1"/>
          </a:solidFill>
          <a:latin typeface="+mn-lt"/>
          <a:ea typeface="+mn-ea"/>
          <a:cs typeface="+mn-cs"/>
        </a:defRPr>
      </a:lvl2pPr>
      <a:lvl3pPr marL="900113" indent="-271463" algn="l" defTabSz="914400" rtl="0" eaLnBrk="1" latinLnBrk="0" hangingPunct="1">
        <a:lnSpc>
          <a:spcPct val="100000"/>
        </a:lnSpc>
        <a:spcBef>
          <a:spcPts val="0"/>
        </a:spcBef>
        <a:spcAft>
          <a:spcPts val="0"/>
        </a:spcAft>
        <a:buClr>
          <a:srgbClr val="92D050"/>
        </a:buClr>
        <a:buFont typeface="Wingdings" panose="05000000000000000000" pitchFamily="2" charset="2"/>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b-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34800" y="365126"/>
            <a:ext cx="10146506" cy="963024"/>
          </a:xfrm>
          <a:prstGeom prst="rect">
            <a:avLst/>
          </a:prstGeom>
        </p:spPr>
        <p:txBody>
          <a:bodyPr vert="horz" lIns="90000" tIns="45720" rIns="91440" bIns="45720" rtlCol="0" anchor="b">
            <a:noAutofit/>
          </a:bodyPr>
          <a:lstStyle/>
          <a:p>
            <a:r>
              <a:rPr lang="nb-NO" noProof="0" dirty="0" err="1"/>
              <a:t>Click</a:t>
            </a:r>
            <a:r>
              <a:rPr lang="nb-NO" noProof="0" dirty="0"/>
              <a:t> to </a:t>
            </a:r>
            <a:r>
              <a:rPr lang="nb-NO" noProof="0" dirty="0" err="1"/>
              <a:t>edit</a:t>
            </a:r>
            <a:r>
              <a:rPr lang="nb-NO" noProof="0" dirty="0"/>
              <a:t> Master </a:t>
            </a:r>
            <a:r>
              <a:rPr lang="nb-NO" noProof="0" dirty="0" err="1"/>
              <a:t>title</a:t>
            </a:r>
            <a:r>
              <a:rPr lang="nb-NO" noProof="0" dirty="0"/>
              <a:t> style</a:t>
            </a:r>
          </a:p>
        </p:txBody>
      </p:sp>
      <p:sp>
        <p:nvSpPr>
          <p:cNvPr id="6" name="Slide Number Placeholder 5"/>
          <p:cNvSpPr>
            <a:spLocks noGrp="1"/>
          </p:cNvSpPr>
          <p:nvPr>
            <p:ph type="sldNum" sz="quarter" idx="4"/>
          </p:nvPr>
        </p:nvSpPr>
        <p:spPr>
          <a:xfrm>
            <a:off x="11415713" y="6492875"/>
            <a:ext cx="512762"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8FBC2E-150B-49D4-A5E9-D014A10F5E5B}" type="slidenum">
              <a:rPr lang="nb-NO" smtClean="0"/>
              <a:pPr/>
              <a:t>‹#›</a:t>
            </a:fld>
            <a:endParaRPr lang="nb-NO" dirty="0"/>
          </a:p>
        </p:txBody>
      </p:sp>
      <p:cxnSp>
        <p:nvCxnSpPr>
          <p:cNvPr id="12" name="Straight Connector 11"/>
          <p:cNvCxnSpPr/>
          <p:nvPr userDrawn="1"/>
        </p:nvCxnSpPr>
        <p:spPr>
          <a:xfrm>
            <a:off x="1328400" y="1328149"/>
            <a:ext cx="9000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Text Placeholder 2"/>
          <p:cNvSpPr>
            <a:spLocks noGrp="1"/>
          </p:cNvSpPr>
          <p:nvPr>
            <p:ph type="body" idx="1"/>
          </p:nvPr>
        </p:nvSpPr>
        <p:spPr>
          <a:xfrm>
            <a:off x="1234800" y="1825625"/>
            <a:ext cx="8471432" cy="4351338"/>
          </a:xfrm>
          <a:prstGeom prst="rect">
            <a:avLst/>
          </a:prstGeom>
        </p:spPr>
        <p:txBody>
          <a:bodyPr vert="horz" lIns="91440" tIns="45720" rIns="91440" bIns="45720" rtlCol="0">
            <a:noAutofit/>
          </a:bodyPr>
          <a:lstStyle/>
          <a:p>
            <a:pPr lvl="0"/>
            <a:r>
              <a:rPr lang="nb-NO" noProof="0" dirty="0"/>
              <a:t>Edit Master </a:t>
            </a:r>
            <a:r>
              <a:rPr lang="nb-NO" noProof="0" dirty="0" err="1"/>
              <a:t>text</a:t>
            </a:r>
            <a:r>
              <a:rPr lang="nb-NO" noProof="0" dirty="0"/>
              <a:t> styles</a:t>
            </a:r>
          </a:p>
          <a:p>
            <a:pPr lvl="1"/>
            <a:r>
              <a:rPr lang="nb-NO" noProof="0" dirty="0"/>
              <a:t>Second </a:t>
            </a:r>
            <a:r>
              <a:rPr lang="nb-NO" noProof="0" dirty="0" err="1"/>
              <a:t>level</a:t>
            </a:r>
            <a:endParaRPr lang="nb-NO" noProof="0" dirty="0"/>
          </a:p>
          <a:p>
            <a:pPr lvl="2"/>
            <a:r>
              <a:rPr lang="nb-NO" noProof="0" dirty="0"/>
              <a:t>Third </a:t>
            </a:r>
            <a:r>
              <a:rPr lang="nb-NO" noProof="0" dirty="0" err="1"/>
              <a:t>level</a:t>
            </a:r>
            <a:endParaRPr lang="nb-NO" noProof="0" dirty="0"/>
          </a:p>
        </p:txBody>
      </p:sp>
      <p:grpSp>
        <p:nvGrpSpPr>
          <p:cNvPr id="10" name="Group 6">
            <a:extLst>
              <a:ext uri="{FF2B5EF4-FFF2-40B4-BE49-F238E27FC236}">
                <a16:creationId xmlns:a16="http://schemas.microsoft.com/office/drawing/2014/main" id="{A847540E-5D4E-4238-AC99-4923A96BBF05}"/>
              </a:ext>
            </a:extLst>
          </p:cNvPr>
          <p:cNvGrpSpPr/>
          <p:nvPr userDrawn="1"/>
        </p:nvGrpSpPr>
        <p:grpSpPr>
          <a:xfrm rot="10800000">
            <a:off x="11950995" y="657823"/>
            <a:ext cx="241005" cy="659219"/>
            <a:chOff x="11950995" y="552893"/>
            <a:chExt cx="241005" cy="659219"/>
          </a:xfrm>
          <a:solidFill>
            <a:srgbClr val="000000"/>
          </a:solidFill>
        </p:grpSpPr>
        <p:sp>
          <p:nvSpPr>
            <p:cNvPr id="13" name="Rectangle 7">
              <a:extLst>
                <a:ext uri="{FF2B5EF4-FFF2-40B4-BE49-F238E27FC236}">
                  <a16:creationId xmlns:a16="http://schemas.microsoft.com/office/drawing/2014/main" id="{FD6E77D7-8E62-4CCC-BB42-C653F12363BC}"/>
                </a:ext>
              </a:extLst>
            </p:cNvPr>
            <p:cNvSpPr/>
            <p:nvPr/>
          </p:nvSpPr>
          <p:spPr>
            <a:xfrm>
              <a:off x="11950995" y="552893"/>
              <a:ext cx="241005" cy="6592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1">
              <a:extLst>
                <a:ext uri="{FF2B5EF4-FFF2-40B4-BE49-F238E27FC236}">
                  <a16:creationId xmlns:a16="http://schemas.microsoft.com/office/drawing/2014/main" id="{BADFFE96-F770-49AD-ACB9-D35843E1C5A7}"/>
                </a:ext>
              </a:extLst>
            </p:cNvPr>
            <p:cNvPicPr>
              <a:picLocks noChangeAspect="1"/>
            </p:cNvPicPr>
            <p:nvPr/>
          </p:nvPicPr>
          <p:blipFill>
            <a:blip r:embed="rId15" cstate="screen">
              <a:extLst>
                <a:ext uri="{28A0092B-C50C-407E-A947-70E740481C1C}">
                  <a14:useLocalDpi xmlns:a14="http://schemas.microsoft.com/office/drawing/2010/main"/>
                </a:ext>
              </a:extLst>
            </a:blip>
            <a:stretch>
              <a:fillRect/>
            </a:stretch>
          </p:blipFill>
          <p:spPr>
            <a:xfrm rot="5400000">
              <a:off x="11829714" y="828836"/>
              <a:ext cx="506509" cy="139290"/>
            </a:xfrm>
            <a:prstGeom prst="rect">
              <a:avLst/>
            </a:prstGeom>
            <a:grpFill/>
          </p:spPr>
        </p:pic>
      </p:grpSp>
    </p:spTree>
    <p:extLst>
      <p:ext uri="{BB962C8B-B14F-4D97-AF65-F5344CB8AC3E}">
        <p14:creationId xmlns:p14="http://schemas.microsoft.com/office/powerpoint/2010/main" val="1515736299"/>
      </p:ext>
    </p:extLst>
  </p:cSld>
  <p:clrMap bg1="lt1" tx1="dk1" bg2="lt2" tx2="dk2" accent1="accent1" accent2="accent2" accent3="accent3" accent4="accent4" accent5="accent5" accent6="accent6" hlink="hlink" folHlink="folHlink"/>
  <p:sldLayoutIdLst>
    <p:sldLayoutId id="2147483711" r:id="rId1"/>
    <p:sldLayoutId id="2147483688" r:id="rId2"/>
    <p:sldLayoutId id="2147483699" r:id="rId3"/>
    <p:sldLayoutId id="2147483698" r:id="rId4"/>
    <p:sldLayoutId id="2147483700" r:id="rId5"/>
    <p:sldLayoutId id="2147483694" r:id="rId6"/>
    <p:sldLayoutId id="2147483695" r:id="rId7"/>
    <p:sldLayoutId id="2147483702" r:id="rId8"/>
    <p:sldLayoutId id="2147483697" r:id="rId9"/>
    <p:sldLayoutId id="2147483703" r:id="rId10"/>
    <p:sldLayoutId id="2147483704" r:id="rId11"/>
    <p:sldLayoutId id="2147483710" r:id="rId12"/>
    <p:sldLayoutId id="2147483693" r:id="rId13"/>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358775" indent="-358775" algn="l" defTabSz="914400" rtl="0" eaLnBrk="1" latinLnBrk="0" hangingPunct="1">
        <a:lnSpc>
          <a:spcPct val="100000"/>
        </a:lnSpc>
        <a:spcBef>
          <a:spcPts val="1000"/>
        </a:spcBef>
        <a:spcAft>
          <a:spcPts val="0"/>
        </a:spcAft>
        <a:buClr>
          <a:schemeClr val="accent1"/>
        </a:buClr>
        <a:buFont typeface="Courier New" panose="02070309020205020404" pitchFamily="49" charset="0"/>
        <a:buChar char="o"/>
        <a:defRPr lang="nb-NO" sz="2400" kern="1200" noProof="0" dirty="0">
          <a:solidFill>
            <a:schemeClr val="tx1"/>
          </a:solidFill>
          <a:latin typeface="+mn-lt"/>
          <a:ea typeface="+mn-ea"/>
          <a:cs typeface="+mn-cs"/>
        </a:defRPr>
      </a:lvl1pPr>
      <a:lvl2pPr marL="628650" indent="-271463" algn="l" defTabSz="914400" rtl="0" eaLnBrk="1" latinLnBrk="0" hangingPunct="1">
        <a:lnSpc>
          <a:spcPct val="100000"/>
        </a:lnSpc>
        <a:spcBef>
          <a:spcPts val="500"/>
        </a:spcBef>
        <a:spcAft>
          <a:spcPts val="0"/>
        </a:spcAft>
        <a:buClr>
          <a:schemeClr val="accent1"/>
        </a:buClr>
        <a:buFont typeface="Arial" panose="020B0604020202020204" pitchFamily="34" charset="0"/>
        <a:buChar char="•"/>
        <a:defRPr lang="nb-NO" sz="2000" kern="1200" noProof="0" dirty="0" err="1" smtClean="0">
          <a:solidFill>
            <a:schemeClr val="tx1"/>
          </a:solidFill>
          <a:latin typeface="+mn-lt"/>
          <a:ea typeface="+mn-ea"/>
          <a:cs typeface="+mn-cs"/>
        </a:defRPr>
      </a:lvl2pPr>
      <a:lvl3pPr marL="914400" indent="-285750" algn="l" defTabSz="914400" rtl="0" eaLnBrk="1" latinLnBrk="0" hangingPunct="1">
        <a:lnSpc>
          <a:spcPct val="100000"/>
        </a:lnSpc>
        <a:spcBef>
          <a:spcPts val="500"/>
        </a:spcBef>
        <a:spcAft>
          <a:spcPts val="0"/>
        </a:spcAft>
        <a:buClr>
          <a:schemeClr val="accent1"/>
        </a:buClr>
        <a:buFont typeface="Calibri" panose="020F0502020204030204" pitchFamily="34" charset="0"/>
        <a:buChar char="▪"/>
        <a:defRPr lang="nb-NO" sz="1800" kern="1200" baseline="0" noProof="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en-US" sz="18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nb-NO" sz="18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b-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34800" y="665158"/>
            <a:ext cx="10146506" cy="963024"/>
          </a:xfrm>
          <a:prstGeom prst="rect">
            <a:avLst/>
          </a:prstGeom>
        </p:spPr>
        <p:txBody>
          <a:bodyPr vert="horz" lIns="90000" tIns="45720" rIns="91440" bIns="45720" rtlCol="0" anchor="b">
            <a:noAutofit/>
          </a:bodyPr>
          <a:lstStyle/>
          <a:p>
            <a:r>
              <a:rPr lang="nb-NO" noProof="0" dirty="0" err="1"/>
              <a:t>Click</a:t>
            </a:r>
            <a:r>
              <a:rPr lang="nb-NO" noProof="0" dirty="0"/>
              <a:t> to </a:t>
            </a:r>
            <a:r>
              <a:rPr lang="nb-NO" noProof="0" dirty="0" err="1"/>
              <a:t>edit</a:t>
            </a:r>
            <a:r>
              <a:rPr lang="nb-NO" noProof="0" dirty="0"/>
              <a:t> Master </a:t>
            </a:r>
            <a:r>
              <a:rPr lang="nb-NO" noProof="0" dirty="0" err="1"/>
              <a:t>title</a:t>
            </a:r>
            <a:r>
              <a:rPr lang="nb-NO" noProof="0" dirty="0"/>
              <a:t> style</a:t>
            </a:r>
          </a:p>
        </p:txBody>
      </p:sp>
      <p:sp>
        <p:nvSpPr>
          <p:cNvPr id="3" name="Text Placeholder 2"/>
          <p:cNvSpPr>
            <a:spLocks noGrp="1"/>
          </p:cNvSpPr>
          <p:nvPr>
            <p:ph type="body" idx="1"/>
          </p:nvPr>
        </p:nvSpPr>
        <p:spPr>
          <a:xfrm>
            <a:off x="1234800" y="3078955"/>
            <a:ext cx="10119000" cy="3098007"/>
          </a:xfrm>
          <a:prstGeom prst="rect">
            <a:avLst/>
          </a:prstGeom>
        </p:spPr>
        <p:txBody>
          <a:bodyPr vert="horz" lIns="91440" tIns="45720" rIns="91440" bIns="45720" rtlCol="0">
            <a:noAutofit/>
          </a:bodyPr>
          <a:lstStyle/>
          <a:p>
            <a:pPr marL="342900" lvl="0" indent="-342900">
              <a:buClr>
                <a:schemeClr val="accent2"/>
              </a:buClr>
              <a:buFont typeface="Courier New" panose="02070309020205020404" pitchFamily="49" charset="0"/>
              <a:buChar char="o"/>
            </a:pPr>
            <a:r>
              <a:rPr lang="nb-NO" noProof="0" dirty="0"/>
              <a:t>Edit Master </a:t>
            </a:r>
            <a:r>
              <a:rPr lang="nb-NO" noProof="0" dirty="0" err="1"/>
              <a:t>text</a:t>
            </a:r>
            <a:r>
              <a:rPr lang="nb-NO" noProof="0" dirty="0"/>
              <a:t> styles</a:t>
            </a:r>
          </a:p>
          <a:p>
            <a:pPr marL="628650" lvl="1" indent="-271463">
              <a:buClr>
                <a:srgbClr val="92D050"/>
              </a:buClr>
            </a:pPr>
            <a:r>
              <a:rPr lang="nb-NO" noProof="0" dirty="0"/>
              <a:t>Second </a:t>
            </a:r>
            <a:r>
              <a:rPr lang="nb-NO" noProof="0" dirty="0" err="1"/>
              <a:t>level</a:t>
            </a:r>
            <a:endParaRPr lang="nb-NO" noProof="0" dirty="0"/>
          </a:p>
        </p:txBody>
      </p:sp>
      <p:cxnSp>
        <p:nvCxnSpPr>
          <p:cNvPr id="12" name="Straight Connector 11"/>
          <p:cNvCxnSpPr/>
          <p:nvPr userDrawn="1"/>
        </p:nvCxnSpPr>
        <p:spPr>
          <a:xfrm>
            <a:off x="5685717" y="1898525"/>
            <a:ext cx="9000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Slide Number Placeholder 5"/>
          <p:cNvSpPr>
            <a:spLocks noGrp="1"/>
          </p:cNvSpPr>
          <p:nvPr>
            <p:ph type="sldNum" sz="quarter" idx="4"/>
          </p:nvPr>
        </p:nvSpPr>
        <p:spPr>
          <a:xfrm>
            <a:off x="11415713" y="6492875"/>
            <a:ext cx="512762"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8FBC2E-150B-49D4-A5E9-D014A10F5E5B}" type="slidenum">
              <a:rPr lang="nb-NO" smtClean="0"/>
              <a:pPr/>
              <a:t>‹#›</a:t>
            </a:fld>
            <a:endParaRPr lang="nb-NO" dirty="0"/>
          </a:p>
        </p:txBody>
      </p:sp>
      <p:grpSp>
        <p:nvGrpSpPr>
          <p:cNvPr id="15" name="Group 6">
            <a:extLst>
              <a:ext uri="{FF2B5EF4-FFF2-40B4-BE49-F238E27FC236}">
                <a16:creationId xmlns:a16="http://schemas.microsoft.com/office/drawing/2014/main" id="{29F62008-B414-4047-8E52-38DA28357C0B}"/>
              </a:ext>
            </a:extLst>
          </p:cNvPr>
          <p:cNvGrpSpPr/>
          <p:nvPr userDrawn="1"/>
        </p:nvGrpSpPr>
        <p:grpSpPr>
          <a:xfrm rot="10800000">
            <a:off x="11950995" y="657823"/>
            <a:ext cx="241005" cy="659219"/>
            <a:chOff x="11950995" y="552893"/>
            <a:chExt cx="241005" cy="659219"/>
          </a:xfrm>
          <a:solidFill>
            <a:srgbClr val="000000"/>
          </a:solidFill>
        </p:grpSpPr>
        <p:sp>
          <p:nvSpPr>
            <p:cNvPr id="16" name="Rectangle 7">
              <a:extLst>
                <a:ext uri="{FF2B5EF4-FFF2-40B4-BE49-F238E27FC236}">
                  <a16:creationId xmlns:a16="http://schemas.microsoft.com/office/drawing/2014/main" id="{0682A13C-E15E-4736-8E1C-6C0591F931C1}"/>
                </a:ext>
              </a:extLst>
            </p:cNvPr>
            <p:cNvSpPr/>
            <p:nvPr/>
          </p:nvSpPr>
          <p:spPr>
            <a:xfrm>
              <a:off x="11950995" y="552893"/>
              <a:ext cx="241005" cy="6592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1">
              <a:extLst>
                <a:ext uri="{FF2B5EF4-FFF2-40B4-BE49-F238E27FC236}">
                  <a16:creationId xmlns:a16="http://schemas.microsoft.com/office/drawing/2014/main" id="{D3C4BF7A-B682-4510-9952-66CCC90B87FB}"/>
                </a:ext>
              </a:extLst>
            </p:cNvPr>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rot="5400000">
              <a:off x="11829714" y="828836"/>
              <a:ext cx="506509" cy="139290"/>
            </a:xfrm>
            <a:prstGeom prst="rect">
              <a:avLst/>
            </a:prstGeom>
            <a:grpFill/>
          </p:spPr>
        </p:pic>
      </p:grpSp>
    </p:spTree>
    <p:extLst>
      <p:ext uri="{BB962C8B-B14F-4D97-AF65-F5344CB8AC3E}">
        <p14:creationId xmlns:p14="http://schemas.microsoft.com/office/powerpoint/2010/main" val="3846142285"/>
      </p:ext>
    </p:extLst>
  </p:cSld>
  <p:clrMap bg1="lt1" tx1="dk1" bg2="lt2" tx2="dk2" accent1="accent1" accent2="accent2" accent3="accent3" accent4="accent4" accent5="accent5" accent6="accent6" hlink="hlink" folHlink="folHlink"/>
  <p:sldLayoutIdLst>
    <p:sldLayoutId id="2147483706" r:id="rId1"/>
    <p:sldLayoutId id="2147483707" r:id="rId2"/>
    <p:sldLayoutId id="2147483712" r:id="rId3"/>
    <p:sldLayoutId id="2147483709" r:id="rId4"/>
    <p:sldLayoutId id="2147483708" r:id="rId5"/>
  </p:sldLayoutIdLst>
  <p:txStyles>
    <p:titleStyle>
      <a:lvl1pPr algn="ctr" defTabSz="914400" rtl="0" eaLnBrk="1" latinLnBrk="0" hangingPunct="1">
        <a:lnSpc>
          <a:spcPct val="90000"/>
        </a:lnSpc>
        <a:spcBef>
          <a:spcPct val="0"/>
        </a:spcBef>
        <a:buNone/>
        <a:defRPr sz="3000" b="1"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lang="en-US" sz="2200" kern="1200" dirty="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en-US" sz="2000" kern="1200" dirty="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b-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4426050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4B98822-8368-4C2D-B1AB-DBC5C478A3C8}"/>
              </a:ext>
            </a:extLst>
          </p:cNvPr>
          <p:cNvSpPr>
            <a:spLocks noGrp="1"/>
          </p:cNvSpPr>
          <p:nvPr>
            <p:ph idx="1"/>
          </p:nvPr>
        </p:nvSpPr>
        <p:spPr/>
        <p:txBody>
          <a:bodyPr/>
          <a:lstStyle/>
          <a:p>
            <a:pPr marL="0" indent="0">
              <a:buNone/>
            </a:pPr>
            <a:endParaRPr lang="nb-NO" sz="4400" dirty="0"/>
          </a:p>
        </p:txBody>
      </p:sp>
      <p:sp>
        <p:nvSpPr>
          <p:cNvPr id="3" name="Title 2">
            <a:extLst>
              <a:ext uri="{FF2B5EF4-FFF2-40B4-BE49-F238E27FC236}">
                <a16:creationId xmlns:a16="http://schemas.microsoft.com/office/drawing/2014/main" id="{6E551990-3A9C-43DC-8E56-7146D7720E17}"/>
              </a:ext>
            </a:extLst>
          </p:cNvPr>
          <p:cNvSpPr>
            <a:spLocks noGrp="1"/>
          </p:cNvSpPr>
          <p:nvPr>
            <p:ph type="title"/>
          </p:nvPr>
        </p:nvSpPr>
        <p:spPr>
          <a:xfrm>
            <a:off x="1328585" y="376848"/>
            <a:ext cx="10078991" cy="1325563"/>
          </a:xfrm>
        </p:spPr>
        <p:txBody>
          <a:bodyPr/>
          <a:lstStyle/>
          <a:p>
            <a:r>
              <a:rPr lang="nb-NO" dirty="0"/>
              <a:t>Demo og leksjon 1</a:t>
            </a:r>
          </a:p>
        </p:txBody>
      </p:sp>
    </p:spTree>
    <p:extLst>
      <p:ext uri="{BB962C8B-B14F-4D97-AF65-F5344CB8AC3E}">
        <p14:creationId xmlns:p14="http://schemas.microsoft.com/office/powerpoint/2010/main" val="22465174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3CAFEDC-D075-4BF1-8EEC-978810502890}"/>
              </a:ext>
            </a:extLst>
          </p:cNvPr>
          <p:cNvSpPr>
            <a:spLocks noGrp="1"/>
          </p:cNvSpPr>
          <p:nvPr>
            <p:ph idx="1"/>
          </p:nvPr>
        </p:nvSpPr>
        <p:spPr/>
        <p:txBody>
          <a:bodyPr/>
          <a:lstStyle/>
          <a:p>
            <a:r>
              <a:rPr lang="nb-NO" dirty="0"/>
              <a:t>Rollebasert identitetstjeneste </a:t>
            </a:r>
          </a:p>
          <a:p>
            <a:r>
              <a:rPr lang="nb-NO" dirty="0"/>
              <a:t>Active Directory sammen med on-</a:t>
            </a:r>
            <a:r>
              <a:rPr lang="nb-NO" dirty="0" err="1"/>
              <a:t>prem</a:t>
            </a:r>
            <a:endParaRPr lang="nb-NO" dirty="0"/>
          </a:p>
          <a:p>
            <a:r>
              <a:rPr lang="nb-NO" dirty="0" err="1"/>
              <a:t>Authentication</a:t>
            </a:r>
            <a:endParaRPr lang="nb-NO" dirty="0"/>
          </a:p>
          <a:p>
            <a:pPr lvl="1"/>
            <a:r>
              <a:rPr lang="nb-NO" dirty="0" err="1"/>
              <a:t>Multi-factor</a:t>
            </a:r>
            <a:r>
              <a:rPr lang="nb-NO" dirty="0"/>
              <a:t> </a:t>
            </a:r>
            <a:r>
              <a:rPr lang="nb-NO" dirty="0" err="1"/>
              <a:t>Authentication</a:t>
            </a:r>
            <a:endParaRPr lang="nb-NO" dirty="0"/>
          </a:p>
          <a:p>
            <a:r>
              <a:rPr lang="nb-NO" dirty="0"/>
              <a:t>Støtte for SSO</a:t>
            </a:r>
          </a:p>
          <a:p>
            <a:r>
              <a:rPr lang="nb-NO" dirty="0"/>
              <a:t>Identitet for tjenester</a:t>
            </a:r>
          </a:p>
          <a:p>
            <a:pPr lvl="1"/>
            <a:r>
              <a:rPr lang="en-US" dirty="0"/>
              <a:t>A </a:t>
            </a:r>
            <a:r>
              <a:rPr lang="en-US" b="1" dirty="0"/>
              <a:t>service principal</a:t>
            </a:r>
            <a:r>
              <a:rPr lang="en-US" dirty="0"/>
              <a:t> is an identity that is used by a service or application. And like other identities, it can be assigned roles.</a:t>
            </a:r>
          </a:p>
          <a:p>
            <a:r>
              <a:rPr lang="nb-NO" dirty="0"/>
              <a:t>Role-based access control (RBAC)</a:t>
            </a:r>
          </a:p>
          <a:p>
            <a:endParaRPr lang="nb-NO" dirty="0"/>
          </a:p>
          <a:p>
            <a:endParaRPr lang="nb-NO" dirty="0"/>
          </a:p>
        </p:txBody>
      </p:sp>
      <p:sp>
        <p:nvSpPr>
          <p:cNvPr id="3" name="Title 2">
            <a:extLst>
              <a:ext uri="{FF2B5EF4-FFF2-40B4-BE49-F238E27FC236}">
                <a16:creationId xmlns:a16="http://schemas.microsoft.com/office/drawing/2014/main" id="{5D5C9A2C-D026-47EC-B66D-9D71F9088F91}"/>
              </a:ext>
            </a:extLst>
          </p:cNvPr>
          <p:cNvSpPr>
            <a:spLocks noGrp="1"/>
          </p:cNvSpPr>
          <p:nvPr>
            <p:ph type="title"/>
          </p:nvPr>
        </p:nvSpPr>
        <p:spPr/>
        <p:txBody>
          <a:bodyPr/>
          <a:lstStyle/>
          <a:p>
            <a:r>
              <a:rPr lang="nb-NO"/>
              <a:t>Azure AD</a:t>
            </a:r>
          </a:p>
        </p:txBody>
      </p:sp>
    </p:spTree>
    <p:extLst>
      <p:ext uri="{BB962C8B-B14F-4D97-AF65-F5344CB8AC3E}">
        <p14:creationId xmlns:p14="http://schemas.microsoft.com/office/powerpoint/2010/main" val="10579576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DF91858-AB54-465A-AC65-86BFFFE44E4D}"/>
              </a:ext>
            </a:extLst>
          </p:cNvPr>
          <p:cNvSpPr>
            <a:spLocks noGrp="1"/>
          </p:cNvSpPr>
          <p:nvPr>
            <p:ph idx="1"/>
          </p:nvPr>
        </p:nvSpPr>
        <p:spPr/>
        <p:txBody>
          <a:bodyPr/>
          <a:lstStyle/>
          <a:p>
            <a:endParaRPr lang="nb-NO"/>
          </a:p>
        </p:txBody>
      </p:sp>
      <p:sp>
        <p:nvSpPr>
          <p:cNvPr id="3" name="Title 2">
            <a:extLst>
              <a:ext uri="{FF2B5EF4-FFF2-40B4-BE49-F238E27FC236}">
                <a16:creationId xmlns:a16="http://schemas.microsoft.com/office/drawing/2014/main" id="{F95EA700-6D4A-49F7-B7E1-B7811FEC9882}"/>
              </a:ext>
            </a:extLst>
          </p:cNvPr>
          <p:cNvSpPr>
            <a:spLocks noGrp="1"/>
          </p:cNvSpPr>
          <p:nvPr>
            <p:ph type="title"/>
          </p:nvPr>
        </p:nvSpPr>
        <p:spPr/>
        <p:txBody>
          <a:bodyPr/>
          <a:lstStyle/>
          <a:p>
            <a:endParaRPr lang="nb-NO"/>
          </a:p>
        </p:txBody>
      </p:sp>
    </p:spTree>
    <p:extLst>
      <p:ext uri="{BB962C8B-B14F-4D97-AF65-F5344CB8AC3E}">
        <p14:creationId xmlns:p14="http://schemas.microsoft.com/office/powerpoint/2010/main" val="30488628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1C6EDC8-A815-4F7B-95FE-5E19DA0863EE}"/>
              </a:ext>
            </a:extLst>
          </p:cNvPr>
          <p:cNvSpPr>
            <a:spLocks noGrp="1"/>
          </p:cNvSpPr>
          <p:nvPr>
            <p:ph idx="1"/>
          </p:nvPr>
        </p:nvSpPr>
        <p:spPr/>
        <p:txBody>
          <a:bodyPr/>
          <a:lstStyle/>
          <a:p>
            <a:r>
              <a:rPr lang="nb-NO" dirty="0"/>
              <a:t>Portal</a:t>
            </a:r>
          </a:p>
          <a:p>
            <a:r>
              <a:rPr lang="nb-NO" dirty="0"/>
              <a:t>Visual Studio</a:t>
            </a:r>
          </a:p>
        </p:txBody>
      </p:sp>
      <p:sp>
        <p:nvSpPr>
          <p:cNvPr id="3" name="Title 2">
            <a:extLst>
              <a:ext uri="{FF2B5EF4-FFF2-40B4-BE49-F238E27FC236}">
                <a16:creationId xmlns:a16="http://schemas.microsoft.com/office/drawing/2014/main" id="{9616A1BB-BF26-4AFE-905C-E67197F226A0}"/>
              </a:ext>
            </a:extLst>
          </p:cNvPr>
          <p:cNvSpPr>
            <a:spLocks noGrp="1"/>
          </p:cNvSpPr>
          <p:nvPr>
            <p:ph type="title"/>
          </p:nvPr>
        </p:nvSpPr>
        <p:spPr/>
        <p:txBody>
          <a:bodyPr/>
          <a:lstStyle/>
          <a:p>
            <a:r>
              <a:rPr lang="nb-NO" dirty="0"/>
              <a:t>Demo og Leksjon 2.</a:t>
            </a:r>
          </a:p>
        </p:txBody>
      </p:sp>
    </p:spTree>
    <p:extLst>
      <p:ext uri="{BB962C8B-B14F-4D97-AF65-F5344CB8AC3E}">
        <p14:creationId xmlns:p14="http://schemas.microsoft.com/office/powerpoint/2010/main" val="26078502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469A132-FA9D-4F94-91D3-A36EA0160557}"/>
              </a:ext>
            </a:extLst>
          </p:cNvPr>
          <p:cNvSpPr>
            <a:spLocks noGrp="1"/>
          </p:cNvSpPr>
          <p:nvPr>
            <p:ph idx="1"/>
          </p:nvPr>
        </p:nvSpPr>
        <p:spPr/>
        <p:txBody>
          <a:bodyPr/>
          <a:lstStyle/>
          <a:p>
            <a:endParaRPr lang="nb-NO"/>
          </a:p>
        </p:txBody>
      </p:sp>
      <p:sp>
        <p:nvSpPr>
          <p:cNvPr id="3" name="Title 2">
            <a:extLst>
              <a:ext uri="{FF2B5EF4-FFF2-40B4-BE49-F238E27FC236}">
                <a16:creationId xmlns:a16="http://schemas.microsoft.com/office/drawing/2014/main" id="{2D6A7BFC-CB66-413C-995D-7797E2E0275A}"/>
              </a:ext>
            </a:extLst>
          </p:cNvPr>
          <p:cNvSpPr>
            <a:spLocks noGrp="1"/>
          </p:cNvSpPr>
          <p:nvPr>
            <p:ph type="title"/>
          </p:nvPr>
        </p:nvSpPr>
        <p:spPr/>
        <p:txBody>
          <a:bodyPr/>
          <a:lstStyle/>
          <a:p>
            <a:r>
              <a:rPr lang="nb-NO" dirty="0"/>
              <a:t>Infrastruktur sikkerhet</a:t>
            </a:r>
          </a:p>
        </p:txBody>
      </p:sp>
    </p:spTree>
    <p:extLst>
      <p:ext uri="{BB962C8B-B14F-4D97-AF65-F5344CB8AC3E}">
        <p14:creationId xmlns:p14="http://schemas.microsoft.com/office/powerpoint/2010/main" val="24503489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B0223AE-910A-4F0A-8FD5-0DF9471B82DB}"/>
              </a:ext>
            </a:extLst>
          </p:cNvPr>
          <p:cNvSpPr>
            <a:spLocks noGrp="1"/>
          </p:cNvSpPr>
          <p:nvPr>
            <p:ph idx="1"/>
          </p:nvPr>
        </p:nvSpPr>
        <p:spPr/>
        <p:txBody>
          <a:bodyPr/>
          <a:lstStyle/>
          <a:p>
            <a:endParaRPr lang="nb-NO"/>
          </a:p>
        </p:txBody>
      </p:sp>
      <p:sp>
        <p:nvSpPr>
          <p:cNvPr id="3" name="Title 2">
            <a:extLst>
              <a:ext uri="{FF2B5EF4-FFF2-40B4-BE49-F238E27FC236}">
                <a16:creationId xmlns:a16="http://schemas.microsoft.com/office/drawing/2014/main" id="{1830904A-EAB2-4AB5-8816-AAC477CD96E8}"/>
              </a:ext>
            </a:extLst>
          </p:cNvPr>
          <p:cNvSpPr>
            <a:spLocks noGrp="1"/>
          </p:cNvSpPr>
          <p:nvPr>
            <p:ph type="title"/>
          </p:nvPr>
        </p:nvSpPr>
        <p:spPr/>
        <p:txBody>
          <a:bodyPr/>
          <a:lstStyle/>
          <a:p>
            <a:r>
              <a:rPr lang="nb-NO" dirty="0"/>
              <a:t>Demo og Bonusleksjon</a:t>
            </a:r>
          </a:p>
        </p:txBody>
      </p:sp>
    </p:spTree>
    <p:extLst>
      <p:ext uri="{BB962C8B-B14F-4D97-AF65-F5344CB8AC3E}">
        <p14:creationId xmlns:p14="http://schemas.microsoft.com/office/powerpoint/2010/main" val="29935266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nb-NO" dirty="0"/>
              <a:t>Azureskolen – Workshop #3</a:t>
            </a:r>
          </a:p>
        </p:txBody>
      </p:sp>
      <p:sp>
        <p:nvSpPr>
          <p:cNvPr id="5" name="Subtitle 4"/>
          <p:cNvSpPr>
            <a:spLocks noGrp="1"/>
          </p:cNvSpPr>
          <p:nvPr>
            <p:ph type="subTitle" idx="1"/>
          </p:nvPr>
        </p:nvSpPr>
        <p:spPr/>
        <p:txBody>
          <a:bodyPr/>
          <a:lstStyle/>
          <a:p>
            <a:r>
              <a:rPr lang="nb-NO" dirty="0"/>
              <a:t>Sikkerhet</a:t>
            </a:r>
          </a:p>
        </p:txBody>
      </p:sp>
    </p:spTree>
    <p:extLst>
      <p:ext uri="{BB962C8B-B14F-4D97-AF65-F5344CB8AC3E}">
        <p14:creationId xmlns:p14="http://schemas.microsoft.com/office/powerpoint/2010/main" val="4025829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4955DD50-67FE-4D7E-9392-9BA3C3C1D560}"/>
              </a:ext>
            </a:extLst>
          </p:cNvPr>
          <p:cNvSpPr>
            <a:spLocks noGrp="1"/>
          </p:cNvSpPr>
          <p:nvPr>
            <p:ph idx="1"/>
          </p:nvPr>
        </p:nvSpPr>
        <p:spPr/>
        <p:txBody>
          <a:bodyPr/>
          <a:lstStyle/>
          <a:p>
            <a:r>
              <a:rPr lang="nb-NO" dirty="0"/>
              <a:t>Workshop #1</a:t>
            </a:r>
          </a:p>
          <a:p>
            <a:pPr lvl="1"/>
            <a:r>
              <a:rPr lang="nb-NO" dirty="0"/>
              <a:t>Introduksjon Azure</a:t>
            </a:r>
          </a:p>
          <a:p>
            <a:pPr lvl="1"/>
            <a:r>
              <a:rPr lang="nb-NO" dirty="0"/>
              <a:t>App Service, Azure Storage, Bonus: Key Vault</a:t>
            </a:r>
          </a:p>
          <a:p>
            <a:r>
              <a:rPr lang="nb-NO" dirty="0"/>
              <a:t>Workshop #2</a:t>
            </a:r>
          </a:p>
          <a:p>
            <a:pPr lvl="1"/>
            <a:r>
              <a:rPr lang="nb-NO" dirty="0" err="1"/>
              <a:t>DevOps</a:t>
            </a:r>
            <a:endParaRPr lang="nb-NO" dirty="0"/>
          </a:p>
          <a:p>
            <a:r>
              <a:rPr lang="nb-NO" b="1" dirty="0"/>
              <a:t>Workshop #3</a:t>
            </a:r>
          </a:p>
          <a:p>
            <a:pPr lvl="1"/>
            <a:r>
              <a:rPr lang="nb-NO" dirty="0"/>
              <a:t>Sikkerhet</a:t>
            </a:r>
          </a:p>
          <a:p>
            <a:r>
              <a:rPr lang="nb-NO" dirty="0"/>
              <a:t>Workshop #4</a:t>
            </a:r>
          </a:p>
          <a:p>
            <a:pPr lvl="1"/>
            <a:r>
              <a:rPr lang="nb-NO" dirty="0"/>
              <a:t>TBD</a:t>
            </a:r>
          </a:p>
          <a:p>
            <a:endParaRPr lang="nb-NO" dirty="0"/>
          </a:p>
        </p:txBody>
      </p:sp>
      <p:sp>
        <p:nvSpPr>
          <p:cNvPr id="4" name="Title 3">
            <a:extLst>
              <a:ext uri="{FF2B5EF4-FFF2-40B4-BE49-F238E27FC236}">
                <a16:creationId xmlns:a16="http://schemas.microsoft.com/office/drawing/2014/main" id="{926743FF-4E38-4244-9AF8-AF658D858849}"/>
              </a:ext>
            </a:extLst>
          </p:cNvPr>
          <p:cNvSpPr>
            <a:spLocks noGrp="1"/>
          </p:cNvSpPr>
          <p:nvPr>
            <p:ph type="title"/>
          </p:nvPr>
        </p:nvSpPr>
        <p:spPr/>
        <p:txBody>
          <a:bodyPr/>
          <a:lstStyle/>
          <a:p>
            <a:r>
              <a:rPr lang="nb-NO" dirty="0" err="1"/>
              <a:t>Azureskolen</a:t>
            </a:r>
            <a:r>
              <a:rPr lang="nb-NO" dirty="0"/>
              <a:t> Workshop – Foreløpig plan</a:t>
            </a:r>
          </a:p>
        </p:txBody>
      </p:sp>
    </p:spTree>
    <p:extLst>
      <p:ext uri="{BB962C8B-B14F-4D97-AF65-F5344CB8AC3E}">
        <p14:creationId xmlns:p14="http://schemas.microsoft.com/office/powerpoint/2010/main" val="36733170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98EC16A-631D-40F4-A34D-5EB73F45639A}"/>
              </a:ext>
            </a:extLst>
          </p:cNvPr>
          <p:cNvSpPr>
            <a:spLocks noGrp="1"/>
          </p:cNvSpPr>
          <p:nvPr>
            <p:ph idx="1"/>
          </p:nvPr>
        </p:nvSpPr>
        <p:spPr/>
        <p:txBody>
          <a:bodyPr/>
          <a:lstStyle/>
          <a:p>
            <a:endParaRPr lang="nb-NO" dirty="0"/>
          </a:p>
          <a:p>
            <a:r>
              <a:rPr lang="nb-NO" dirty="0"/>
              <a:t>Introduksjon sikkerhet i </a:t>
            </a:r>
          </a:p>
          <a:p>
            <a:r>
              <a:rPr lang="nb-NO" dirty="0"/>
              <a:t>Leksjon 1: Azure </a:t>
            </a:r>
            <a:r>
              <a:rPr lang="nb-NO" dirty="0" err="1"/>
              <a:t>DevOps</a:t>
            </a:r>
            <a:r>
              <a:rPr lang="nb-NO" dirty="0"/>
              <a:t> – Delivery Pipeline</a:t>
            </a:r>
          </a:p>
          <a:p>
            <a:r>
              <a:rPr lang="nb-NO" dirty="0"/>
              <a:t>Leksjon 2: Azure AD og autentisering</a:t>
            </a:r>
          </a:p>
          <a:p>
            <a:r>
              <a:rPr lang="nb-NO" dirty="0"/>
              <a:t>Bonus-leksjon: SAS-token og vnet</a:t>
            </a:r>
          </a:p>
        </p:txBody>
      </p:sp>
      <p:sp>
        <p:nvSpPr>
          <p:cNvPr id="3" name="Title 2">
            <a:extLst>
              <a:ext uri="{FF2B5EF4-FFF2-40B4-BE49-F238E27FC236}">
                <a16:creationId xmlns:a16="http://schemas.microsoft.com/office/drawing/2014/main" id="{7ADA31B3-A635-4631-AB14-0C7A72E2B5F0}"/>
              </a:ext>
            </a:extLst>
          </p:cNvPr>
          <p:cNvSpPr>
            <a:spLocks noGrp="1"/>
          </p:cNvSpPr>
          <p:nvPr>
            <p:ph type="title"/>
          </p:nvPr>
        </p:nvSpPr>
        <p:spPr/>
        <p:txBody>
          <a:bodyPr/>
          <a:lstStyle/>
          <a:p>
            <a:r>
              <a:rPr lang="nb-NO" dirty="0"/>
              <a:t>Dagens workshop</a:t>
            </a:r>
          </a:p>
        </p:txBody>
      </p:sp>
    </p:spTree>
    <p:extLst>
      <p:ext uri="{BB962C8B-B14F-4D97-AF65-F5344CB8AC3E}">
        <p14:creationId xmlns:p14="http://schemas.microsoft.com/office/powerpoint/2010/main" val="27140281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nb-NO" dirty="0"/>
              <a:t>Lagvis sikkerhet</a:t>
            </a:r>
          </a:p>
          <a:p>
            <a:r>
              <a:rPr lang="nb-NO" dirty="0"/>
              <a:t>Zero Trust </a:t>
            </a:r>
            <a:r>
              <a:rPr lang="nb-NO" dirty="0" err="1"/>
              <a:t>model</a:t>
            </a:r>
            <a:endParaRPr lang="nb-NO" dirty="0"/>
          </a:p>
          <a:p>
            <a:r>
              <a:rPr lang="nb-NO" dirty="0"/>
              <a:t>Hva ønsker man å beskytte?</a:t>
            </a:r>
          </a:p>
          <a:p>
            <a:pPr lvl="1"/>
            <a:r>
              <a:rPr lang="nb-NO" dirty="0"/>
              <a:t>Data/informasjon</a:t>
            </a:r>
          </a:p>
          <a:p>
            <a:r>
              <a:rPr lang="nb-NO" dirty="0"/>
              <a:t>Delt ansvar</a:t>
            </a:r>
          </a:p>
          <a:p>
            <a:pPr lvl="1"/>
            <a:r>
              <a:rPr lang="nb-NO" dirty="0"/>
              <a:t>Hva tar </a:t>
            </a:r>
            <a:r>
              <a:rPr lang="nb-NO" dirty="0" err="1"/>
              <a:t>Azure</a:t>
            </a:r>
            <a:r>
              <a:rPr lang="nb-NO" dirty="0"/>
              <a:t> ansvar for?</a:t>
            </a:r>
          </a:p>
          <a:p>
            <a:pPr lvl="1"/>
            <a:r>
              <a:rPr lang="nb-NO" dirty="0"/>
              <a:t>Hva har du ansvar for?</a:t>
            </a:r>
          </a:p>
          <a:p>
            <a:pPr lvl="1"/>
            <a:r>
              <a:rPr lang="nb-NO" dirty="0" err="1"/>
              <a:t>PaaS</a:t>
            </a:r>
            <a:r>
              <a:rPr lang="nb-NO" dirty="0"/>
              <a:t>, </a:t>
            </a:r>
            <a:r>
              <a:rPr lang="nb-NO" dirty="0" err="1"/>
              <a:t>SaaS</a:t>
            </a:r>
            <a:r>
              <a:rPr lang="nb-NO" dirty="0"/>
              <a:t> eller </a:t>
            </a:r>
            <a:r>
              <a:rPr lang="nb-NO" dirty="0" err="1"/>
              <a:t>IaaS</a:t>
            </a:r>
            <a:endParaRPr lang="nb-NO" dirty="0"/>
          </a:p>
          <a:p>
            <a:r>
              <a:rPr lang="nb-NO" dirty="0"/>
              <a:t>SSO</a:t>
            </a:r>
          </a:p>
          <a:p>
            <a:pPr lvl="1"/>
            <a:r>
              <a:rPr lang="nb-NO" dirty="0"/>
              <a:t>Færre brukere, mer sikkert?</a:t>
            </a:r>
          </a:p>
          <a:p>
            <a:pPr lvl="1"/>
            <a:endParaRPr lang="nb-NO" dirty="0"/>
          </a:p>
        </p:txBody>
      </p:sp>
      <p:sp>
        <p:nvSpPr>
          <p:cNvPr id="3" name="Title 2"/>
          <p:cNvSpPr>
            <a:spLocks noGrp="1"/>
          </p:cNvSpPr>
          <p:nvPr>
            <p:ph type="title"/>
          </p:nvPr>
        </p:nvSpPr>
        <p:spPr/>
        <p:txBody>
          <a:bodyPr/>
          <a:lstStyle/>
          <a:p>
            <a:r>
              <a:rPr lang="nb-NO" dirty="0"/>
              <a:t>Sikkert i Azure</a:t>
            </a:r>
          </a:p>
        </p:txBody>
      </p:sp>
    </p:spTree>
    <p:extLst>
      <p:ext uri="{BB962C8B-B14F-4D97-AF65-F5344CB8AC3E}">
        <p14:creationId xmlns:p14="http://schemas.microsoft.com/office/powerpoint/2010/main" val="8992261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ECCE435-C5D1-40E1-97F2-37D2F5337578}"/>
              </a:ext>
            </a:extLst>
          </p:cNvPr>
          <p:cNvSpPr>
            <a:spLocks noGrp="1"/>
          </p:cNvSpPr>
          <p:nvPr>
            <p:ph idx="1"/>
          </p:nvPr>
        </p:nvSpPr>
        <p:spPr/>
        <p:txBody>
          <a:bodyPr/>
          <a:lstStyle/>
          <a:p>
            <a:r>
              <a:rPr lang="nb-NO" dirty="0"/>
              <a:t>Physical Security (Fysisk sikring)</a:t>
            </a:r>
          </a:p>
          <a:p>
            <a:r>
              <a:rPr lang="nb-NO" dirty="0"/>
              <a:t>Identity and Access (identitet og tilgangskontroll)</a:t>
            </a:r>
          </a:p>
          <a:p>
            <a:pPr lvl="1"/>
            <a:r>
              <a:rPr lang="nb-NO" dirty="0"/>
              <a:t>Azure Active </a:t>
            </a:r>
          </a:p>
          <a:p>
            <a:r>
              <a:rPr lang="nb-NO" dirty="0"/>
              <a:t>Perimeter</a:t>
            </a:r>
          </a:p>
          <a:p>
            <a:endParaRPr lang="nb-NO" dirty="0"/>
          </a:p>
          <a:p>
            <a:r>
              <a:rPr lang="nb-NO" dirty="0"/>
              <a:t>Network</a:t>
            </a:r>
          </a:p>
          <a:p>
            <a:pPr lvl="1"/>
            <a:r>
              <a:rPr lang="nb-NO" dirty="0"/>
              <a:t>Virtuelle nettverk, </a:t>
            </a:r>
          </a:p>
          <a:p>
            <a:r>
              <a:rPr lang="nb-NO" dirty="0"/>
              <a:t>Compute</a:t>
            </a:r>
          </a:p>
          <a:p>
            <a:endParaRPr lang="nb-NO" dirty="0"/>
          </a:p>
          <a:p>
            <a:r>
              <a:rPr lang="nb-NO" dirty="0"/>
              <a:t>Application</a:t>
            </a:r>
          </a:p>
          <a:p>
            <a:r>
              <a:rPr lang="nb-NO" dirty="0"/>
              <a:t>Data</a:t>
            </a:r>
          </a:p>
          <a:p>
            <a:pPr lvl="1"/>
            <a:r>
              <a:rPr lang="nb-NO" dirty="0"/>
              <a:t>Encryption</a:t>
            </a:r>
          </a:p>
          <a:p>
            <a:endParaRPr lang="nb-NO" dirty="0"/>
          </a:p>
        </p:txBody>
      </p:sp>
      <p:sp>
        <p:nvSpPr>
          <p:cNvPr id="3" name="Title 2">
            <a:extLst>
              <a:ext uri="{FF2B5EF4-FFF2-40B4-BE49-F238E27FC236}">
                <a16:creationId xmlns:a16="http://schemas.microsoft.com/office/drawing/2014/main" id="{523C3B3E-20C9-4888-92A2-6E738103DCEF}"/>
              </a:ext>
            </a:extLst>
          </p:cNvPr>
          <p:cNvSpPr>
            <a:spLocks noGrp="1"/>
          </p:cNvSpPr>
          <p:nvPr>
            <p:ph type="title"/>
          </p:nvPr>
        </p:nvSpPr>
        <p:spPr/>
        <p:txBody>
          <a:bodyPr/>
          <a:lstStyle/>
          <a:p>
            <a:r>
              <a:rPr lang="nb-NO" dirty="0"/>
              <a:t>Lagvis sikkerhet</a:t>
            </a:r>
          </a:p>
        </p:txBody>
      </p:sp>
    </p:spTree>
    <p:extLst>
      <p:ext uri="{BB962C8B-B14F-4D97-AF65-F5344CB8AC3E}">
        <p14:creationId xmlns:p14="http://schemas.microsoft.com/office/powerpoint/2010/main" val="34416321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1327BF1-1A34-4985-A3F0-67A8830BF363}"/>
              </a:ext>
            </a:extLst>
          </p:cNvPr>
          <p:cNvSpPr>
            <a:spLocks noGrp="1"/>
          </p:cNvSpPr>
          <p:nvPr>
            <p:ph idx="1"/>
          </p:nvPr>
        </p:nvSpPr>
        <p:spPr/>
        <p:txBody>
          <a:bodyPr/>
          <a:lstStyle/>
          <a:p>
            <a:r>
              <a:rPr lang="nb-NO" dirty="0"/>
              <a:t>Microsoft ansvar vs. vårt ansvar </a:t>
            </a:r>
          </a:p>
          <a:p>
            <a:r>
              <a:rPr lang="nb-NO" dirty="0"/>
              <a:t>Selv om Microsoft er en sikker plattform, så er det ikke vanskelig å gjøre </a:t>
            </a:r>
          </a:p>
        </p:txBody>
      </p:sp>
      <p:sp>
        <p:nvSpPr>
          <p:cNvPr id="3" name="Title 2">
            <a:extLst>
              <a:ext uri="{FF2B5EF4-FFF2-40B4-BE49-F238E27FC236}">
                <a16:creationId xmlns:a16="http://schemas.microsoft.com/office/drawing/2014/main" id="{21D13C0A-69F7-4AD0-95BE-64826CCA89BC}"/>
              </a:ext>
            </a:extLst>
          </p:cNvPr>
          <p:cNvSpPr>
            <a:spLocks noGrp="1"/>
          </p:cNvSpPr>
          <p:nvPr>
            <p:ph type="title"/>
          </p:nvPr>
        </p:nvSpPr>
        <p:spPr/>
        <p:txBody>
          <a:bodyPr/>
          <a:lstStyle/>
          <a:p>
            <a:endParaRPr lang="nb-NO" dirty="0"/>
          </a:p>
        </p:txBody>
      </p:sp>
    </p:spTree>
    <p:extLst>
      <p:ext uri="{BB962C8B-B14F-4D97-AF65-F5344CB8AC3E}">
        <p14:creationId xmlns:p14="http://schemas.microsoft.com/office/powerpoint/2010/main" val="38248788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E0053A4-7AD4-492F-BC64-A947322D867F}"/>
              </a:ext>
            </a:extLst>
          </p:cNvPr>
          <p:cNvSpPr>
            <a:spLocks noGrp="1"/>
          </p:cNvSpPr>
          <p:nvPr>
            <p:ph idx="1"/>
          </p:nvPr>
        </p:nvSpPr>
        <p:spPr/>
        <p:txBody>
          <a:bodyPr/>
          <a:lstStyle/>
          <a:p>
            <a:r>
              <a:rPr lang="nb-NO" dirty="0"/>
              <a:t>Azure Active Directory</a:t>
            </a:r>
          </a:p>
          <a:p>
            <a:endParaRPr lang="nb-NO" dirty="0"/>
          </a:p>
          <a:p>
            <a:r>
              <a:rPr lang="nb-NO" dirty="0"/>
              <a:t>Security Center</a:t>
            </a:r>
          </a:p>
          <a:p>
            <a:endParaRPr lang="nb-NO" dirty="0"/>
          </a:p>
          <a:p>
            <a:r>
              <a:rPr lang="nb-NO" dirty="0"/>
              <a:t>Advanced</a:t>
            </a:r>
          </a:p>
        </p:txBody>
      </p:sp>
      <p:sp>
        <p:nvSpPr>
          <p:cNvPr id="3" name="Title 2">
            <a:extLst>
              <a:ext uri="{FF2B5EF4-FFF2-40B4-BE49-F238E27FC236}">
                <a16:creationId xmlns:a16="http://schemas.microsoft.com/office/drawing/2014/main" id="{588209D4-0181-4A79-95F6-D34F1CB44558}"/>
              </a:ext>
            </a:extLst>
          </p:cNvPr>
          <p:cNvSpPr>
            <a:spLocks noGrp="1"/>
          </p:cNvSpPr>
          <p:nvPr>
            <p:ph type="title"/>
          </p:nvPr>
        </p:nvSpPr>
        <p:spPr/>
        <p:txBody>
          <a:bodyPr/>
          <a:lstStyle/>
          <a:p>
            <a:r>
              <a:rPr lang="nb-NO" dirty="0"/>
              <a:t>Sikkerhetstjeneter</a:t>
            </a:r>
          </a:p>
        </p:txBody>
      </p:sp>
    </p:spTree>
    <p:extLst>
      <p:ext uri="{BB962C8B-B14F-4D97-AF65-F5344CB8AC3E}">
        <p14:creationId xmlns:p14="http://schemas.microsoft.com/office/powerpoint/2010/main" val="14148631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D2E6551-FB34-4842-B140-5F0475BDB3EF}"/>
              </a:ext>
            </a:extLst>
          </p:cNvPr>
          <p:cNvSpPr>
            <a:spLocks noGrp="1"/>
          </p:cNvSpPr>
          <p:nvPr>
            <p:ph idx="1"/>
          </p:nvPr>
        </p:nvSpPr>
        <p:spPr/>
        <p:txBody>
          <a:bodyPr/>
          <a:lstStyle/>
          <a:p>
            <a:r>
              <a:rPr lang="nb-NO" dirty="0"/>
              <a:t>Trust Center</a:t>
            </a:r>
          </a:p>
          <a:p>
            <a:endParaRPr lang="nb-NO" dirty="0"/>
          </a:p>
          <a:p>
            <a:r>
              <a:rPr lang="nb-NO" dirty="0"/>
              <a:t>Min side:</a:t>
            </a:r>
          </a:p>
          <a:p>
            <a:pPr lvl="1"/>
            <a:endParaRPr lang="nb-NO" dirty="0"/>
          </a:p>
        </p:txBody>
      </p:sp>
      <p:sp>
        <p:nvSpPr>
          <p:cNvPr id="3" name="Title 2">
            <a:extLst>
              <a:ext uri="{FF2B5EF4-FFF2-40B4-BE49-F238E27FC236}">
                <a16:creationId xmlns:a16="http://schemas.microsoft.com/office/drawing/2014/main" id="{0799CBB5-0E2C-4344-96B8-3F135E8ED7F7}"/>
              </a:ext>
            </a:extLst>
          </p:cNvPr>
          <p:cNvSpPr>
            <a:spLocks noGrp="1"/>
          </p:cNvSpPr>
          <p:nvPr>
            <p:ph type="title"/>
          </p:nvPr>
        </p:nvSpPr>
        <p:spPr/>
        <p:txBody>
          <a:bodyPr/>
          <a:lstStyle/>
          <a:p>
            <a:r>
              <a:rPr lang="nb-NO" dirty="0"/>
              <a:t>Nyttige lenker</a:t>
            </a:r>
          </a:p>
        </p:txBody>
      </p:sp>
    </p:spTree>
    <p:extLst>
      <p:ext uri="{BB962C8B-B14F-4D97-AF65-F5344CB8AC3E}">
        <p14:creationId xmlns:p14="http://schemas.microsoft.com/office/powerpoint/2010/main" val="1163624278"/>
      </p:ext>
    </p:extLst>
  </p:cSld>
  <p:clrMapOvr>
    <a:masterClrMapping/>
  </p:clrMapOvr>
</p:sld>
</file>

<file path=ppt/theme/theme1.xml><?xml version="1.0" encoding="utf-8"?>
<a:theme xmlns:a="http://schemas.openxmlformats.org/drawingml/2006/main" name="Forside">
  <a:themeElements>
    <a:clrScheme name="Bouvet">
      <a:dk1>
        <a:srgbClr val="222222"/>
      </a:dk1>
      <a:lt1>
        <a:sysClr val="window" lastClr="FFFFFF"/>
      </a:lt1>
      <a:dk2>
        <a:srgbClr val="CD5000"/>
      </a:dk2>
      <a:lt2>
        <a:srgbClr val="A4D5EB"/>
      </a:lt2>
      <a:accent1>
        <a:srgbClr val="FF6400"/>
      </a:accent1>
      <a:accent2>
        <a:srgbClr val="FBBD2D"/>
      </a:accent2>
      <a:accent3>
        <a:srgbClr val="D4E262"/>
      </a:accent3>
      <a:accent4>
        <a:srgbClr val="5AA4A2"/>
      </a:accent4>
      <a:accent5>
        <a:srgbClr val="377599"/>
      </a:accent5>
      <a:accent6>
        <a:srgbClr val="0D3C55"/>
      </a:accent6>
      <a:hlink>
        <a:srgbClr val="CD5000"/>
      </a:hlink>
      <a:folHlink>
        <a:srgbClr val="454545"/>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ouvets presentasjonsmal" id="{301BCD41-07AD-46CA-9372-A479FF8012E2}" vid="{3B080F39-F12D-4C0A-8CB0-269CBB96B587}"/>
    </a:ext>
  </a:extLst>
</a:theme>
</file>

<file path=ppt/theme/theme2.xml><?xml version="1.0" encoding="utf-8"?>
<a:theme xmlns:a="http://schemas.openxmlformats.org/drawingml/2006/main" name="Innhold">
  <a:themeElements>
    <a:clrScheme name="Bouvet">
      <a:dk1>
        <a:srgbClr val="222222"/>
      </a:dk1>
      <a:lt1>
        <a:sysClr val="window" lastClr="FFFFFF"/>
      </a:lt1>
      <a:dk2>
        <a:srgbClr val="CD5000"/>
      </a:dk2>
      <a:lt2>
        <a:srgbClr val="A4D5EB"/>
      </a:lt2>
      <a:accent1>
        <a:srgbClr val="FF6400"/>
      </a:accent1>
      <a:accent2>
        <a:srgbClr val="FBBD2D"/>
      </a:accent2>
      <a:accent3>
        <a:srgbClr val="D4E262"/>
      </a:accent3>
      <a:accent4>
        <a:srgbClr val="5AA4A2"/>
      </a:accent4>
      <a:accent5>
        <a:srgbClr val="377599"/>
      </a:accent5>
      <a:accent6>
        <a:srgbClr val="0D3C55"/>
      </a:accent6>
      <a:hlink>
        <a:srgbClr val="CD5000"/>
      </a:hlink>
      <a:folHlink>
        <a:srgbClr val="454545"/>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lstStyle>
        <a:defPPr algn="ctr">
          <a:defRPr>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Bouvets presentasjonsmal" id="{301BCD41-07AD-46CA-9372-A479FF8012E2}" vid="{202D5BAB-5A4C-4D97-B910-D457384076A2}"/>
    </a:ext>
  </a:extLst>
</a:theme>
</file>

<file path=ppt/theme/theme3.xml><?xml version="1.0" encoding="utf-8"?>
<a:theme xmlns:a="http://schemas.openxmlformats.org/drawingml/2006/main" name="Prosess">
  <a:themeElements>
    <a:clrScheme name="Bouvet">
      <a:dk1>
        <a:srgbClr val="222222"/>
      </a:dk1>
      <a:lt1>
        <a:sysClr val="window" lastClr="FFFFFF"/>
      </a:lt1>
      <a:dk2>
        <a:srgbClr val="CD5000"/>
      </a:dk2>
      <a:lt2>
        <a:srgbClr val="A4D5EB"/>
      </a:lt2>
      <a:accent1>
        <a:srgbClr val="FF6400"/>
      </a:accent1>
      <a:accent2>
        <a:srgbClr val="FBBD2D"/>
      </a:accent2>
      <a:accent3>
        <a:srgbClr val="D4E262"/>
      </a:accent3>
      <a:accent4>
        <a:srgbClr val="5AA4A2"/>
      </a:accent4>
      <a:accent5>
        <a:srgbClr val="377599"/>
      </a:accent5>
      <a:accent6>
        <a:srgbClr val="0D3C55"/>
      </a:accent6>
      <a:hlink>
        <a:srgbClr val="CD5000"/>
      </a:hlink>
      <a:folHlink>
        <a:srgbClr val="454545"/>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ouvets presentasjonsmal" id="{301BCD41-07AD-46CA-9372-A479FF8012E2}" vid="{329E5A70-F5A3-4C3B-AEE4-196E09755975}"/>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5D3CE5A03C88D04F8FE0CC8617320B29" ma:contentTypeVersion="2" ma:contentTypeDescription="Create a new document." ma:contentTypeScope="" ma:versionID="23c508fadb5761cd27fdc7efc393bb78">
  <xsd:schema xmlns:xsd="http://www.w3.org/2001/XMLSchema" xmlns:xs="http://www.w3.org/2001/XMLSchema" xmlns:p="http://schemas.microsoft.com/office/2006/metadata/properties" xmlns:ns2="323bcd62-7d27-4513-9df1-9bc20f03554b" targetNamespace="http://schemas.microsoft.com/office/2006/metadata/properties" ma:root="true" ma:fieldsID="4120a6a9df7c81c23a4d646d2ccf1355" ns2:_="">
    <xsd:import namespace="323bcd62-7d27-4513-9df1-9bc20f03554b"/>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23bcd62-7d27-4513-9df1-9bc20f03554b"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D2CB842-18D5-4EEF-9009-B0CAFCE7AC3E}">
  <ds:schemaRefs>
    <ds:schemaRef ds:uri="http://schemas.microsoft.com/office/2006/documentManagement/types"/>
    <ds:schemaRef ds:uri="http://schemas.microsoft.com/office/infopath/2007/PartnerControls"/>
    <ds:schemaRef ds:uri="cd7095a3-97f1-4663-a71f-a762e9d8a5de"/>
    <ds:schemaRef ds:uri="http://purl.org/dc/elements/1.1/"/>
    <ds:schemaRef ds:uri="http://schemas.microsoft.com/office/2006/metadata/properties"/>
    <ds:schemaRef ds:uri="http://schemas.microsoft.com/sharepoint/v3"/>
    <ds:schemaRef ds:uri="http://purl.org/dc/terms/"/>
    <ds:schemaRef ds:uri="http://schemas.openxmlformats.org/package/2006/metadata/core-properties"/>
    <ds:schemaRef ds:uri="http://www.w3.org/XML/1998/namespace"/>
    <ds:schemaRef ds:uri="http://purl.org/dc/dcmitype/"/>
  </ds:schemaRefs>
</ds:datastoreItem>
</file>

<file path=customXml/itemProps2.xml><?xml version="1.0" encoding="utf-8"?>
<ds:datastoreItem xmlns:ds="http://schemas.openxmlformats.org/officeDocument/2006/customXml" ds:itemID="{0377EA4A-9170-43AD-A052-6EABC948F73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23bcd62-7d27-4513-9df1-9bc20f03554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B82CC63-55FC-4D22-9ED3-DB88AF6228E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Bouvets presentasjonsmal</Template>
  <TotalTime>1589</TotalTime>
  <Words>458</Words>
  <Application>Microsoft Office PowerPoint</Application>
  <PresentationFormat>Widescreen</PresentationFormat>
  <Paragraphs>100</Paragraphs>
  <Slides>15</Slides>
  <Notes>6</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15</vt:i4>
      </vt:variant>
    </vt:vector>
  </HeadingPairs>
  <TitlesOfParts>
    <vt:vector size="24" baseType="lpstr">
      <vt:lpstr>Arial</vt:lpstr>
      <vt:lpstr>Calibri</vt:lpstr>
      <vt:lpstr>Calibri Light</vt:lpstr>
      <vt:lpstr>Courier New</vt:lpstr>
      <vt:lpstr>Georgia</vt:lpstr>
      <vt:lpstr>Wingdings</vt:lpstr>
      <vt:lpstr>Forside</vt:lpstr>
      <vt:lpstr>Innhold</vt:lpstr>
      <vt:lpstr>Prosess</vt:lpstr>
      <vt:lpstr>PowerPoint Presentation</vt:lpstr>
      <vt:lpstr>Azureskolen – Workshop #3</vt:lpstr>
      <vt:lpstr>Azureskolen Workshop – Foreløpig plan</vt:lpstr>
      <vt:lpstr>Dagens workshop</vt:lpstr>
      <vt:lpstr>Sikkert i Azure</vt:lpstr>
      <vt:lpstr>Lagvis sikkerhet</vt:lpstr>
      <vt:lpstr>PowerPoint Presentation</vt:lpstr>
      <vt:lpstr>Sikkerhetstjeneter</vt:lpstr>
      <vt:lpstr>Nyttige lenker</vt:lpstr>
      <vt:lpstr>Demo og leksjon 1</vt:lpstr>
      <vt:lpstr>Azure AD</vt:lpstr>
      <vt:lpstr>PowerPoint Presentation</vt:lpstr>
      <vt:lpstr>Demo og Leksjon 2.</vt:lpstr>
      <vt:lpstr>Infrastruktur sikkerhet</vt:lpstr>
      <vt:lpstr>Demo og Bonusleksjon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Markus Renton Skallist</dc:creator>
  <cp:lastModifiedBy>Håvard Engum</cp:lastModifiedBy>
  <cp:revision>47</cp:revision>
  <dcterms:created xsi:type="dcterms:W3CDTF">2018-11-13T16:59:11Z</dcterms:created>
  <dcterms:modified xsi:type="dcterms:W3CDTF">2019-11-12T17:29:35Z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0x0101005D3CE5A03C88D04F8FE0CC8617320B29</vt:lpwstr>
  </property>
  <property fmtid="{D5CDD505-2E9C-101B-9397-08002B2CF9AE}" pid="3" name="_dlc_DocIdItemGuid">
    <vt:lpwstr>86852120-cc66-4c0f-8b63-a8fb53c60303</vt:lpwstr>
  </property>
</Properties>
</file>