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24"/>
  </p:notesMasterIdLst>
  <p:handoutMasterIdLst>
    <p:handoutMasterId r:id="rId25"/>
  </p:handoutMasterIdLst>
  <p:sldIdLst>
    <p:sldId id="256" r:id="rId7"/>
    <p:sldId id="257" r:id="rId8"/>
    <p:sldId id="259" r:id="rId9"/>
    <p:sldId id="260" r:id="rId10"/>
    <p:sldId id="284" r:id="rId11"/>
    <p:sldId id="291" r:id="rId12"/>
    <p:sldId id="294" r:id="rId13"/>
    <p:sldId id="290" r:id="rId14"/>
    <p:sldId id="292" r:id="rId15"/>
    <p:sldId id="275" r:id="rId16"/>
    <p:sldId id="288" r:id="rId17"/>
    <p:sldId id="297" r:id="rId18"/>
    <p:sldId id="296" r:id="rId19"/>
    <p:sldId id="295" r:id="rId20"/>
    <p:sldId id="280" r:id="rId21"/>
    <p:sldId id="287" r:id="rId22"/>
    <p:sldId id="286" r:id="rId23"/>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64004" autoAdjust="0"/>
  </p:normalViewPr>
  <p:slideViewPr>
    <p:cSldViewPr snapToGrid="0" showGuides="1">
      <p:cViewPr varScale="1">
        <p:scale>
          <a:sx n="81" d="100"/>
          <a:sy n="81" d="100"/>
        </p:scale>
        <p:origin x="175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4" d="100"/>
          <a:sy n="74" d="100"/>
        </p:scale>
        <p:origin x="2556"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da Sunde" userId="9874fc63-94a6-4a42-b0b7-9db82e3dfe4b" providerId="ADAL" clId="{C4F18A38-A09A-4FCB-859C-72C5E3DBF7D1}"/>
    <pc:docChg chg="custSel addSld delSld modSld modMainMaster">
      <pc:chgData name="Linda Sunde" userId="9874fc63-94a6-4a42-b0b7-9db82e3dfe4b" providerId="ADAL" clId="{C4F18A38-A09A-4FCB-859C-72C5E3DBF7D1}" dt="2018-01-12T14:40:32.027" v="45" actId="2696"/>
      <pc:docMkLst>
        <pc:docMk/>
      </pc:docMkLst>
      <pc:sldChg chg="add del">
        <pc:chgData name="Linda Sunde" userId="9874fc63-94a6-4a42-b0b7-9db82e3dfe4b" providerId="ADAL" clId="{C4F18A38-A09A-4FCB-859C-72C5E3DBF7D1}" dt="2018-01-12T14:40:32.027" v="45" actId="2696"/>
        <pc:sldMkLst>
          <pc:docMk/>
          <pc:sldMk cId="1499715902" sldId="257"/>
        </pc:sldMkLst>
      </pc:sldChg>
      <pc:sldChg chg="add del">
        <pc:chgData name="Linda Sunde" userId="9874fc63-94a6-4a42-b0b7-9db82e3dfe4b" providerId="ADAL" clId="{C4F18A38-A09A-4FCB-859C-72C5E3DBF7D1}" dt="2018-01-12T14:39:00.420" v="37" actId="2696"/>
        <pc:sldMkLst>
          <pc:docMk/>
          <pc:sldMk cId="2469708035" sldId="257"/>
        </pc:sldMkLst>
      </pc:sldChg>
      <pc:sldChg chg="add del">
        <pc:chgData name="Linda Sunde" userId="9874fc63-94a6-4a42-b0b7-9db82e3dfe4b" providerId="ADAL" clId="{C4F18A38-A09A-4FCB-859C-72C5E3DBF7D1}" dt="2018-01-12T14:39:00.420" v="38" actId="2696"/>
        <pc:sldMkLst>
          <pc:docMk/>
          <pc:sldMk cId="603824161" sldId="258"/>
        </pc:sldMkLst>
      </pc:sldChg>
      <pc:sldChg chg="add del">
        <pc:chgData name="Linda Sunde" userId="9874fc63-94a6-4a42-b0b7-9db82e3dfe4b" providerId="ADAL" clId="{C4F18A38-A09A-4FCB-859C-72C5E3DBF7D1}" dt="2018-01-12T14:39:00.420" v="39" actId="2696"/>
        <pc:sldMkLst>
          <pc:docMk/>
          <pc:sldMk cId="601324328" sldId="259"/>
        </pc:sldMkLst>
      </pc:sldChg>
      <pc:sldChg chg="add del">
        <pc:chgData name="Linda Sunde" userId="9874fc63-94a6-4a42-b0b7-9db82e3dfe4b" providerId="ADAL" clId="{C4F18A38-A09A-4FCB-859C-72C5E3DBF7D1}" dt="2018-01-12T14:39:00.420" v="36" actId="2696"/>
        <pc:sldMkLst>
          <pc:docMk/>
          <pc:sldMk cId="1193319562" sldId="260"/>
        </pc:sldMkLst>
      </pc:sldChg>
      <pc:sldMasterChg chg="modSp modSldLayout">
        <pc:chgData name="Linda Sunde" userId="9874fc63-94a6-4a42-b0b7-9db82e3dfe4b" providerId="ADAL" clId="{C4F18A38-A09A-4FCB-859C-72C5E3DBF7D1}" dt="2018-01-12T14:40:18.497" v="44" actId="2696"/>
        <pc:sldMasterMkLst>
          <pc:docMk/>
          <pc:sldMasterMk cId="2433956660" sldId="2147483660"/>
        </pc:sldMasterMkLst>
        <pc:grpChg chg="mod">
          <ac:chgData name="Linda Sunde" userId="9874fc63-94a6-4a42-b0b7-9db82e3dfe4b" providerId="ADAL" clId="{C4F18A38-A09A-4FCB-859C-72C5E3DBF7D1}" dt="2018-01-12T14:36:56.469" v="15" actId="688"/>
          <ac:grpSpMkLst>
            <pc:docMk/>
            <pc:sldMasterMk cId="2433956660" sldId="2147483660"/>
            <ac:grpSpMk id="7" creationId="{00000000-0000-0000-0000-000000000000}"/>
          </ac:grpSpMkLst>
        </pc:grpChg>
        <pc:sldLayoutChg chg="addSp delSp">
          <pc:chgData name="Linda Sunde" userId="9874fc63-94a6-4a42-b0b7-9db82e3dfe4b" providerId="ADAL" clId="{C4F18A38-A09A-4FCB-859C-72C5E3DBF7D1}" dt="2018-01-12T14:37:14.390" v="17" actId="2696"/>
          <pc:sldLayoutMkLst>
            <pc:docMk/>
            <pc:sldMasterMk cId="2433956660" sldId="2147483660"/>
            <pc:sldLayoutMk cId="1874232010" sldId="2147483665"/>
          </pc:sldLayoutMkLst>
          <pc:grpChg chg="add">
            <ac:chgData name="Linda Sunde" userId="9874fc63-94a6-4a42-b0b7-9db82e3dfe4b" providerId="ADAL" clId="{C4F18A38-A09A-4FCB-859C-72C5E3DBF7D1}" dt="2018-01-12T14:37:14.390" v="17" actId="2696"/>
            <ac:grpSpMkLst>
              <pc:docMk/>
              <pc:sldMasterMk cId="2433956660" sldId="2147483660"/>
              <pc:sldLayoutMk cId="1874232010" sldId="2147483665"/>
              <ac:grpSpMk id="13" creationId="{27AE4F0D-B2E4-4DAE-8569-90B5DBA9C665}"/>
            </ac:grpSpMkLst>
          </pc:grpChg>
          <pc:grpChg chg="del">
            <ac:chgData name="Linda Sunde" userId="9874fc63-94a6-4a42-b0b7-9db82e3dfe4b" providerId="ADAL" clId="{C4F18A38-A09A-4FCB-859C-72C5E3DBF7D1}" dt="2018-01-12T14:37:11" v="16" actId="478"/>
            <ac:grpSpMkLst>
              <pc:docMk/>
              <pc:sldMasterMk cId="2433956660" sldId="2147483660"/>
              <pc:sldLayoutMk cId="1874232010" sldId="2147483665"/>
              <ac:grpSpMk id="21" creationId="{00000000-0000-0000-0000-000000000000}"/>
            </ac:grpSpMkLst>
          </pc:grpChg>
        </pc:sldLayoutChg>
        <pc:sldLayoutChg chg="setBg">
          <pc:chgData name="Linda Sunde" userId="9874fc63-94a6-4a42-b0b7-9db82e3dfe4b" providerId="ADAL" clId="{C4F18A38-A09A-4FCB-859C-72C5E3DBF7D1}" dt="2018-01-12T14:40:18.497" v="44" actId="2696"/>
          <pc:sldLayoutMkLst>
            <pc:docMk/>
            <pc:sldMasterMk cId="2433956660" sldId="2147483660"/>
            <pc:sldLayoutMk cId="1719466470" sldId="2147483668"/>
          </pc:sldLayoutMkLst>
        </pc:sldLayoutChg>
        <pc:sldLayoutChg chg="addSp delSp">
          <pc:chgData name="Linda Sunde" userId="9874fc63-94a6-4a42-b0b7-9db82e3dfe4b" providerId="ADAL" clId="{C4F18A38-A09A-4FCB-859C-72C5E3DBF7D1}" dt="2018-01-12T14:37:27.391" v="19" actId="2696"/>
          <pc:sldLayoutMkLst>
            <pc:docMk/>
            <pc:sldMasterMk cId="2433956660" sldId="2147483660"/>
            <pc:sldLayoutMk cId="1940871719" sldId="2147483689"/>
          </pc:sldLayoutMkLst>
          <pc:grpChg chg="del">
            <ac:chgData name="Linda Sunde" userId="9874fc63-94a6-4a42-b0b7-9db82e3dfe4b" providerId="ADAL" clId="{C4F18A38-A09A-4FCB-859C-72C5E3DBF7D1}" dt="2018-01-12T14:37:25.234" v="18" actId="478"/>
            <ac:grpSpMkLst>
              <pc:docMk/>
              <pc:sldMasterMk cId="2433956660" sldId="2147483660"/>
              <pc:sldLayoutMk cId="1940871719" sldId="2147483689"/>
              <ac:grpSpMk id="11" creationId="{00000000-0000-0000-0000-000000000000}"/>
            </ac:grpSpMkLst>
          </pc:grpChg>
          <pc:grpChg chg="add">
            <ac:chgData name="Linda Sunde" userId="9874fc63-94a6-4a42-b0b7-9db82e3dfe4b" providerId="ADAL" clId="{C4F18A38-A09A-4FCB-859C-72C5E3DBF7D1}" dt="2018-01-12T14:37:27.391" v="19" actId="2696"/>
            <ac:grpSpMkLst>
              <pc:docMk/>
              <pc:sldMasterMk cId="2433956660" sldId="2147483660"/>
              <pc:sldLayoutMk cId="1940871719" sldId="2147483689"/>
              <ac:grpSpMk id="15" creationId="{A58DC723-9A7D-4B5E-8DF7-4B44D01B5465}"/>
            </ac:grpSpMkLst>
          </pc:grpChg>
        </pc:sldLayoutChg>
      </pc:sldMasterChg>
      <pc:sldMasterChg chg="addSp delSp modSldLayout">
        <pc:chgData name="Linda Sunde" userId="9874fc63-94a6-4a42-b0b7-9db82e3dfe4b" providerId="ADAL" clId="{C4F18A38-A09A-4FCB-859C-72C5E3DBF7D1}" dt="2018-01-12T14:38:04.671" v="29" actId="2696"/>
        <pc:sldMasterMkLst>
          <pc:docMk/>
          <pc:sldMasterMk cId="1515736299" sldId="2147483687"/>
        </pc:sldMasterMkLst>
        <pc:grpChg chg="del">
          <ac:chgData name="Linda Sunde" userId="9874fc63-94a6-4a42-b0b7-9db82e3dfe4b" providerId="ADAL" clId="{C4F18A38-A09A-4FCB-859C-72C5E3DBF7D1}" dt="2018-01-12T14:37:30.749" v="20" actId="478"/>
          <ac:grpSpMkLst>
            <pc:docMk/>
            <pc:sldMasterMk cId="1515736299" sldId="2147483687"/>
            <ac:grpSpMk id="7" creationId="{00000000-0000-0000-0000-000000000000}"/>
          </ac:grpSpMkLst>
        </pc:grpChg>
        <pc:grpChg chg="add">
          <ac:chgData name="Linda Sunde" userId="9874fc63-94a6-4a42-b0b7-9db82e3dfe4b" providerId="ADAL" clId="{C4F18A38-A09A-4FCB-859C-72C5E3DBF7D1}" dt="2018-01-12T14:37:31.906" v="21" actId="2696"/>
          <ac:grpSpMkLst>
            <pc:docMk/>
            <pc:sldMasterMk cId="1515736299" sldId="2147483687"/>
            <ac:grpSpMk id="10" creationId="{A847540E-5D4E-4238-AC99-4923A96BBF05}"/>
          </ac:grpSpMkLst>
        </pc:grpChg>
        <pc:sldLayoutChg chg="addSp delSp modSp">
          <pc:chgData name="Linda Sunde" userId="9874fc63-94a6-4a42-b0b7-9db82e3dfe4b" providerId="ADAL" clId="{C4F18A38-A09A-4FCB-859C-72C5E3DBF7D1}" dt="2018-01-12T14:35:07.205" v="14" actId="2696"/>
          <pc:sldLayoutMkLst>
            <pc:docMk/>
            <pc:sldMasterMk cId="1515736299" sldId="2147483687"/>
            <pc:sldLayoutMk cId="1594091784" sldId="2147483695"/>
          </pc:sldLayoutMkLst>
          <pc:spChg chg="del mod">
            <ac:chgData name="Linda Sunde" userId="9874fc63-94a6-4a42-b0b7-9db82e3dfe4b" providerId="ADAL" clId="{C4F18A38-A09A-4FCB-859C-72C5E3DBF7D1}" dt="2018-01-12T14:35:04.799" v="13" actId="478"/>
            <ac:spMkLst>
              <pc:docMk/>
              <pc:sldMasterMk cId="1515736299" sldId="2147483687"/>
              <pc:sldLayoutMk cId="1594091784" sldId="2147483695"/>
              <ac:spMk id="3" creationId="{00000000-0000-0000-0000-000000000000}"/>
            </ac:spMkLst>
          </pc:spChg>
          <pc:spChg chg="add del">
            <ac:chgData name="Linda Sunde" userId="9874fc63-94a6-4a42-b0b7-9db82e3dfe4b" providerId="ADAL" clId="{C4F18A38-A09A-4FCB-859C-72C5E3DBF7D1}" dt="2018-01-12T14:34:40.456" v="6" actId="11529"/>
            <ac:spMkLst>
              <pc:docMk/>
              <pc:sldMasterMk cId="1515736299" sldId="2147483687"/>
              <pc:sldLayoutMk cId="1594091784" sldId="2147483695"/>
              <ac:spMk id="4" creationId="{65025548-B8DE-477B-96CF-8BB232483E07}"/>
            </ac:spMkLst>
          </pc:spChg>
          <pc:spChg chg="add del mod">
            <ac:chgData name="Linda Sunde" userId="9874fc63-94a6-4a42-b0b7-9db82e3dfe4b" providerId="ADAL" clId="{C4F18A38-A09A-4FCB-859C-72C5E3DBF7D1}" dt="2018-01-12T14:35:02.581" v="12" actId="2696"/>
            <ac:spMkLst>
              <pc:docMk/>
              <pc:sldMasterMk cId="1515736299" sldId="2147483687"/>
              <pc:sldLayoutMk cId="1594091784" sldId="2147483695"/>
              <ac:spMk id="5" creationId="{E1DE957A-D540-4A04-8CC7-91D310B43699}"/>
            </ac:spMkLst>
          </pc:spChg>
          <pc:spChg chg="add">
            <ac:chgData name="Linda Sunde" userId="9874fc63-94a6-4a42-b0b7-9db82e3dfe4b" providerId="ADAL" clId="{C4F18A38-A09A-4FCB-859C-72C5E3DBF7D1}" dt="2018-01-12T14:35:07.205" v="14" actId="2696"/>
            <ac:spMkLst>
              <pc:docMk/>
              <pc:sldMasterMk cId="1515736299" sldId="2147483687"/>
              <pc:sldLayoutMk cId="1594091784" sldId="2147483695"/>
              <ac:spMk id="10" creationId="{696B9C2F-59C2-4F8E-AF8D-DDCE8553DC11}"/>
            </ac:spMkLst>
          </pc:spChg>
        </pc:sldLayoutChg>
        <pc:sldLayoutChg chg="addSp delSp">
          <pc:chgData name="Linda Sunde" userId="9874fc63-94a6-4a42-b0b7-9db82e3dfe4b" providerId="ADAL" clId="{C4F18A38-A09A-4FCB-859C-72C5E3DBF7D1}" dt="2018-01-12T14:37:56.218" v="25" actId="2696"/>
          <pc:sldLayoutMkLst>
            <pc:docMk/>
            <pc:sldMasterMk cId="1515736299" sldId="2147483687"/>
            <pc:sldLayoutMk cId="3899887035" sldId="2147483697"/>
          </pc:sldLayoutMkLst>
          <pc:grpChg chg="add">
            <ac:chgData name="Linda Sunde" userId="9874fc63-94a6-4a42-b0b7-9db82e3dfe4b" providerId="ADAL" clId="{C4F18A38-A09A-4FCB-859C-72C5E3DBF7D1}" dt="2018-01-12T14:37:56.218" v="25" actId="2696"/>
            <ac:grpSpMkLst>
              <pc:docMk/>
              <pc:sldMasterMk cId="1515736299" sldId="2147483687"/>
              <pc:sldLayoutMk cId="3899887035" sldId="2147483697"/>
              <ac:grpSpMk id="9" creationId="{AAC2E9E4-9DC5-4291-A71A-F3DDC30DF4F6}"/>
            </ac:grpSpMkLst>
          </pc:grpChg>
          <pc:grpChg chg="del">
            <ac:chgData name="Linda Sunde" userId="9874fc63-94a6-4a42-b0b7-9db82e3dfe4b" providerId="ADAL" clId="{C4F18A38-A09A-4FCB-859C-72C5E3DBF7D1}" dt="2018-01-12T14:37:55.156" v="24" actId="478"/>
            <ac:grpSpMkLst>
              <pc:docMk/>
              <pc:sldMasterMk cId="1515736299" sldId="2147483687"/>
              <pc:sldLayoutMk cId="3899887035" sldId="2147483697"/>
              <ac:grpSpMk id="11" creationId="{00000000-0000-0000-0000-000000000000}"/>
            </ac:grpSpMkLst>
          </pc:grpChg>
        </pc:sldLayoutChg>
        <pc:sldLayoutChg chg="addSp delSp">
          <pc:chgData name="Linda Sunde" userId="9874fc63-94a6-4a42-b0b7-9db82e3dfe4b" providerId="ADAL" clId="{C4F18A38-A09A-4FCB-859C-72C5E3DBF7D1}" dt="2018-01-12T14:37:50.937" v="23" actId="2696"/>
          <pc:sldLayoutMkLst>
            <pc:docMk/>
            <pc:sldMasterMk cId="1515736299" sldId="2147483687"/>
            <pc:sldLayoutMk cId="3646519661" sldId="2147483702"/>
          </pc:sldLayoutMkLst>
          <pc:grpChg chg="del">
            <ac:chgData name="Linda Sunde" userId="9874fc63-94a6-4a42-b0b7-9db82e3dfe4b" providerId="ADAL" clId="{C4F18A38-A09A-4FCB-859C-72C5E3DBF7D1}" dt="2018-01-12T14:37:49.609" v="22" actId="478"/>
            <ac:grpSpMkLst>
              <pc:docMk/>
              <pc:sldMasterMk cId="1515736299" sldId="2147483687"/>
              <pc:sldLayoutMk cId="3646519661" sldId="2147483702"/>
              <ac:grpSpMk id="23" creationId="{00000000-0000-0000-0000-000000000000}"/>
            </ac:grpSpMkLst>
          </pc:grpChg>
          <pc:grpChg chg="add">
            <ac:chgData name="Linda Sunde" userId="9874fc63-94a6-4a42-b0b7-9db82e3dfe4b" providerId="ADAL" clId="{C4F18A38-A09A-4FCB-859C-72C5E3DBF7D1}" dt="2018-01-12T14:37:50.937" v="23" actId="2696"/>
            <ac:grpSpMkLst>
              <pc:docMk/>
              <pc:sldMasterMk cId="1515736299" sldId="2147483687"/>
              <pc:sldLayoutMk cId="3646519661" sldId="2147483702"/>
              <ac:grpSpMk id="27" creationId="{5B443CCA-3D95-4EE5-BB97-9C4564C370AE}"/>
            </ac:grpSpMkLst>
          </pc:grpChg>
        </pc:sldLayoutChg>
        <pc:sldLayoutChg chg="addSp delSp">
          <pc:chgData name="Linda Sunde" userId="9874fc63-94a6-4a42-b0b7-9db82e3dfe4b" providerId="ADAL" clId="{C4F18A38-A09A-4FCB-859C-72C5E3DBF7D1}" dt="2018-01-12T14:38:00.296" v="27" actId="2696"/>
          <pc:sldLayoutMkLst>
            <pc:docMk/>
            <pc:sldMasterMk cId="1515736299" sldId="2147483687"/>
            <pc:sldLayoutMk cId="1193718089" sldId="2147483703"/>
          </pc:sldLayoutMkLst>
          <pc:grpChg chg="del">
            <ac:chgData name="Linda Sunde" userId="9874fc63-94a6-4a42-b0b7-9db82e3dfe4b" providerId="ADAL" clId="{C4F18A38-A09A-4FCB-859C-72C5E3DBF7D1}" dt="2018-01-12T14:37:58.921" v="26" actId="478"/>
            <ac:grpSpMkLst>
              <pc:docMk/>
              <pc:sldMasterMk cId="1515736299" sldId="2147483687"/>
              <pc:sldLayoutMk cId="1193718089" sldId="2147483703"/>
              <ac:grpSpMk id="11" creationId="{00000000-0000-0000-0000-000000000000}"/>
            </ac:grpSpMkLst>
          </pc:grpChg>
          <pc:grpChg chg="add">
            <ac:chgData name="Linda Sunde" userId="9874fc63-94a6-4a42-b0b7-9db82e3dfe4b" providerId="ADAL" clId="{C4F18A38-A09A-4FCB-859C-72C5E3DBF7D1}" dt="2018-01-12T14:38:00.296" v="27" actId="2696"/>
            <ac:grpSpMkLst>
              <pc:docMk/>
              <pc:sldMasterMk cId="1515736299" sldId="2147483687"/>
              <pc:sldLayoutMk cId="1193718089" sldId="2147483703"/>
              <ac:grpSpMk id="15" creationId="{BA26DCBF-6113-474A-9A0C-AEC0E22620F3}"/>
            </ac:grpSpMkLst>
          </pc:grpChg>
        </pc:sldLayoutChg>
        <pc:sldLayoutChg chg="addSp delSp">
          <pc:chgData name="Linda Sunde" userId="9874fc63-94a6-4a42-b0b7-9db82e3dfe4b" providerId="ADAL" clId="{C4F18A38-A09A-4FCB-859C-72C5E3DBF7D1}" dt="2018-01-12T14:38:04.671" v="29" actId="2696"/>
          <pc:sldLayoutMkLst>
            <pc:docMk/>
            <pc:sldMasterMk cId="1515736299" sldId="2147483687"/>
            <pc:sldLayoutMk cId="3404700341" sldId="2147483704"/>
          </pc:sldLayoutMkLst>
          <pc:grpChg chg="del">
            <ac:chgData name="Linda Sunde" userId="9874fc63-94a6-4a42-b0b7-9db82e3dfe4b" providerId="ADAL" clId="{C4F18A38-A09A-4FCB-859C-72C5E3DBF7D1}" dt="2018-01-12T14:38:03.733" v="28" actId="478"/>
            <ac:grpSpMkLst>
              <pc:docMk/>
              <pc:sldMasterMk cId="1515736299" sldId="2147483687"/>
              <pc:sldLayoutMk cId="3404700341" sldId="2147483704"/>
              <ac:grpSpMk id="11" creationId="{00000000-0000-0000-0000-000000000000}"/>
            </ac:grpSpMkLst>
          </pc:grpChg>
          <pc:grpChg chg="add">
            <ac:chgData name="Linda Sunde" userId="9874fc63-94a6-4a42-b0b7-9db82e3dfe4b" providerId="ADAL" clId="{C4F18A38-A09A-4FCB-859C-72C5E3DBF7D1}" dt="2018-01-12T14:38:04.671" v="29" actId="2696"/>
            <ac:grpSpMkLst>
              <pc:docMk/>
              <pc:sldMasterMk cId="1515736299" sldId="2147483687"/>
              <pc:sldLayoutMk cId="3404700341" sldId="2147483704"/>
              <ac:grpSpMk id="17" creationId="{68FAC6F1-79DE-414A-A296-E10A0A6EC862}"/>
            </ac:grpSpMkLst>
          </pc:grpChg>
        </pc:sldLayoutChg>
      </pc:sldMasterChg>
      <pc:sldMasterChg chg="addSp delSp modSldLayout">
        <pc:chgData name="Linda Sunde" userId="9874fc63-94a6-4a42-b0b7-9db82e3dfe4b" providerId="ADAL" clId="{C4F18A38-A09A-4FCB-859C-72C5E3DBF7D1}" dt="2018-01-12T14:38:15.499" v="31" actId="2696"/>
        <pc:sldMasterMkLst>
          <pc:docMk/>
          <pc:sldMasterMk cId="3846142285" sldId="2147483705"/>
        </pc:sldMasterMkLst>
        <pc:spChg chg="add del">
          <ac:chgData name="Linda Sunde" userId="9874fc63-94a6-4a42-b0b7-9db82e3dfe4b" providerId="ADAL" clId="{C4F18A38-A09A-4FCB-859C-72C5E3DBF7D1}" dt="2018-01-12T14:30:32.803" v="3" actId="478"/>
          <ac:spMkLst>
            <pc:docMk/>
            <pc:sldMasterMk cId="3846142285" sldId="2147483705"/>
            <ac:spMk id="9" creationId="{862BADCB-0589-410D-912E-C3CD5CB88B10}"/>
          </ac:spMkLst>
        </pc:spChg>
        <pc:grpChg chg="del">
          <ac:chgData name="Linda Sunde" userId="9874fc63-94a6-4a42-b0b7-9db82e3dfe4b" providerId="ADAL" clId="{C4F18A38-A09A-4FCB-859C-72C5E3DBF7D1}" dt="2018-01-12T14:38:14.530" v="30" actId="478"/>
          <ac:grpSpMkLst>
            <pc:docMk/>
            <pc:sldMasterMk cId="3846142285" sldId="2147483705"/>
            <ac:grpSpMk id="10" creationId="{00000000-0000-0000-0000-000000000000}"/>
          </ac:grpSpMkLst>
        </pc:grpChg>
        <pc:grpChg chg="add">
          <ac:chgData name="Linda Sunde" userId="9874fc63-94a6-4a42-b0b7-9db82e3dfe4b" providerId="ADAL" clId="{C4F18A38-A09A-4FCB-859C-72C5E3DBF7D1}" dt="2018-01-12T14:38:15.499" v="31" actId="2696"/>
          <ac:grpSpMkLst>
            <pc:docMk/>
            <pc:sldMasterMk cId="3846142285" sldId="2147483705"/>
            <ac:grpSpMk id="15" creationId="{29F62008-B414-4047-8E52-38DA28357C0B}"/>
          </ac:grpSpMkLst>
        </pc:grpChg>
        <pc:sldLayoutChg chg="modSp">
          <pc:chgData name="Linda Sunde" userId="9874fc63-94a6-4a42-b0b7-9db82e3dfe4b" providerId="ADAL" clId="{C4F18A38-A09A-4FCB-859C-72C5E3DBF7D1}" dt="2018-01-12T14:29:02.679" v="0" actId="2696"/>
          <pc:sldLayoutMkLst>
            <pc:docMk/>
            <pc:sldMasterMk cId="3846142285" sldId="2147483705"/>
            <pc:sldLayoutMk cId="4024990185" sldId="2147483706"/>
          </pc:sldLayoutMkLst>
          <pc:spChg chg="mod">
            <ac:chgData name="Linda Sunde" userId="9874fc63-94a6-4a42-b0b7-9db82e3dfe4b" providerId="ADAL" clId="{C4F18A38-A09A-4FCB-859C-72C5E3DBF7D1}" dt="2018-01-12T14:29:02.679" v="0" actId="2696"/>
            <ac:spMkLst>
              <pc:docMk/>
              <pc:sldMasterMk cId="3846142285" sldId="2147483705"/>
              <pc:sldLayoutMk cId="4024990185" sldId="2147483706"/>
              <ac:spMk id="21" creationId="{00000000-0000-0000-0000-000000000000}"/>
            </ac:spMkLst>
          </pc:spChg>
        </pc:sldLayoutChg>
        <pc:sldLayoutChg chg="modSp">
          <pc:chgData name="Linda Sunde" userId="9874fc63-94a6-4a42-b0b7-9db82e3dfe4b" providerId="ADAL" clId="{C4F18A38-A09A-4FCB-859C-72C5E3DBF7D1}" dt="2018-01-12T14:29:14.943" v="1" actId="2696"/>
          <pc:sldLayoutMkLst>
            <pc:docMk/>
            <pc:sldMasterMk cId="3846142285" sldId="2147483705"/>
            <pc:sldLayoutMk cId="4103475003" sldId="2147483707"/>
          </pc:sldLayoutMkLst>
          <pc:spChg chg="mod">
            <ac:chgData name="Linda Sunde" userId="9874fc63-94a6-4a42-b0b7-9db82e3dfe4b" providerId="ADAL" clId="{C4F18A38-A09A-4FCB-859C-72C5E3DBF7D1}" dt="2018-01-12T14:29:14.943" v="1" actId="2696"/>
            <ac:spMkLst>
              <pc:docMk/>
              <pc:sldMasterMk cId="3846142285" sldId="2147483705"/>
              <pc:sldLayoutMk cId="4103475003" sldId="2147483707"/>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19.01.2020</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19.01.2020</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nb-no/learn/modules/intro-to-security-in-azure/5-network-secur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nb-no/learn/modules/intro-to-security-in-azure/3-identity-and-acces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Foreløpig agenda - </a:t>
            </a:r>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700894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hlinkClick r:id="rId3"/>
              </a:rPr>
              <a:t>https://docs.microsoft.com/nb-no/learn/modules/intro-to-security-in-azure/5-network-security</a:t>
            </a:r>
            <a:endParaRPr lang="nb-NO" dirty="0"/>
          </a:p>
          <a:p>
            <a:endParaRPr lang="nb-NO" dirty="0"/>
          </a:p>
          <a:p>
            <a:r>
              <a:rPr lang="en-US" sz="1200" b="0" i="0" kern="1200" dirty="0">
                <a:solidFill>
                  <a:schemeClr val="tx1"/>
                </a:solidFill>
                <a:effectLst/>
                <a:latin typeface="+mn-lt"/>
                <a:ea typeface="+mn-ea"/>
                <a:cs typeface="+mn-cs"/>
              </a:rPr>
              <a:t>A layered approach to network security helps reduce your risk of exposure through network-based attacks. Azure provides several services and capabilities to secure your internet-facing resource, internal resources, and communication between on-premises networks. These features make it possible to create secure solutions on Azure.</a:t>
            </a:r>
          </a:p>
          <a:p>
            <a:r>
              <a:rPr lang="en-US" sz="1200" b="0" i="0" kern="1200" dirty="0">
                <a:solidFill>
                  <a:schemeClr val="tx1"/>
                </a:solidFill>
                <a:effectLst/>
                <a:latin typeface="+mn-lt"/>
                <a:ea typeface="+mn-ea"/>
                <a:cs typeface="+mn-cs"/>
              </a:rPr>
              <a:t>You can also combine multiple Azure networking and security services to manage your network security and provide increased layered protection. For example, you can use Azure Firewall to protect inbound and outbound traffic to the Internet, and Network Security Groups to limit traffic to resources inside your virtual networks.</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3298195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278871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Lagvis sikkerhet:</a:t>
            </a:r>
            <a:br>
              <a:rPr lang="nb-NO" dirty="0"/>
            </a:br>
            <a:r>
              <a:rPr lang="nb-NO" dirty="0" err="1"/>
              <a:t>Physical</a:t>
            </a:r>
            <a:r>
              <a:rPr lang="nb-NO" dirty="0"/>
              <a:t> Security (Fysisk sikring)</a:t>
            </a:r>
          </a:p>
          <a:p>
            <a:r>
              <a:rPr lang="nb-NO" dirty="0"/>
              <a:t>Identity and Access (identitet og tilgangskontroll)</a:t>
            </a:r>
          </a:p>
          <a:p>
            <a:r>
              <a:rPr lang="nb-NO" dirty="0"/>
              <a:t>Perimeter</a:t>
            </a:r>
          </a:p>
          <a:p>
            <a:r>
              <a:rPr lang="nb-NO" dirty="0"/>
              <a:t>Network</a:t>
            </a:r>
          </a:p>
          <a:p>
            <a:r>
              <a:rPr lang="nb-NO" dirty="0" err="1"/>
              <a:t>Compute</a:t>
            </a:r>
            <a:endParaRPr lang="nb-NO" dirty="0"/>
          </a:p>
          <a:p>
            <a:r>
              <a:rPr lang="nb-NO" dirty="0"/>
              <a:t>Application</a:t>
            </a:r>
          </a:p>
          <a:p>
            <a:r>
              <a:rPr lang="nb-NO" dirty="0"/>
              <a:t>Data</a:t>
            </a:r>
          </a:p>
          <a:p>
            <a:endParaRPr lang="nb-NO" dirty="0"/>
          </a:p>
          <a:p>
            <a:r>
              <a:rPr lang="nb-NO" dirty="0"/>
              <a:t>Zero trust </a:t>
            </a:r>
            <a:r>
              <a:rPr lang="nb-NO" dirty="0" err="1"/>
              <a:t>model</a:t>
            </a:r>
            <a:r>
              <a:rPr lang="nb-NO" dirty="0"/>
              <a:t>:</a:t>
            </a:r>
          </a:p>
          <a:p>
            <a:r>
              <a:rPr lang="en-US" sz="1200" b="0" i="0" kern="1200" dirty="0">
                <a:solidFill>
                  <a:schemeClr val="tx1"/>
                </a:solidFill>
                <a:effectLst/>
                <a:latin typeface="+mn-lt"/>
                <a:ea typeface="+mn-ea"/>
                <a:cs typeface="+mn-cs"/>
              </a:rPr>
              <a:t>which states that you should never assume trust but instead continually validate trust. </a:t>
            </a:r>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629287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Data de stort sett hackere er ute etter.</a:t>
            </a:r>
          </a:p>
        </p:txBody>
      </p:sp>
      <p:sp>
        <p:nvSpPr>
          <p:cNvPr id="4" name="Slide Number Placehold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995312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Microsoft ansvar vs. vårt ansvar </a:t>
            </a:r>
          </a:p>
          <a:p>
            <a:r>
              <a:rPr lang="nb-NO" dirty="0"/>
              <a:t>Selv om Microsoft er en sikker plattform, så er det ikke vanskelig å lage et system i skyen . Det hviler derfor et stort ansvar på oss som  utvikler systemer der.</a:t>
            </a:r>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231122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 litt i Azure Security Center i Portalen.</a:t>
            </a:r>
          </a:p>
          <a:p>
            <a:endParaRPr lang="nb-NO" dirty="0"/>
          </a:p>
          <a:p>
            <a:endParaRPr lang="nb-NO" dirty="0"/>
          </a:p>
        </p:txBody>
      </p:sp>
      <p:sp>
        <p:nvSpPr>
          <p:cNvPr id="4" name="Slide Number Placeholder 3"/>
          <p:cNvSpPr>
            <a:spLocks noGrp="1"/>
          </p:cNvSpPr>
          <p:nvPr>
            <p:ph type="sldNum" sz="quarter" idx="5"/>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3744992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Demo:</a:t>
            </a:r>
          </a:p>
          <a:p>
            <a:r>
              <a:rPr lang="nb-NO" dirty="0"/>
              <a:t>- Vis litt om YAML.</a:t>
            </a:r>
          </a:p>
        </p:txBody>
      </p:sp>
      <p:sp>
        <p:nvSpPr>
          <p:cNvPr id="4" name="Slide Number Placeholder 3"/>
          <p:cNvSpPr>
            <a:spLocks noGrp="1"/>
          </p:cNvSpPr>
          <p:nvPr>
            <p:ph type="sldNum" sz="quarter" idx="5"/>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518123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MFA:</a:t>
            </a:r>
          </a:p>
          <a:p>
            <a:r>
              <a:rPr lang="en-US" sz="1200" b="0" i="1" kern="1200" dirty="0">
                <a:solidFill>
                  <a:schemeClr val="tx1"/>
                </a:solidFill>
                <a:effectLst/>
                <a:latin typeface="+mn-lt"/>
                <a:ea typeface="+mn-ea"/>
                <a:cs typeface="+mn-cs"/>
              </a:rPr>
              <a:t>Something you know</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possess</a:t>
            </a:r>
            <a:endParaRPr lang="en-US" sz="1200" b="0" i="0" kern="1200" dirty="0">
              <a:solidFill>
                <a:schemeClr val="tx1"/>
              </a:solidFill>
              <a:effectLst/>
              <a:latin typeface="+mn-lt"/>
              <a:ea typeface="+mn-ea"/>
              <a:cs typeface="+mn-cs"/>
            </a:endParaRPr>
          </a:p>
          <a:p>
            <a:r>
              <a:rPr lang="en-US" sz="1200" b="0" i="1" kern="1200" dirty="0">
                <a:solidFill>
                  <a:schemeClr val="tx1"/>
                </a:solidFill>
                <a:effectLst/>
                <a:latin typeface="+mn-lt"/>
                <a:ea typeface="+mn-ea"/>
                <a:cs typeface="+mn-cs"/>
              </a:rPr>
              <a:t>Something you are</a:t>
            </a:r>
            <a:endParaRPr lang="en-US" sz="1200" b="0" i="0" kern="1200" dirty="0">
              <a:solidFill>
                <a:schemeClr val="tx1"/>
              </a:solidFill>
              <a:effectLst/>
              <a:latin typeface="+mn-lt"/>
              <a:ea typeface="+mn-ea"/>
              <a:cs typeface="+mn-cs"/>
            </a:endParaRPr>
          </a:p>
          <a:p>
            <a:endParaRPr lang="nb-NO" dirty="0"/>
          </a:p>
          <a:p>
            <a:r>
              <a:rPr lang="en-US" sz="1200" b="0" i="0" kern="1200" dirty="0">
                <a:solidFill>
                  <a:schemeClr val="tx1"/>
                </a:solidFill>
                <a:effectLst/>
                <a:latin typeface="+mn-lt"/>
                <a:ea typeface="+mn-ea"/>
                <a:cs typeface="+mn-cs"/>
              </a:rPr>
              <a:t>By leveraging Azure AD for SSO you'll also have the ability to combine multiple data sources into an intelligent security graph</a:t>
            </a:r>
          </a:p>
          <a:p>
            <a:endParaRPr lang="en-US" sz="1200" b="0" i="0" kern="1200" dirty="0">
              <a:solidFill>
                <a:schemeClr val="tx1"/>
              </a:solidFill>
              <a:effectLst/>
              <a:latin typeface="+mn-lt"/>
              <a:ea typeface="+mn-ea"/>
              <a:cs typeface="+mn-cs"/>
            </a:endParaRPr>
          </a:p>
          <a:p>
            <a:r>
              <a:rPr lang="nb-NO" dirty="0">
                <a:hlinkClick r:id="rId3"/>
              </a:rPr>
              <a:t>https://docs.microsoft.com/nb-no/learn/modules/intro-to-security-in-azure/3-identity-and-access</a:t>
            </a:r>
            <a:endParaRPr lang="nb-NO" dirty="0"/>
          </a:p>
          <a:p>
            <a:r>
              <a:rPr lang="nb-NO" dirty="0"/>
              <a:t>Tig</a:t>
            </a:r>
          </a:p>
        </p:txBody>
      </p:sp>
      <p:sp>
        <p:nvSpPr>
          <p:cNvPr id="4" name="Slide Number Placehold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1334592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 skal ikke gå inn på Service Prinsipals i denne leksjonen.</a:t>
            </a:r>
          </a:p>
        </p:txBody>
      </p:sp>
      <p:sp>
        <p:nvSpPr>
          <p:cNvPr id="4" name="Slide Number Placeholder 3"/>
          <p:cNvSpPr>
            <a:spLocks noGrp="1"/>
          </p:cNvSpPr>
          <p:nvPr>
            <p:ph type="sldNum" sz="quarter" idx="5"/>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37384084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Vise Azure AD i portalen:</a:t>
            </a:r>
          </a:p>
          <a:p>
            <a:r>
              <a:rPr lang="nb-NO" dirty="0"/>
              <a:t>- </a:t>
            </a:r>
          </a:p>
        </p:txBody>
      </p:sp>
      <p:sp>
        <p:nvSpPr>
          <p:cNvPr id="4" name="Slide Number Placehold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2906306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dirty="0"/>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792583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dirty="0"/>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dirty="0"/>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2336705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dirty="0"/>
              <a:t>Lim inn skjermbilde, beskjær</a:t>
            </a:r>
            <a:r>
              <a:rPr lang="nb-NO" baseline="0" dirty="0"/>
              <a:t> det</a:t>
            </a:r>
            <a:r>
              <a:rPr lang="nb-NO" dirty="0"/>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dirty="0"/>
              <a:t>Rediger tekststiler i malen</a:t>
            </a:r>
          </a:p>
          <a:p>
            <a:pPr lvl="1"/>
            <a:r>
              <a:rPr lang="nb-NO" dirty="0"/>
              <a:t>Andre nivå</a:t>
            </a:r>
          </a:p>
          <a:p>
            <a:pPr lvl="2"/>
            <a:r>
              <a:rPr lang="nb-NO" dirty="0"/>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dirty="0"/>
              <a:t>Edit Master </a:t>
            </a:r>
            <a:r>
              <a:rPr lang="nb-NO" noProof="0" dirty="0" err="1"/>
              <a:t>text</a:t>
            </a:r>
            <a:r>
              <a:rPr lang="nb-NO" noProof="0" dirty="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bakgrunnsbilde på dette lysbildet! </a:t>
            </a:r>
            <a:br>
              <a:rPr lang="nb-NO" dirty="0"/>
            </a:br>
            <a:r>
              <a:rPr lang="nb-NO" dirty="0"/>
              <a:t>Høyreklikk på bakgrunnen, velg «Formater bakgrunn», «Bilde…» </a:t>
            </a:r>
            <a:r>
              <a:rPr lang="nb-NO" baseline="0" dirty="0"/>
              <a:t>og velg bildet du vil ha som bakgrunn</a:t>
            </a:r>
            <a:endParaRPr lang="nb-NO" dirty="0"/>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dirty="0"/>
              <a:t>Uthev tekst du vil få frem med MØRK oransje, fet</a:t>
            </a:r>
            <a:r>
              <a:rPr lang="nb-NO" baseline="0" dirty="0"/>
              <a:t> og/eller kursiv!</a:t>
            </a:r>
            <a:endParaRPr lang="nb-NO" dirty="0"/>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dirty="0"/>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dirty="0"/>
              <a:t>Legg</a:t>
            </a:r>
            <a:r>
              <a:rPr lang="nb-NO" baseline="0" dirty="0"/>
              <a:t> gjerne inn et </a:t>
            </a:r>
            <a:r>
              <a:rPr lang="nb-NO" dirty="0"/>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dirty="0">
                <a:solidFill>
                  <a:srgbClr val="FA6100"/>
                </a:solidFill>
                <a:latin typeface="Georgia" charset="0"/>
                <a:ea typeface="Georgia" charset="0"/>
                <a:cs typeface="Georgia" charset="0"/>
              </a:rPr>
              <a:t>”</a:t>
            </a:r>
            <a:endParaRPr lang="en-US" sz="15000" dirty="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dirty="0"/>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dirty="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dirty="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dirty="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dirty="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dirty="0"/>
              <a:t>Edit Master </a:t>
            </a:r>
            <a:r>
              <a:rPr lang="nb-NO" noProof="0" dirty="0" err="1"/>
              <a:t>text</a:t>
            </a:r>
            <a:r>
              <a:rPr lang="nb-NO" noProof="0" dirty="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dirty="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dirty="0">
                <a:solidFill>
                  <a:schemeClr val="bg1"/>
                </a:solidFill>
              </a:rPr>
              <a:t>BILDE HER</a:t>
            </a:r>
            <a:endParaRPr lang="nb-NO" sz="2000" b="0" i="1" noProof="0" dirty="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dirty="0"/>
              <a:t>Edit Master text styles</a:t>
            </a:r>
          </a:p>
          <a:p>
            <a:pPr lvl="1"/>
            <a:r>
              <a:rPr lang="en-US" dirty="0"/>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dirty="0"/>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dirty="0"/>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dirty="0"/>
              <a:t>Edit </a:t>
            </a:r>
            <a:r>
              <a:rPr lang="nb-NO" noProof="0" dirty="0"/>
              <a:t>Master</a:t>
            </a:r>
            <a:r>
              <a:rPr lang="en-US" dirty="0"/>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dirty="0"/>
              <a:t>Edit Master </a:t>
            </a:r>
            <a:r>
              <a:rPr lang="nb-NO" noProof="0" dirty="0" err="1"/>
              <a:t>text</a:t>
            </a:r>
            <a:r>
              <a:rPr lang="nb-NO" noProof="0" dirty="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dirty="0"/>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dirty="0"/>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dirty="0"/>
              <a:t>Edit Master </a:t>
            </a:r>
            <a:r>
              <a:rPr lang="nb-NO" noProof="0" dirty="0" err="1"/>
              <a:t>text</a:t>
            </a:r>
            <a:r>
              <a:rPr lang="nb-NO" noProof="0" dirty="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Dette bakgrunnsbildet kan byttes ut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dirty="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dirty="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dirty="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dirty="0"/>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dirty="0"/>
              <a:t>Sett inn bakgrunnsbilde ved å formatere bakgrunnen på lysbildet: </a:t>
            </a:r>
            <a:br>
              <a:rPr lang="nb-NO" dirty="0"/>
            </a:br>
            <a:r>
              <a:rPr lang="nb-NO" dirty="0"/>
              <a:t>Høyreklikk på bakgrunnen, velg «Formater bakgrunn», «Bilde…» </a:t>
            </a:r>
            <a:r>
              <a:rPr lang="nb-NO" baseline="0" dirty="0"/>
              <a:t>og velg et annet bilde som bakgrunn</a:t>
            </a:r>
            <a:endParaRPr lang="nb-NO" dirty="0"/>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dirty="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dirty="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Tree>
    <p:extLst>
      <p:ext uri="{BB962C8B-B14F-4D97-AF65-F5344CB8AC3E}">
        <p14:creationId xmlns:p14="http://schemas.microsoft.com/office/powerpoint/2010/main" val="185954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image" Target="../media/image1.emf"/><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3.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endParaRPr lang="nb-NO" noProof="0" dirty="0"/>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dirty="0"/>
              <a:t>Edit Master </a:t>
            </a:r>
            <a:r>
              <a:rPr lang="nb-NO" noProof="0" dirty="0" err="1"/>
              <a:t>text</a:t>
            </a:r>
            <a:r>
              <a:rPr lang="nb-NO" noProof="0" dirty="0"/>
              <a:t> styles</a:t>
            </a:r>
          </a:p>
          <a:p>
            <a:pPr lvl="1"/>
            <a:r>
              <a:rPr lang="nb-NO" noProof="0" dirty="0"/>
              <a:t>Second </a:t>
            </a:r>
            <a:r>
              <a:rPr lang="nb-NO" noProof="0" dirty="0" err="1"/>
              <a:t>level</a:t>
            </a:r>
            <a:endParaRPr lang="nb-NO" noProof="0" dirty="0"/>
          </a:p>
          <a:p>
            <a:pPr lvl="2"/>
            <a:r>
              <a:rPr lang="nb-NO" noProof="0" dirty="0"/>
              <a:t>Third </a:t>
            </a:r>
            <a:r>
              <a:rPr lang="nb-NO" noProof="0" dirty="0" err="1"/>
              <a:t>level</a:t>
            </a:r>
            <a:endParaRPr lang="nb-NO" noProof="0" dirty="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dirty="0" err="1"/>
              <a:t>Click</a:t>
            </a:r>
            <a:r>
              <a:rPr lang="nb-NO" noProof="0" dirty="0"/>
              <a:t> to </a:t>
            </a:r>
            <a:r>
              <a:rPr lang="nb-NO" noProof="0" dirty="0" err="1"/>
              <a:t>edit</a:t>
            </a:r>
            <a:r>
              <a:rPr lang="nb-NO" noProof="0" dirty="0"/>
              <a:t> Master </a:t>
            </a:r>
            <a:r>
              <a:rPr lang="nb-NO" noProof="0" dirty="0" err="1"/>
              <a:t>title</a:t>
            </a:r>
            <a:r>
              <a:rPr lang="nb-NO" noProof="0" dirty="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dirty="0"/>
              <a:t>Edit Master </a:t>
            </a:r>
            <a:r>
              <a:rPr lang="nb-NO" noProof="0" dirty="0" err="1"/>
              <a:t>text</a:t>
            </a:r>
            <a:r>
              <a:rPr lang="nb-NO" noProof="0" dirty="0"/>
              <a:t> styles</a:t>
            </a:r>
          </a:p>
          <a:p>
            <a:pPr marL="628650" lvl="1" indent="-271463">
              <a:buClr>
                <a:srgbClr val="92D050"/>
              </a:buClr>
            </a:pPr>
            <a:r>
              <a:rPr lang="nb-NO" noProof="0" dirty="0"/>
              <a:t>Second </a:t>
            </a:r>
            <a:r>
              <a:rPr lang="nb-NO" noProof="0" dirty="0" err="1"/>
              <a:t>level</a:t>
            </a:r>
            <a:endParaRPr lang="nb-NO" noProof="0" dirty="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dirty="0"/>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minside.bouvet.no/metoder/cloud-security" TargetMode="External"/><Relationship Id="rId2" Type="http://schemas.openxmlformats.org/officeDocument/2006/relationships/hyperlink" Target="https://minside.bouvet.no/bouvet-alle/meg-som-ansatt/sikkerhet-i-dna-et-var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dirty="0"/>
              <a:t>Demo og leksjon 1</a:t>
            </a:r>
          </a:p>
        </p:txBody>
      </p:sp>
    </p:spTree>
    <p:extLst>
      <p:ext uri="{BB962C8B-B14F-4D97-AF65-F5344CB8AC3E}">
        <p14:creationId xmlns:p14="http://schemas.microsoft.com/office/powerpoint/2010/main" val="2246517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CAFEDC-D075-4BF1-8EEC-978810502890}"/>
              </a:ext>
            </a:extLst>
          </p:cNvPr>
          <p:cNvSpPr>
            <a:spLocks noGrp="1"/>
          </p:cNvSpPr>
          <p:nvPr>
            <p:ph idx="1"/>
          </p:nvPr>
        </p:nvSpPr>
        <p:spPr/>
        <p:txBody>
          <a:bodyPr/>
          <a:lstStyle/>
          <a:p>
            <a:r>
              <a:rPr lang="nb-NO" dirty="0"/>
              <a:t>Identity as a Service</a:t>
            </a:r>
          </a:p>
          <a:p>
            <a:pPr lvl="1"/>
            <a:endParaRPr lang="nb-NO" dirty="0"/>
          </a:p>
          <a:p>
            <a:r>
              <a:rPr lang="nb-NO" dirty="0"/>
              <a:t>Active Directory sammen med on-</a:t>
            </a:r>
            <a:r>
              <a:rPr lang="nb-NO" dirty="0" err="1"/>
              <a:t>prem</a:t>
            </a:r>
            <a:endParaRPr lang="nb-NO" dirty="0"/>
          </a:p>
          <a:p>
            <a:r>
              <a:rPr lang="nb-NO" dirty="0" err="1"/>
              <a:t>Authentication</a:t>
            </a:r>
            <a:endParaRPr lang="nb-NO" dirty="0"/>
          </a:p>
          <a:p>
            <a:pPr lvl="1"/>
            <a:r>
              <a:rPr lang="nb-NO" dirty="0"/>
              <a:t>Multi-factor Authentication (MFA) – Gratis</a:t>
            </a:r>
          </a:p>
          <a:p>
            <a:pPr lvl="1"/>
            <a:r>
              <a:rPr lang="nb-NO" dirty="0"/>
              <a:t>Mange mekanismer for å trykke identiteten</a:t>
            </a:r>
          </a:p>
          <a:p>
            <a:r>
              <a:rPr lang="nb-NO" dirty="0"/>
              <a:t>Støtte for single-</a:t>
            </a:r>
            <a:r>
              <a:rPr lang="nb-NO" dirty="0" err="1"/>
              <a:t>sign</a:t>
            </a:r>
            <a:r>
              <a:rPr lang="nb-NO" dirty="0"/>
              <a:t>-</a:t>
            </a:r>
            <a:r>
              <a:rPr lang="nb-NO" dirty="0" err="1"/>
              <a:t>on</a:t>
            </a:r>
            <a:r>
              <a:rPr lang="nb-NO" dirty="0"/>
              <a:t> (SSO)</a:t>
            </a:r>
          </a:p>
          <a:p>
            <a:r>
              <a:rPr lang="nb-NO" dirty="0" err="1"/>
              <a:t>Role-Based</a:t>
            </a:r>
            <a:r>
              <a:rPr lang="nb-NO" dirty="0"/>
              <a:t> Access Control (RBAC</a:t>
            </a:r>
          </a:p>
          <a:p>
            <a:r>
              <a:rPr lang="nb-NO" dirty="0"/>
              <a:t>Subscription og trust</a:t>
            </a:r>
          </a:p>
          <a:p>
            <a:pPr lvl="1"/>
            <a:r>
              <a:rPr lang="nb-NO" dirty="0"/>
              <a:t>Azure AD kan </a:t>
            </a:r>
            <a:r>
              <a:rPr lang="nb-NO" dirty="0" err="1"/>
              <a:t>truste</a:t>
            </a:r>
            <a:r>
              <a:rPr lang="nb-NO" dirty="0"/>
              <a:t> mange </a:t>
            </a:r>
            <a:r>
              <a:rPr lang="nb-NO" dirty="0" err="1"/>
              <a:t>subscriptions</a:t>
            </a:r>
            <a:endParaRPr lang="nb-NO" dirty="0"/>
          </a:p>
          <a:p>
            <a:pPr lvl="1"/>
            <a:r>
              <a:rPr lang="nb-NO" dirty="0"/>
              <a:t>Et </a:t>
            </a:r>
            <a:r>
              <a:rPr lang="nb-NO" dirty="0" err="1"/>
              <a:t>subscription</a:t>
            </a:r>
            <a:r>
              <a:rPr lang="nb-NO" dirty="0"/>
              <a:t> kan bare </a:t>
            </a:r>
            <a:r>
              <a:rPr lang="nb-NO" dirty="0" err="1"/>
              <a:t>truste</a:t>
            </a:r>
            <a:r>
              <a:rPr lang="nb-NO" dirty="0"/>
              <a:t> 	</a:t>
            </a:r>
          </a:p>
          <a:p>
            <a:endParaRPr lang="nb-NO" dirty="0"/>
          </a:p>
          <a:p>
            <a:endParaRPr lang="nb-NO" dirty="0"/>
          </a:p>
        </p:txBody>
      </p:sp>
      <p:sp>
        <p:nvSpPr>
          <p:cNvPr id="3" name="Title 2">
            <a:extLst>
              <a:ext uri="{FF2B5EF4-FFF2-40B4-BE49-F238E27FC236}">
                <a16:creationId xmlns:a16="http://schemas.microsoft.com/office/drawing/2014/main" id="{5D5C9A2C-D026-47EC-B66D-9D71F9088F91}"/>
              </a:ext>
            </a:extLst>
          </p:cNvPr>
          <p:cNvSpPr>
            <a:spLocks noGrp="1"/>
          </p:cNvSpPr>
          <p:nvPr>
            <p:ph type="title"/>
          </p:nvPr>
        </p:nvSpPr>
        <p:spPr/>
        <p:txBody>
          <a:bodyPr/>
          <a:lstStyle/>
          <a:p>
            <a:r>
              <a:rPr lang="nb-NO"/>
              <a:t>Azure AD</a:t>
            </a:r>
          </a:p>
        </p:txBody>
      </p:sp>
      <p:pic>
        <p:nvPicPr>
          <p:cNvPr id="1026" name="Picture 2" descr="Bilderesultat for azure ad">
            <a:extLst>
              <a:ext uri="{FF2B5EF4-FFF2-40B4-BE49-F238E27FC236}">
                <a16:creationId xmlns:a16="http://schemas.microsoft.com/office/drawing/2014/main" id="{070440E0-3319-46AB-8EFA-E02E42947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2928" y="2440503"/>
            <a:ext cx="21907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95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95D45-AB9E-4654-BA3E-5BA27E99651D}"/>
              </a:ext>
            </a:extLst>
          </p:cNvPr>
          <p:cNvSpPr>
            <a:spLocks noGrp="1"/>
          </p:cNvSpPr>
          <p:nvPr>
            <p:ph idx="1"/>
          </p:nvPr>
        </p:nvSpPr>
        <p:spPr/>
        <p:txBody>
          <a:bodyPr/>
          <a:lstStyle/>
          <a:p>
            <a:r>
              <a:rPr lang="nb-NO" dirty="0"/>
              <a:t>Identitet for tjenester</a:t>
            </a:r>
          </a:p>
          <a:p>
            <a:pPr lvl="1"/>
            <a:r>
              <a:rPr lang="en-US" dirty="0"/>
              <a:t>A </a:t>
            </a:r>
            <a:r>
              <a:rPr lang="en-US" b="1" dirty="0"/>
              <a:t>service principal</a:t>
            </a:r>
            <a:r>
              <a:rPr lang="en-US" dirty="0"/>
              <a:t> is an identity that is used by a service or application. And like other identities, it can be assigned roles.</a:t>
            </a:r>
          </a:p>
          <a:p>
            <a:pPr lvl="1"/>
            <a:r>
              <a:rPr lang="en-US" dirty="0"/>
              <a:t>Managed Identity Service (MSI)</a:t>
            </a:r>
          </a:p>
          <a:p>
            <a:r>
              <a:rPr lang="nb-NO" dirty="0"/>
              <a:t>Role-based access control (RBAC)</a:t>
            </a:r>
          </a:p>
          <a:p>
            <a:r>
              <a:rPr lang="nb-NO" dirty="0"/>
              <a:t>Har forskjellige kostnadsnivåer.</a:t>
            </a:r>
          </a:p>
          <a:p>
            <a:pPr lvl="1"/>
            <a:r>
              <a:rPr lang="nb-NO" dirty="0"/>
              <a:t>Eks. PIM</a:t>
            </a:r>
          </a:p>
          <a:p>
            <a:endParaRPr lang="nb-NO" dirty="0"/>
          </a:p>
        </p:txBody>
      </p:sp>
      <p:sp>
        <p:nvSpPr>
          <p:cNvPr id="3" name="Title 2">
            <a:extLst>
              <a:ext uri="{FF2B5EF4-FFF2-40B4-BE49-F238E27FC236}">
                <a16:creationId xmlns:a16="http://schemas.microsoft.com/office/drawing/2014/main" id="{A3394DC6-1F15-4F67-853C-B9398D1B2262}"/>
              </a:ext>
            </a:extLst>
          </p:cNvPr>
          <p:cNvSpPr>
            <a:spLocks noGrp="1"/>
          </p:cNvSpPr>
          <p:nvPr>
            <p:ph type="title"/>
          </p:nvPr>
        </p:nvSpPr>
        <p:spPr/>
        <p:txBody>
          <a:bodyPr/>
          <a:lstStyle/>
          <a:p>
            <a:r>
              <a:rPr lang="nb-NO" dirty="0"/>
              <a:t>Azure AD</a:t>
            </a:r>
          </a:p>
        </p:txBody>
      </p:sp>
      <p:pic>
        <p:nvPicPr>
          <p:cNvPr id="5" name="Picture 4">
            <a:extLst>
              <a:ext uri="{FF2B5EF4-FFF2-40B4-BE49-F238E27FC236}">
                <a16:creationId xmlns:a16="http://schemas.microsoft.com/office/drawing/2014/main" id="{408A91C4-2C6D-44C7-BE12-7DD567CD1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3438" y="3325649"/>
            <a:ext cx="2381582" cy="2629267"/>
          </a:xfrm>
          <a:prstGeom prst="rect">
            <a:avLst/>
          </a:prstGeom>
        </p:spPr>
      </p:pic>
    </p:spTree>
    <p:extLst>
      <p:ext uri="{BB962C8B-B14F-4D97-AF65-F5344CB8AC3E}">
        <p14:creationId xmlns:p14="http://schemas.microsoft.com/office/powerpoint/2010/main" val="3152379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69983E-F11E-4FDC-A794-05BB751B5398}"/>
              </a:ext>
            </a:extLst>
          </p:cNvPr>
          <p:cNvSpPr>
            <a:spLocks noGrp="1"/>
          </p:cNvSpPr>
          <p:nvPr>
            <p:ph idx="1"/>
          </p:nvPr>
        </p:nvSpPr>
        <p:spPr/>
        <p:txBody>
          <a:bodyPr/>
          <a:lstStyle/>
          <a:p>
            <a:r>
              <a:rPr lang="nb-NO" dirty="0"/>
              <a:t>Autentisere (hvem er brukeren)</a:t>
            </a:r>
          </a:p>
          <a:p>
            <a:endParaRPr lang="nb-NO" dirty="0"/>
          </a:p>
          <a:p>
            <a:r>
              <a:rPr lang="nb-NO" dirty="0"/>
              <a:t>Autorisere (skal denne brukeren ha tilgang)</a:t>
            </a:r>
          </a:p>
          <a:p>
            <a:endParaRPr lang="nb-NO" dirty="0"/>
          </a:p>
          <a:p>
            <a:r>
              <a:rPr lang="nb-NO" dirty="0"/>
              <a:t>Azure AD støtter mange protokoller for autentisering</a:t>
            </a:r>
          </a:p>
          <a:p>
            <a:pPr lvl="1"/>
            <a:r>
              <a:rPr lang="nb-NO" dirty="0"/>
              <a:t>OAuth2 </a:t>
            </a:r>
          </a:p>
          <a:p>
            <a:pPr lvl="1"/>
            <a:r>
              <a:rPr lang="nb-NO" dirty="0"/>
              <a:t>Open ID Connect</a:t>
            </a:r>
          </a:p>
        </p:txBody>
      </p:sp>
      <p:sp>
        <p:nvSpPr>
          <p:cNvPr id="3" name="Title 2">
            <a:extLst>
              <a:ext uri="{FF2B5EF4-FFF2-40B4-BE49-F238E27FC236}">
                <a16:creationId xmlns:a16="http://schemas.microsoft.com/office/drawing/2014/main" id="{5C4A4DD2-3405-4B89-A03D-F6BC4EB33D64}"/>
              </a:ext>
            </a:extLst>
          </p:cNvPr>
          <p:cNvSpPr>
            <a:spLocks noGrp="1"/>
          </p:cNvSpPr>
          <p:nvPr>
            <p:ph type="title"/>
          </p:nvPr>
        </p:nvSpPr>
        <p:spPr/>
        <p:txBody>
          <a:bodyPr/>
          <a:lstStyle/>
          <a:p>
            <a:r>
              <a:rPr lang="nb-NO" dirty="0"/>
              <a:t>Authentication &amp; authorization</a:t>
            </a:r>
          </a:p>
        </p:txBody>
      </p:sp>
    </p:spTree>
    <p:extLst>
      <p:ext uri="{BB962C8B-B14F-4D97-AF65-F5344CB8AC3E}">
        <p14:creationId xmlns:p14="http://schemas.microsoft.com/office/powerpoint/2010/main" val="3226241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65A31E6-5FA8-4405-A1AE-70E92921354E}"/>
              </a:ext>
            </a:extLst>
          </p:cNvPr>
          <p:cNvSpPr>
            <a:spLocks noGrp="1"/>
          </p:cNvSpPr>
          <p:nvPr>
            <p:ph idx="1"/>
          </p:nvPr>
        </p:nvSpPr>
        <p:spPr/>
        <p:txBody>
          <a:bodyPr/>
          <a:lstStyle/>
          <a:p>
            <a:r>
              <a:rPr lang="nb-NO" dirty="0"/>
              <a:t>For å kunne autentisere</a:t>
            </a:r>
          </a:p>
          <a:p>
            <a:r>
              <a:rPr lang="nb-NO" dirty="0"/>
              <a:t>Bidrar til å gjøre autorisering enklere med </a:t>
            </a:r>
            <a:r>
              <a:rPr lang="nb-NO" dirty="0" err="1"/>
              <a:t>Claims</a:t>
            </a:r>
            <a:endParaRPr lang="nb-NO" dirty="0"/>
          </a:p>
          <a:p>
            <a:pPr lvl="1"/>
            <a:r>
              <a:rPr lang="nb-NO" dirty="0"/>
              <a:t>Men det er applikasjonen som leser </a:t>
            </a:r>
            <a:r>
              <a:rPr lang="nb-NO" dirty="0" err="1"/>
              <a:t>Claims</a:t>
            </a:r>
            <a:r>
              <a:rPr lang="nb-NO" dirty="0"/>
              <a:t> som gjør autoriseringen</a:t>
            </a:r>
          </a:p>
          <a:p>
            <a:endParaRPr lang="nb-NO" dirty="0"/>
          </a:p>
        </p:txBody>
      </p:sp>
      <p:sp>
        <p:nvSpPr>
          <p:cNvPr id="3" name="Title 2">
            <a:extLst>
              <a:ext uri="{FF2B5EF4-FFF2-40B4-BE49-F238E27FC236}">
                <a16:creationId xmlns:a16="http://schemas.microsoft.com/office/drawing/2014/main" id="{E76444A0-FA2C-498D-AE92-B53403F8BED2}"/>
              </a:ext>
            </a:extLst>
          </p:cNvPr>
          <p:cNvSpPr>
            <a:spLocks noGrp="1"/>
          </p:cNvSpPr>
          <p:nvPr>
            <p:ph type="title"/>
          </p:nvPr>
        </p:nvSpPr>
        <p:spPr/>
        <p:txBody>
          <a:bodyPr/>
          <a:lstStyle/>
          <a:p>
            <a:r>
              <a:rPr lang="nb-NO" dirty="0"/>
              <a:t>Azure AD – App Registrations</a:t>
            </a:r>
          </a:p>
        </p:txBody>
      </p:sp>
    </p:spTree>
    <p:extLst>
      <p:ext uri="{BB962C8B-B14F-4D97-AF65-F5344CB8AC3E}">
        <p14:creationId xmlns:p14="http://schemas.microsoft.com/office/powerpoint/2010/main" val="404390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dirty="0"/>
              <a:t>Skal legge på autentisering og rolle-basert</a:t>
            </a:r>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dirty="0"/>
              <a:t>Demo og Leksjon 2.</a:t>
            </a:r>
          </a:p>
        </p:txBody>
      </p:sp>
    </p:spTree>
    <p:extLst>
      <p:ext uri="{BB962C8B-B14F-4D97-AF65-F5344CB8AC3E}">
        <p14:creationId xmlns:p14="http://schemas.microsoft.com/office/powerpoint/2010/main" val="2607850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9A132-FA9D-4F94-91D3-A36EA0160557}"/>
              </a:ext>
            </a:extLst>
          </p:cNvPr>
          <p:cNvSpPr>
            <a:spLocks noGrp="1"/>
          </p:cNvSpPr>
          <p:nvPr>
            <p:ph idx="1"/>
          </p:nvPr>
        </p:nvSpPr>
        <p:spPr/>
        <p:txBody>
          <a:bodyPr/>
          <a:lstStyle/>
          <a:p>
            <a:r>
              <a:rPr lang="nb-NO" dirty="0"/>
              <a:t>VNET (Virtual Network)</a:t>
            </a:r>
          </a:p>
          <a:p>
            <a:pPr lvl="1"/>
            <a:r>
              <a:rPr lang="nb-NO" dirty="0"/>
              <a:t>Brukes for å lage virtuelle nettverk mellom applikasjoner og tjenester</a:t>
            </a:r>
          </a:p>
          <a:p>
            <a:pPr lvl="1"/>
            <a:endParaRPr lang="nb-NO" dirty="0"/>
          </a:p>
          <a:p>
            <a:pPr lvl="1"/>
            <a:endParaRPr lang="nb-NO" dirty="0"/>
          </a:p>
          <a:p>
            <a:r>
              <a:rPr lang="nb-NO" dirty="0"/>
              <a:t>NSG (Network Security Group)</a:t>
            </a:r>
          </a:p>
          <a:p>
            <a:pPr lvl="1"/>
            <a:r>
              <a:rPr lang="nb-NO" dirty="0"/>
              <a:t>Brukes til å sette </a:t>
            </a:r>
            <a:r>
              <a:rPr lang="nb-NO" dirty="0" err="1"/>
              <a:t>policies</a:t>
            </a:r>
            <a:r>
              <a:rPr lang="nb-NO" dirty="0"/>
              <a:t> for virtuelle nettverk eller applikasjoner/virtuelle maskiner.</a:t>
            </a:r>
          </a:p>
          <a:p>
            <a:pPr lvl="1"/>
            <a:r>
              <a:rPr lang="nb-NO" dirty="0"/>
              <a:t>Kan hindre tilganger til tjenester man ikke ønsker at skal være tilgjengelig over internett.</a:t>
            </a:r>
          </a:p>
        </p:txBody>
      </p:sp>
      <p:sp>
        <p:nvSpPr>
          <p:cNvPr id="3" name="Title 2">
            <a:extLst>
              <a:ext uri="{FF2B5EF4-FFF2-40B4-BE49-F238E27FC236}">
                <a16:creationId xmlns:a16="http://schemas.microsoft.com/office/drawing/2014/main" id="{2D6A7BFC-CB66-413C-995D-7797E2E0275A}"/>
              </a:ext>
            </a:extLst>
          </p:cNvPr>
          <p:cNvSpPr>
            <a:spLocks noGrp="1"/>
          </p:cNvSpPr>
          <p:nvPr>
            <p:ph type="title"/>
          </p:nvPr>
        </p:nvSpPr>
        <p:spPr/>
        <p:txBody>
          <a:bodyPr/>
          <a:lstStyle/>
          <a:p>
            <a:r>
              <a:rPr lang="nb-NO" dirty="0"/>
              <a:t>Infrastruktur sikkerhet</a:t>
            </a:r>
          </a:p>
        </p:txBody>
      </p:sp>
      <p:pic>
        <p:nvPicPr>
          <p:cNvPr id="5" name="Picture 4">
            <a:extLst>
              <a:ext uri="{FF2B5EF4-FFF2-40B4-BE49-F238E27FC236}">
                <a16:creationId xmlns:a16="http://schemas.microsoft.com/office/drawing/2014/main" id="{F84C29E7-44E6-493B-8920-8877EDD9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7413" y="1825625"/>
            <a:ext cx="2140095" cy="1097725"/>
          </a:xfrm>
          <a:prstGeom prst="rect">
            <a:avLst/>
          </a:prstGeom>
        </p:spPr>
      </p:pic>
      <p:pic>
        <p:nvPicPr>
          <p:cNvPr id="7" name="Picture 6">
            <a:extLst>
              <a:ext uri="{FF2B5EF4-FFF2-40B4-BE49-F238E27FC236}">
                <a16:creationId xmlns:a16="http://schemas.microsoft.com/office/drawing/2014/main" id="{2E186C1B-E985-4A61-B32E-5E424E0999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8780" y="3545976"/>
            <a:ext cx="1417910" cy="1417910"/>
          </a:xfrm>
          <a:prstGeom prst="rect">
            <a:avLst/>
          </a:prstGeom>
        </p:spPr>
      </p:pic>
    </p:spTree>
    <p:extLst>
      <p:ext uri="{BB962C8B-B14F-4D97-AF65-F5344CB8AC3E}">
        <p14:creationId xmlns:p14="http://schemas.microsoft.com/office/powerpoint/2010/main" val="245034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dirty="0"/>
              <a:t>Demo og Bonusleksjon</a:t>
            </a:r>
          </a:p>
        </p:txBody>
      </p:sp>
    </p:spTree>
    <p:extLst>
      <p:ext uri="{BB962C8B-B14F-4D97-AF65-F5344CB8AC3E}">
        <p14:creationId xmlns:p14="http://schemas.microsoft.com/office/powerpoint/2010/main" val="299352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dirty="0"/>
              <a:t>Azureskolen – Workshop #3</a:t>
            </a:r>
          </a:p>
        </p:txBody>
      </p:sp>
      <p:sp>
        <p:nvSpPr>
          <p:cNvPr id="5" name="Subtitle 4"/>
          <p:cNvSpPr>
            <a:spLocks noGrp="1"/>
          </p:cNvSpPr>
          <p:nvPr>
            <p:ph type="subTitle" idx="1"/>
          </p:nvPr>
        </p:nvSpPr>
        <p:spPr/>
        <p:txBody>
          <a:bodyPr/>
          <a:lstStyle/>
          <a:p>
            <a:r>
              <a:rPr lang="nb-NO" dirty="0"/>
              <a:t>Sikkerhet</a:t>
            </a:r>
          </a:p>
        </p:txBody>
      </p:sp>
    </p:spTree>
    <p:extLst>
      <p:ext uri="{BB962C8B-B14F-4D97-AF65-F5344CB8AC3E}">
        <p14:creationId xmlns:p14="http://schemas.microsoft.com/office/powerpoint/2010/main" val="402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p:txBody>
          <a:bodyPr/>
          <a:lstStyle/>
          <a:p>
            <a:r>
              <a:rPr lang="nb-NO" dirty="0" err="1"/>
              <a:t>Azureskolen</a:t>
            </a:r>
            <a:r>
              <a:rPr lang="nb-NO" dirty="0"/>
              <a:t> Workshop – Foreløpig plan</a:t>
            </a:r>
          </a:p>
        </p:txBody>
      </p:sp>
      <p:sp>
        <p:nvSpPr>
          <p:cNvPr id="5" name="Content Placeholder 4">
            <a:extLst>
              <a:ext uri="{FF2B5EF4-FFF2-40B4-BE49-F238E27FC236}">
                <a16:creationId xmlns:a16="http://schemas.microsoft.com/office/drawing/2014/main" id="{4955DD50-67FE-4D7E-9392-9BA3C3C1D560}"/>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a:t>Azure DevOps</a:t>
            </a:r>
          </a:p>
          <a:p>
            <a:pPr lvl="2"/>
            <a:r>
              <a:rPr lang="nb-NO" dirty="0" err="1"/>
              <a:t>Continuous</a:t>
            </a:r>
            <a:r>
              <a:rPr lang="nb-NO" dirty="0"/>
              <a:t> Delivery pipeline</a:t>
            </a:r>
          </a:p>
          <a:p>
            <a:pPr lvl="1"/>
            <a:r>
              <a:rPr lang="nb-NO" sz="1800" dirty="0"/>
              <a:t>ARM-templates / Infrastructure as Code</a:t>
            </a:r>
          </a:p>
          <a:p>
            <a:pPr lvl="1"/>
            <a:r>
              <a:rPr lang="nb-NO" sz="1800" dirty="0"/>
              <a:t>Application Insights</a:t>
            </a:r>
          </a:p>
          <a:p>
            <a:endParaRPr lang="nb-NO" dirty="0"/>
          </a:p>
        </p:txBody>
      </p:sp>
      <p:sp>
        <p:nvSpPr>
          <p:cNvPr id="2" name="Content Placeholder 1">
            <a:extLst>
              <a:ext uri="{FF2B5EF4-FFF2-40B4-BE49-F238E27FC236}">
                <a16:creationId xmlns:a16="http://schemas.microsoft.com/office/drawing/2014/main" id="{ED08FDE6-A50F-49EC-8CB9-01843AC8700E}"/>
              </a:ext>
            </a:extLst>
          </p:cNvPr>
          <p:cNvSpPr>
            <a:spLocks noGrp="1"/>
          </p:cNvSpPr>
          <p:nvPr>
            <p:ph idx="13"/>
          </p:nvPr>
        </p:nvSpPr>
        <p:spPr/>
        <p:txBody>
          <a:bodyPr/>
          <a:lstStyle/>
          <a:p>
            <a:r>
              <a:rPr lang="nb-NO" sz="2200" b="1" dirty="0"/>
              <a:t>Workshop #3</a:t>
            </a:r>
          </a:p>
          <a:p>
            <a:pPr lvl="1"/>
            <a:r>
              <a:rPr lang="nb-NO" sz="1800" dirty="0"/>
              <a:t>Introduksjon til </a:t>
            </a:r>
            <a:r>
              <a:rPr lang="nb-NO" sz="1800" dirty="0" err="1"/>
              <a:t>sikkerthet</a:t>
            </a:r>
            <a:r>
              <a:rPr lang="nb-NO" sz="1800" dirty="0"/>
              <a: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TBD</a:t>
            </a:r>
          </a:p>
          <a:p>
            <a:endParaRPr lang="nb-NO" dirty="0"/>
          </a:p>
        </p:txBody>
      </p:sp>
    </p:spTree>
    <p:extLst>
      <p:ext uri="{BB962C8B-B14F-4D97-AF65-F5344CB8AC3E}">
        <p14:creationId xmlns:p14="http://schemas.microsoft.com/office/powerpoint/2010/main" val="367331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sikkerhet i Azure</a:t>
            </a:r>
          </a:p>
          <a:p>
            <a:pPr lvl="1"/>
            <a:r>
              <a:rPr lang="nb-NO" dirty="0"/>
              <a:t>Defence in depth – Lagvis sikkerhet</a:t>
            </a:r>
          </a:p>
          <a:p>
            <a:pPr lvl="1"/>
            <a:r>
              <a:rPr lang="nb-NO" dirty="0"/>
              <a:t>Delt ansvar </a:t>
            </a:r>
          </a:p>
          <a:p>
            <a:pPr lvl="1"/>
            <a:r>
              <a:rPr lang="nb-NO" dirty="0"/>
              <a:t>Azure Security Center</a:t>
            </a:r>
          </a:p>
          <a:p>
            <a:pPr lvl="1"/>
            <a:endParaRPr lang="nb-NO" dirty="0"/>
          </a:p>
          <a:p>
            <a:r>
              <a:rPr lang="nb-NO" dirty="0"/>
              <a:t>Leksjon 1: Azure </a:t>
            </a:r>
            <a:r>
              <a:rPr lang="nb-NO" dirty="0" err="1"/>
              <a:t>DevOps</a:t>
            </a:r>
            <a:r>
              <a:rPr lang="nb-NO" dirty="0"/>
              <a:t> og Azure Security Center</a:t>
            </a:r>
          </a:p>
          <a:p>
            <a:r>
              <a:rPr lang="nb-NO" dirty="0"/>
              <a:t>Azure Active Directory</a:t>
            </a:r>
          </a:p>
          <a:p>
            <a:pPr lvl="1"/>
            <a:endParaRPr lang="nb-NO" dirty="0"/>
          </a:p>
          <a:p>
            <a:r>
              <a:rPr lang="nb-NO" dirty="0"/>
              <a:t>Leksjon 2: Azure AD og autentisering/autorisasjon</a:t>
            </a:r>
          </a:p>
          <a:p>
            <a:r>
              <a:rPr lang="nb-NO" dirty="0"/>
              <a:t>Bonus-leksjon: Litt om infrastruktur-sikkerhet (vnet/nsg)</a:t>
            </a:r>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dirty="0"/>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Lagvis sikkerhet</a:t>
            </a:r>
          </a:p>
          <a:p>
            <a:r>
              <a:rPr lang="nb-NO" dirty="0"/>
              <a:t>Zero Trust </a:t>
            </a:r>
            <a:r>
              <a:rPr lang="nb-NO" dirty="0" err="1"/>
              <a:t>model</a:t>
            </a:r>
            <a:endParaRPr lang="nb-NO" dirty="0"/>
          </a:p>
          <a:p>
            <a:r>
              <a:rPr lang="nb-NO" dirty="0"/>
              <a:t>Hva ønsker man å beskytte?</a:t>
            </a:r>
          </a:p>
          <a:p>
            <a:pPr lvl="1"/>
            <a:r>
              <a:rPr lang="nb-NO" dirty="0"/>
              <a:t>Data/informasjon</a:t>
            </a:r>
          </a:p>
          <a:p>
            <a:r>
              <a:rPr lang="nb-NO" dirty="0"/>
              <a:t>Delt ansvar</a:t>
            </a:r>
          </a:p>
          <a:p>
            <a:pPr lvl="1"/>
            <a:r>
              <a:rPr lang="nb-NO" dirty="0"/>
              <a:t>Hva tar </a:t>
            </a:r>
            <a:r>
              <a:rPr lang="nb-NO" dirty="0" err="1"/>
              <a:t>Azure</a:t>
            </a:r>
            <a:r>
              <a:rPr lang="nb-NO" dirty="0"/>
              <a:t> ansvar for?</a:t>
            </a:r>
          </a:p>
          <a:p>
            <a:pPr lvl="1"/>
            <a:r>
              <a:rPr lang="nb-NO" dirty="0"/>
              <a:t>Hva har du ansvar for?</a:t>
            </a:r>
          </a:p>
          <a:p>
            <a:pPr lvl="1"/>
            <a:r>
              <a:rPr lang="nb-NO" dirty="0" err="1"/>
              <a:t>PaaS</a:t>
            </a:r>
            <a:r>
              <a:rPr lang="nb-NO" dirty="0"/>
              <a:t>, </a:t>
            </a:r>
            <a:r>
              <a:rPr lang="nb-NO" dirty="0" err="1"/>
              <a:t>SaaS</a:t>
            </a:r>
            <a:r>
              <a:rPr lang="nb-NO" dirty="0"/>
              <a:t> eller </a:t>
            </a:r>
            <a:r>
              <a:rPr lang="nb-NO" dirty="0" err="1"/>
              <a:t>IaaS</a:t>
            </a:r>
            <a:endParaRPr lang="nb-NO" dirty="0"/>
          </a:p>
          <a:p>
            <a:r>
              <a:rPr lang="nb-NO" dirty="0"/>
              <a:t>SSO</a:t>
            </a:r>
          </a:p>
          <a:p>
            <a:pPr lvl="1"/>
            <a:r>
              <a:rPr lang="nb-NO" dirty="0"/>
              <a:t>Færre brukere, mer sikkert?</a:t>
            </a:r>
          </a:p>
          <a:p>
            <a:pPr lvl="1"/>
            <a:endParaRPr lang="nb-NO" dirty="0"/>
          </a:p>
        </p:txBody>
      </p:sp>
      <p:sp>
        <p:nvSpPr>
          <p:cNvPr id="3" name="Title 2"/>
          <p:cNvSpPr>
            <a:spLocks noGrp="1"/>
          </p:cNvSpPr>
          <p:nvPr>
            <p:ph type="title"/>
          </p:nvPr>
        </p:nvSpPr>
        <p:spPr/>
        <p:txBody>
          <a:bodyPr/>
          <a:lstStyle/>
          <a:p>
            <a:r>
              <a:rPr lang="nb-NO" dirty="0"/>
              <a:t>Sikkert i Azure</a:t>
            </a:r>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CCE435-C5D1-40E1-97F2-37D2F5337578}"/>
              </a:ext>
            </a:extLst>
          </p:cNvPr>
          <p:cNvSpPr>
            <a:spLocks noGrp="1"/>
          </p:cNvSpPr>
          <p:nvPr>
            <p:ph idx="1"/>
          </p:nvPr>
        </p:nvSpPr>
        <p:spPr/>
        <p:txBody>
          <a:bodyPr/>
          <a:lstStyle/>
          <a:p>
            <a:r>
              <a:rPr lang="nb-NO" dirty="0"/>
              <a:t>Physical Security (Fysisk sikring)</a:t>
            </a:r>
          </a:p>
          <a:p>
            <a:r>
              <a:rPr lang="nb-NO" dirty="0"/>
              <a:t>Identity and Access (identitet og tilgangskontroll)</a:t>
            </a:r>
          </a:p>
          <a:p>
            <a:pPr lvl="1"/>
            <a:r>
              <a:rPr lang="nb-NO" dirty="0"/>
              <a:t>Azure Active </a:t>
            </a:r>
          </a:p>
          <a:p>
            <a:r>
              <a:rPr lang="nb-NO" dirty="0"/>
              <a:t>Perimeter (</a:t>
            </a:r>
            <a:r>
              <a:rPr lang="nb-NO" dirty="0" err="1"/>
              <a:t>Firewalls</a:t>
            </a:r>
            <a:r>
              <a:rPr lang="nb-NO" dirty="0"/>
              <a:t> </a:t>
            </a:r>
            <a:r>
              <a:rPr lang="nb-NO" dirty="0" err="1"/>
              <a:t>etc</a:t>
            </a:r>
            <a:r>
              <a:rPr lang="nb-NO" dirty="0"/>
              <a:t>).</a:t>
            </a:r>
          </a:p>
          <a:p>
            <a:r>
              <a:rPr lang="nb-NO" dirty="0"/>
              <a:t>Network</a:t>
            </a:r>
          </a:p>
          <a:p>
            <a:pPr lvl="1"/>
            <a:r>
              <a:rPr lang="nb-NO" dirty="0"/>
              <a:t>Virtuelle nettverk </a:t>
            </a:r>
          </a:p>
          <a:p>
            <a:r>
              <a:rPr lang="nb-NO" dirty="0" err="1"/>
              <a:t>Compute</a:t>
            </a:r>
            <a:endParaRPr lang="nb-NO" dirty="0"/>
          </a:p>
          <a:p>
            <a:r>
              <a:rPr lang="nb-NO" dirty="0"/>
              <a:t>Application</a:t>
            </a:r>
          </a:p>
          <a:p>
            <a:r>
              <a:rPr lang="nb-NO" dirty="0"/>
              <a:t>Data</a:t>
            </a:r>
          </a:p>
          <a:p>
            <a:pPr lvl="1"/>
            <a:r>
              <a:rPr lang="nb-NO" dirty="0"/>
              <a:t>Encryption</a:t>
            </a:r>
          </a:p>
          <a:p>
            <a:endParaRPr lang="nb-NO" dirty="0"/>
          </a:p>
        </p:txBody>
      </p:sp>
      <p:sp>
        <p:nvSpPr>
          <p:cNvPr id="3" name="Title 2">
            <a:extLst>
              <a:ext uri="{FF2B5EF4-FFF2-40B4-BE49-F238E27FC236}">
                <a16:creationId xmlns:a16="http://schemas.microsoft.com/office/drawing/2014/main" id="{523C3B3E-20C9-4888-92A2-6E738103DCEF}"/>
              </a:ext>
            </a:extLst>
          </p:cNvPr>
          <p:cNvSpPr>
            <a:spLocks noGrp="1"/>
          </p:cNvSpPr>
          <p:nvPr>
            <p:ph type="title"/>
          </p:nvPr>
        </p:nvSpPr>
        <p:spPr/>
        <p:txBody>
          <a:bodyPr/>
          <a:lstStyle/>
          <a:p>
            <a:r>
              <a:rPr lang="nb-NO" dirty="0"/>
              <a:t>Defence in depth - Lagvis sikkerhet</a:t>
            </a:r>
          </a:p>
        </p:txBody>
      </p:sp>
      <p:pic>
        <p:nvPicPr>
          <p:cNvPr id="5" name="Picture 4">
            <a:extLst>
              <a:ext uri="{FF2B5EF4-FFF2-40B4-BE49-F238E27FC236}">
                <a16:creationId xmlns:a16="http://schemas.microsoft.com/office/drawing/2014/main" id="{21ED9DDF-2408-4050-A273-A58701AB0E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6446" y="3004457"/>
            <a:ext cx="2809133" cy="2288351"/>
          </a:xfrm>
          <a:prstGeom prst="rect">
            <a:avLst/>
          </a:prstGeom>
        </p:spPr>
      </p:pic>
    </p:spTree>
    <p:extLst>
      <p:ext uri="{BB962C8B-B14F-4D97-AF65-F5344CB8AC3E}">
        <p14:creationId xmlns:p14="http://schemas.microsoft.com/office/powerpoint/2010/main" val="34416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6454E-924F-4205-B381-547460A34916}"/>
              </a:ext>
            </a:extLst>
          </p:cNvPr>
          <p:cNvSpPr>
            <a:spLocks noGrp="1"/>
          </p:cNvSpPr>
          <p:nvPr>
            <p:ph type="title"/>
          </p:nvPr>
        </p:nvSpPr>
        <p:spPr/>
        <p:txBody>
          <a:bodyPr/>
          <a:lstStyle/>
          <a:p>
            <a:r>
              <a:rPr lang="nb-NO" dirty="0"/>
              <a:t>Delt ansvar.</a:t>
            </a:r>
          </a:p>
        </p:txBody>
      </p:sp>
      <p:pic>
        <p:nvPicPr>
          <p:cNvPr id="5" name="Content Placeholder 4" descr="A screenshot of a cell phone&#10;&#10;Description automatically generated">
            <a:extLst>
              <a:ext uri="{FF2B5EF4-FFF2-40B4-BE49-F238E27FC236}">
                <a16:creationId xmlns:a16="http://schemas.microsoft.com/office/drawing/2014/main" id="{DB784447-069E-40B2-A426-53EB360E4C6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48138" y="1825625"/>
            <a:ext cx="3209925" cy="4010025"/>
          </a:xfrm>
        </p:spPr>
      </p:pic>
      <p:sp>
        <p:nvSpPr>
          <p:cNvPr id="2" name="Content Placeholder 1">
            <a:extLst>
              <a:ext uri="{FF2B5EF4-FFF2-40B4-BE49-F238E27FC236}">
                <a16:creationId xmlns:a16="http://schemas.microsoft.com/office/drawing/2014/main" id="{32E9A007-E535-454D-98C0-DB315BCEB216}"/>
              </a:ext>
            </a:extLst>
          </p:cNvPr>
          <p:cNvSpPr>
            <a:spLocks noGrp="1"/>
          </p:cNvSpPr>
          <p:nvPr>
            <p:ph idx="13"/>
          </p:nvPr>
        </p:nvSpPr>
        <p:spPr/>
        <p:txBody>
          <a:bodyPr/>
          <a:lstStyle/>
          <a:p>
            <a:r>
              <a:rPr lang="nb-NO" dirty="0"/>
              <a:t>Microsoft ansvar vs. vårt ansvar </a:t>
            </a:r>
          </a:p>
          <a:p>
            <a:r>
              <a:rPr lang="nb-NO" dirty="0"/>
              <a:t>Selv om Microsoft er en sikker plattform, så er det ikke vanskelig å lage et system i skyen som ikke er sikker.</a:t>
            </a:r>
          </a:p>
          <a:p>
            <a:r>
              <a:rPr lang="nb-NO" dirty="0"/>
              <a:t>Hvis man ønsker å sikre dataene sine, så må man gjøre en jobb uansett om det er </a:t>
            </a:r>
            <a:r>
              <a:rPr lang="nb-NO" dirty="0" err="1"/>
              <a:t>SaaS</a:t>
            </a:r>
            <a:r>
              <a:rPr lang="nb-NO" dirty="0"/>
              <a:t>, </a:t>
            </a:r>
            <a:r>
              <a:rPr lang="nb-NO" dirty="0" err="1"/>
              <a:t>PaaS</a:t>
            </a:r>
            <a:r>
              <a:rPr lang="nb-NO" dirty="0"/>
              <a:t>, </a:t>
            </a:r>
            <a:r>
              <a:rPr lang="nb-NO" dirty="0" err="1"/>
              <a:t>IaaS</a:t>
            </a:r>
            <a:r>
              <a:rPr lang="nb-NO" dirty="0"/>
              <a:t>, men hvor mye kommer an på hvilken løsning man velger</a:t>
            </a:r>
          </a:p>
          <a:p>
            <a:endParaRPr lang="nb-NO" dirty="0"/>
          </a:p>
        </p:txBody>
      </p:sp>
    </p:spTree>
    <p:extLst>
      <p:ext uri="{BB962C8B-B14F-4D97-AF65-F5344CB8AC3E}">
        <p14:creationId xmlns:p14="http://schemas.microsoft.com/office/powerpoint/2010/main" val="289203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0053A4-7AD4-492F-BC64-A947322D867F}"/>
              </a:ext>
            </a:extLst>
          </p:cNvPr>
          <p:cNvSpPr>
            <a:spLocks noGrp="1"/>
          </p:cNvSpPr>
          <p:nvPr>
            <p:ph idx="1"/>
          </p:nvPr>
        </p:nvSpPr>
        <p:spPr/>
        <p:txBody>
          <a:bodyPr/>
          <a:lstStyle/>
          <a:p>
            <a:r>
              <a:rPr lang="nb-NO" dirty="0" err="1"/>
              <a:t>Monitoring</a:t>
            </a:r>
            <a:r>
              <a:rPr lang="nb-NO" dirty="0"/>
              <a:t> service for sikkerhet</a:t>
            </a:r>
          </a:p>
          <a:p>
            <a:r>
              <a:rPr lang="nb-NO" dirty="0"/>
              <a:t>Anbefalinger: </a:t>
            </a:r>
            <a:r>
              <a:rPr lang="nb-NO" dirty="0" err="1"/>
              <a:t>scanner</a:t>
            </a:r>
            <a:r>
              <a:rPr lang="nb-NO" dirty="0"/>
              <a:t> tjenester for å finne usikker konfigurasjon </a:t>
            </a:r>
          </a:p>
          <a:p>
            <a:endParaRPr lang="nb-NO" dirty="0"/>
          </a:p>
          <a:p>
            <a:endParaRPr lang="nb-NO" dirty="0"/>
          </a:p>
          <a:p>
            <a:r>
              <a:rPr lang="nb-NO" dirty="0"/>
              <a:t>To prisnivåer</a:t>
            </a:r>
          </a:p>
          <a:p>
            <a:pPr lvl="1"/>
            <a:r>
              <a:rPr lang="nb-NO" dirty="0"/>
              <a:t>Basic tier: Tilbyr anbefalinger og </a:t>
            </a:r>
            <a:r>
              <a:rPr lang="nb-NO" dirty="0" err="1"/>
              <a:t>recommendations</a:t>
            </a:r>
            <a:endParaRPr lang="nb-NO" dirty="0"/>
          </a:p>
          <a:p>
            <a:pPr lvl="1"/>
            <a:r>
              <a:rPr lang="nb-NO" dirty="0"/>
              <a:t>Standard tier: Tilbyr alle tjenester som overvåkning</a:t>
            </a:r>
          </a:p>
          <a:p>
            <a:endParaRPr lang="nb-NO" dirty="0"/>
          </a:p>
          <a:p>
            <a:r>
              <a:rPr lang="nb-NO" dirty="0"/>
              <a:t>Overvåking av tjenester (Standard)</a:t>
            </a:r>
          </a:p>
          <a:p>
            <a:pPr marL="0" indent="0">
              <a:buNone/>
            </a:pPr>
            <a:endParaRPr lang="nb-NO" dirty="0"/>
          </a:p>
          <a:p>
            <a:endParaRPr lang="nb-NO" dirty="0"/>
          </a:p>
        </p:txBody>
      </p:sp>
      <p:sp>
        <p:nvSpPr>
          <p:cNvPr id="3" name="Title 2">
            <a:extLst>
              <a:ext uri="{FF2B5EF4-FFF2-40B4-BE49-F238E27FC236}">
                <a16:creationId xmlns:a16="http://schemas.microsoft.com/office/drawing/2014/main" id="{588209D4-0181-4A79-95F6-D34F1CB44558}"/>
              </a:ext>
            </a:extLst>
          </p:cNvPr>
          <p:cNvSpPr>
            <a:spLocks noGrp="1"/>
          </p:cNvSpPr>
          <p:nvPr>
            <p:ph type="title"/>
          </p:nvPr>
        </p:nvSpPr>
        <p:spPr/>
        <p:txBody>
          <a:bodyPr/>
          <a:lstStyle/>
          <a:p>
            <a:r>
              <a:rPr lang="nb-NO" dirty="0"/>
              <a:t>Azure Security Center</a:t>
            </a:r>
          </a:p>
        </p:txBody>
      </p:sp>
      <p:pic>
        <p:nvPicPr>
          <p:cNvPr id="2050" name="Picture 2" descr="Bilderesultat for azure security center">
            <a:extLst>
              <a:ext uri="{FF2B5EF4-FFF2-40B4-BE49-F238E27FC236}">
                <a16:creationId xmlns:a16="http://schemas.microsoft.com/office/drawing/2014/main" id="{78200B77-F882-4721-B5FB-EE76BBDDE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8921"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6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2E6551-FB34-4842-B140-5F0475BDB3EF}"/>
              </a:ext>
            </a:extLst>
          </p:cNvPr>
          <p:cNvSpPr>
            <a:spLocks noGrp="1"/>
          </p:cNvSpPr>
          <p:nvPr>
            <p:ph idx="1"/>
          </p:nvPr>
        </p:nvSpPr>
        <p:spPr/>
        <p:txBody>
          <a:bodyPr/>
          <a:lstStyle/>
          <a:p>
            <a:pPr marL="0" indent="0">
              <a:buNone/>
            </a:pPr>
            <a:endParaRPr lang="nb-NO" dirty="0">
              <a:hlinkClick r:id="rId2"/>
            </a:endParaRPr>
          </a:p>
          <a:p>
            <a:r>
              <a:rPr lang="nb-NO" dirty="0">
                <a:hlinkClick r:id="rId2"/>
              </a:rPr>
              <a:t>https://minside.bouvet.no/bouvet-alle/meg-som-ansatt/sikkerhet-i-dna-et-vart</a:t>
            </a:r>
            <a:endParaRPr lang="nb-NO" dirty="0"/>
          </a:p>
          <a:p>
            <a:pPr marL="0" indent="0">
              <a:buNone/>
            </a:pPr>
            <a:endParaRPr lang="nb-NO" dirty="0"/>
          </a:p>
          <a:p>
            <a:r>
              <a:rPr lang="nb-NO" dirty="0">
                <a:hlinkClick r:id="rId3"/>
              </a:rPr>
              <a:t>https://minside.bouvet.no/metoder/cloud-security</a:t>
            </a:r>
            <a:endParaRPr lang="nb-NO" dirty="0"/>
          </a:p>
          <a:p>
            <a:endParaRPr lang="nb-NO" dirty="0"/>
          </a:p>
        </p:txBody>
      </p:sp>
      <p:sp>
        <p:nvSpPr>
          <p:cNvPr id="3" name="Title 2">
            <a:extLst>
              <a:ext uri="{FF2B5EF4-FFF2-40B4-BE49-F238E27FC236}">
                <a16:creationId xmlns:a16="http://schemas.microsoft.com/office/drawing/2014/main" id="{0799CBB5-0E2C-4344-96B8-3F135E8ED7F7}"/>
              </a:ext>
            </a:extLst>
          </p:cNvPr>
          <p:cNvSpPr>
            <a:spLocks noGrp="1"/>
          </p:cNvSpPr>
          <p:nvPr>
            <p:ph type="title"/>
          </p:nvPr>
        </p:nvSpPr>
        <p:spPr/>
        <p:txBody>
          <a:bodyPr/>
          <a:lstStyle/>
          <a:p>
            <a:r>
              <a:rPr lang="nb-NO" dirty="0"/>
              <a:t>Nyttige lenker (Bouvet interne)</a:t>
            </a:r>
          </a:p>
        </p:txBody>
      </p:sp>
    </p:spTree>
    <p:extLst>
      <p:ext uri="{BB962C8B-B14F-4D97-AF65-F5344CB8AC3E}">
        <p14:creationId xmlns:p14="http://schemas.microsoft.com/office/powerpoint/2010/main" val="1163624278"/>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D3CE5A03C88D04F8FE0CC8617320B29" ma:contentTypeVersion="2" ma:contentTypeDescription="Create a new document." ma:contentTypeScope="" ma:versionID="23c508fadb5761cd27fdc7efc393bb78">
  <xsd:schema xmlns:xsd="http://www.w3.org/2001/XMLSchema" xmlns:xs="http://www.w3.org/2001/XMLSchema" xmlns:p="http://schemas.microsoft.com/office/2006/metadata/properties" xmlns:ns2="323bcd62-7d27-4513-9df1-9bc20f03554b" targetNamespace="http://schemas.microsoft.com/office/2006/metadata/properties" ma:root="true" ma:fieldsID="4120a6a9df7c81c23a4d646d2ccf1355" ns2:_="">
    <xsd:import namespace="323bcd62-7d27-4513-9df1-9bc20f03554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3bcd62-7d27-4513-9df1-9bc20f03554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CB842-18D5-4EEF-9009-B0CAFCE7AC3E}">
  <ds:schemaRefs>
    <ds:schemaRef ds:uri="http://schemas.microsoft.com/office/2006/documentManagement/types"/>
    <ds:schemaRef ds:uri="http://schemas.microsoft.com/office/infopath/2007/PartnerControls"/>
    <ds:schemaRef ds:uri="cd7095a3-97f1-4663-a71f-a762e9d8a5de"/>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0377EA4A-9170-43AD-A052-6EABC948F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3bcd62-7d27-4513-9df1-9bc20f0355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B82CC63-55FC-4D22-9ED3-DB88AF6228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1950</TotalTime>
  <Words>773</Words>
  <Application>Microsoft Office PowerPoint</Application>
  <PresentationFormat>Widescreen</PresentationFormat>
  <Paragraphs>160</Paragraphs>
  <Slides>17</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Arial</vt:lpstr>
      <vt:lpstr>Calibri</vt:lpstr>
      <vt:lpstr>Calibri Light</vt:lpstr>
      <vt:lpstr>Courier New</vt:lpstr>
      <vt:lpstr>Georgia</vt:lpstr>
      <vt:lpstr>Wingdings</vt:lpstr>
      <vt:lpstr>Forside</vt:lpstr>
      <vt:lpstr>Innhold</vt:lpstr>
      <vt:lpstr>Prosess</vt:lpstr>
      <vt:lpstr>PowerPoint Presentation</vt:lpstr>
      <vt:lpstr>Azureskolen – Workshop #3</vt:lpstr>
      <vt:lpstr>Azureskolen Workshop – Foreløpig plan</vt:lpstr>
      <vt:lpstr>Dagens workshop</vt:lpstr>
      <vt:lpstr>Sikkert i Azure</vt:lpstr>
      <vt:lpstr>Defence in depth - Lagvis sikkerhet</vt:lpstr>
      <vt:lpstr>Delt ansvar.</vt:lpstr>
      <vt:lpstr>Azure Security Center</vt:lpstr>
      <vt:lpstr>Nyttige lenker (Bouvet interne)</vt:lpstr>
      <vt:lpstr>Demo og leksjon 1</vt:lpstr>
      <vt:lpstr>Azure AD</vt:lpstr>
      <vt:lpstr>Azure AD</vt:lpstr>
      <vt:lpstr>Authentication &amp; authorization</vt:lpstr>
      <vt:lpstr>Azure AD – App Registrations</vt:lpstr>
      <vt:lpstr>Demo og Leksjon 2.</vt:lpstr>
      <vt:lpstr>Infrastruktur sikkerhet</vt:lpstr>
      <vt:lpstr>Demo og Bonusleksjon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Håvard Engum</cp:lastModifiedBy>
  <cp:revision>77</cp:revision>
  <dcterms:created xsi:type="dcterms:W3CDTF">2018-11-13T16:59:11Z</dcterms:created>
  <dcterms:modified xsi:type="dcterms:W3CDTF">2020-01-19T10:15:00Z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0x0101005D3CE5A03C88D04F8FE0CC8617320B29</vt:lpwstr>
  </property>
  <property fmtid="{D5CDD505-2E9C-101B-9397-08002B2CF9AE}" pid="3" name="_dlc_DocIdItemGuid">
    <vt:lpwstr>86852120-cc66-4c0f-8b63-a8fb53c60303</vt:lpwstr>
  </property>
</Properties>
</file>