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2"/>
  </p:notesMasterIdLst>
  <p:handoutMasterIdLst>
    <p:handoutMasterId r:id="rId23"/>
  </p:handoutMasterIdLst>
  <p:sldIdLst>
    <p:sldId id="256" r:id="rId7"/>
    <p:sldId id="257" r:id="rId8"/>
    <p:sldId id="259" r:id="rId9"/>
    <p:sldId id="260" r:id="rId10"/>
    <p:sldId id="284" r:id="rId11"/>
    <p:sldId id="291" r:id="rId12"/>
    <p:sldId id="293" r:id="rId13"/>
    <p:sldId id="290" r:id="rId14"/>
    <p:sldId id="292" r:id="rId15"/>
    <p:sldId id="275" r:id="rId16"/>
    <p:sldId id="288" r:id="rId17"/>
    <p:sldId id="289" r:id="rId18"/>
    <p:sldId id="280" r:id="rId19"/>
    <p:sldId id="287" r:id="rId20"/>
    <p:sldId id="286" r:id="rId2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004" autoAdjust="0"/>
  </p:normalViewPr>
  <p:slideViewPr>
    <p:cSldViewPr snapToGrid="0" showGuides="1">
      <p:cViewPr varScale="1">
        <p:scale>
          <a:sx n="40" d="100"/>
          <a:sy n="40" d="100"/>
        </p:scale>
        <p:origin x="1686"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12.11.2019</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12.11.2019</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Vårt ansvar </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44331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t>
            </a:r>
            <a:r>
              <a:rPr lang="nb-NO" dirty="0" err="1"/>
              <a:t>deployment</a:t>
            </a:r>
            <a:r>
              <a:rPr lang="nb-NO" dirty="0"/>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3298195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Rollebasert identitetstjeneste </a:t>
            </a:r>
          </a:p>
          <a:p>
            <a:r>
              <a:rPr lang="nb-NO" dirty="0"/>
              <a:t>Active Directory sammen med on-</a:t>
            </a:r>
            <a:r>
              <a:rPr lang="nb-NO" dirty="0" err="1"/>
              <a:t>prem</a:t>
            </a:r>
            <a:endParaRPr lang="nb-NO" dirty="0"/>
          </a:p>
          <a:p>
            <a:r>
              <a:rPr lang="nb-NO" dirty="0" err="1"/>
              <a:t>Authentication</a:t>
            </a:r>
            <a:endParaRPr lang="nb-NO" dirty="0"/>
          </a:p>
          <a:p>
            <a:pPr lvl="1"/>
            <a:r>
              <a:rPr lang="nb-NO" dirty="0" err="1"/>
              <a:t>Multi-factor</a:t>
            </a:r>
            <a:r>
              <a:rPr lang="nb-NO" dirty="0"/>
              <a:t> </a:t>
            </a:r>
            <a:r>
              <a:rPr lang="nb-NO" dirty="0" err="1"/>
              <a:t>Authentication</a:t>
            </a:r>
            <a:endParaRPr lang="nb-NO" dirty="0"/>
          </a:p>
          <a:p>
            <a:r>
              <a:rPr lang="nb-NO" dirty="0"/>
              <a:t>Støtte for SSO</a:t>
            </a:r>
          </a:p>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r>
              <a:rPr lang="nb-NO" dirty="0"/>
              <a:t>Role-based access control (RBAC)</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91858-AB54-465A-AC65-86BFFFE44E4D}"/>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F95EA700-6D4A-49F7-B7E1-B7811FEC9882}"/>
              </a:ext>
            </a:extLst>
          </p:cNvPr>
          <p:cNvSpPr>
            <a:spLocks noGrp="1"/>
          </p:cNvSpPr>
          <p:nvPr>
            <p:ph type="title"/>
          </p:nvPr>
        </p:nvSpPr>
        <p:spPr/>
        <p:txBody>
          <a:bodyPr/>
          <a:lstStyle/>
          <a:p>
            <a:endParaRPr lang="nb-NO"/>
          </a:p>
        </p:txBody>
      </p:sp>
    </p:spTree>
    <p:extLst>
      <p:ext uri="{BB962C8B-B14F-4D97-AF65-F5344CB8AC3E}">
        <p14:creationId xmlns:p14="http://schemas.microsoft.com/office/powerpoint/2010/main" val="304886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t>Portal</a:t>
            </a:r>
          </a:p>
          <a:p>
            <a:r>
              <a:rPr lang="nb-NO" dirty="0"/>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t>
            </a:r>
          </a:p>
          <a:p>
            <a:r>
              <a:rPr lang="nb-NO" dirty="0"/>
              <a:t>Leksjon 1: Azure </a:t>
            </a:r>
            <a:r>
              <a:rPr lang="nb-NO" dirty="0" err="1"/>
              <a:t>DevOps</a:t>
            </a:r>
            <a:r>
              <a:rPr lang="nb-NO" dirty="0"/>
              <a:t> – Delivery Pipeline</a:t>
            </a:r>
          </a:p>
          <a:p>
            <a:r>
              <a:rPr lang="nb-NO" dirty="0"/>
              <a:t>Leksjon 2: Azure AD og autentisering</a:t>
            </a:r>
          </a:p>
          <a:p>
            <a:r>
              <a:rPr lang="nb-NO" dirty="0"/>
              <a:t>Bonus-leksjon: SAS-token og vnet</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a:t>
            </a:r>
          </a:p>
          <a:p>
            <a:endParaRPr lang="nb-NO" dirty="0"/>
          </a:p>
          <a:p>
            <a:r>
              <a:rPr lang="nb-NO" dirty="0"/>
              <a:t>Network</a:t>
            </a:r>
          </a:p>
          <a:p>
            <a:pPr lvl="1"/>
            <a:r>
              <a:rPr lang="nb-NO" dirty="0"/>
              <a:t>Virtuelle nettverk, </a:t>
            </a:r>
          </a:p>
          <a:p>
            <a:r>
              <a:rPr lang="nb-NO" dirty="0"/>
              <a:t>Compute</a:t>
            </a:r>
          </a:p>
          <a:p>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27BF1-1A34-4985-A3F0-67A8830BF363}"/>
              </a:ext>
            </a:extLst>
          </p:cNvPr>
          <p:cNvSpPr>
            <a:spLocks noGrp="1"/>
          </p:cNvSpPr>
          <p:nvPr>
            <p:ph idx="1"/>
          </p:nvPr>
        </p:nvSpPr>
        <p:spPr/>
        <p:txBody>
          <a:bodyPr/>
          <a:lstStyle/>
          <a:p>
            <a:r>
              <a:rPr lang="nb-NO" dirty="0"/>
              <a:t>Microsoft ansvar vs. </a:t>
            </a:r>
            <a:r>
              <a:rPr lang="nb-NO"/>
              <a:t>Vårt ansvar </a:t>
            </a:r>
          </a:p>
        </p:txBody>
      </p:sp>
      <p:sp>
        <p:nvSpPr>
          <p:cNvPr id="3" name="Title 2">
            <a:extLst>
              <a:ext uri="{FF2B5EF4-FFF2-40B4-BE49-F238E27FC236}">
                <a16:creationId xmlns:a16="http://schemas.microsoft.com/office/drawing/2014/main" id="{21D13C0A-69F7-4AD0-95BE-64826CCA89BC}"/>
              </a:ext>
            </a:extLst>
          </p:cNvPr>
          <p:cNvSpPr>
            <a:spLocks noGrp="1"/>
          </p:cNvSpPr>
          <p:nvPr>
            <p:ph type="title"/>
          </p:nvPr>
        </p:nvSpPr>
        <p:spPr/>
        <p:txBody>
          <a:bodyPr/>
          <a:lstStyle/>
          <a:p>
            <a:endParaRPr lang="nb-NO" dirty="0"/>
          </a:p>
        </p:txBody>
      </p:sp>
    </p:spTree>
    <p:extLst>
      <p:ext uri="{BB962C8B-B14F-4D97-AF65-F5344CB8AC3E}">
        <p14:creationId xmlns:p14="http://schemas.microsoft.com/office/powerpoint/2010/main" val="382487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Azure Active Directory</a:t>
            </a:r>
          </a:p>
          <a:p>
            <a:endParaRPr lang="nb-NO" dirty="0"/>
          </a:p>
          <a:p>
            <a:r>
              <a:rPr lang="nb-NO" dirty="0"/>
              <a:t>Security Center</a:t>
            </a:r>
          </a:p>
          <a:p>
            <a:endParaRPr lang="nb-NO" dirty="0"/>
          </a:p>
          <a:p>
            <a:r>
              <a:rPr lang="nb-NO" dirty="0"/>
              <a:t>Advanced</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Sikkerhetstjeneter</a:t>
            </a:r>
          </a:p>
        </p:txBody>
      </p:sp>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r>
              <a:rPr lang="nb-NO" dirty="0"/>
              <a:t>Trust Center</a:t>
            </a:r>
          </a:p>
          <a:p>
            <a:endParaRPr lang="nb-NO" dirty="0"/>
          </a:p>
          <a:p>
            <a:r>
              <a:rPr lang="nb-NO" dirty="0"/>
              <a:t>Min side:</a:t>
            </a:r>
          </a:p>
          <a:p>
            <a:pPr lvl="1"/>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1580</TotalTime>
  <Words>443</Words>
  <Application>Microsoft Office PowerPoint</Application>
  <PresentationFormat>Widescreen</PresentationFormat>
  <Paragraphs>99</Paragraphs>
  <Slides>15</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Lagvis sikkerhet</vt:lpstr>
      <vt:lpstr>PowerPoint Presentation</vt:lpstr>
      <vt:lpstr>Sikkerhetstjeneter</vt:lpstr>
      <vt:lpstr>Nyttige lenker</vt:lpstr>
      <vt:lpstr>Demo og leksjon 1</vt:lpstr>
      <vt:lpstr>Azure AD</vt:lpstr>
      <vt:lpstr>PowerPoint Presentation</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46</cp:revision>
  <dcterms:created xsi:type="dcterms:W3CDTF">2018-11-13T16:59:11Z</dcterms:created>
  <dcterms:modified xsi:type="dcterms:W3CDTF">2019-11-12T17:21:21Z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