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7" r:id="rId5"/>
    <p:sldMasterId id="2147483705" r:id="rId6"/>
  </p:sldMasterIdLst>
  <p:notesMasterIdLst>
    <p:notesMasterId r:id="rId22"/>
  </p:notesMasterIdLst>
  <p:handoutMasterIdLst>
    <p:handoutMasterId r:id="rId23"/>
  </p:handoutMasterIdLst>
  <p:sldIdLst>
    <p:sldId id="256" r:id="rId7"/>
    <p:sldId id="257" r:id="rId8"/>
    <p:sldId id="258" r:id="rId9"/>
    <p:sldId id="263" r:id="rId10"/>
    <p:sldId id="267" r:id="rId11"/>
    <p:sldId id="261" r:id="rId12"/>
    <p:sldId id="262" r:id="rId13"/>
    <p:sldId id="269" r:id="rId14"/>
    <p:sldId id="265" r:id="rId15"/>
    <p:sldId id="259" r:id="rId16"/>
    <p:sldId id="266" r:id="rId17"/>
    <p:sldId id="260" r:id="rId18"/>
    <p:sldId id="270" r:id="rId19"/>
    <p:sldId id="268" r:id="rId20"/>
    <p:sldId id="264" r:id="rId2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14" autoAdjust="0"/>
    <p:restoredTop sz="67606" autoAdjust="0"/>
  </p:normalViewPr>
  <p:slideViewPr>
    <p:cSldViewPr snapToGrid="0" showGuides="1">
      <p:cViewPr varScale="1">
        <p:scale>
          <a:sx n="85" d="100"/>
          <a:sy n="85" d="100"/>
        </p:scale>
        <p:origin x="79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4" d="100"/>
          <a:sy n="74" d="100"/>
        </p:scale>
        <p:origin x="255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åvard Engum" userId="e7d2f97b-ea5e-4920-95f5-a9e578f72833" providerId="ADAL" clId="{C877415D-5F48-44A1-8045-54C2275038B1}"/>
    <pc:docChg chg="custSel addSld modSld sldOrd">
      <pc:chgData name="Håvard Engum" userId="e7d2f97b-ea5e-4920-95f5-a9e578f72833" providerId="ADAL" clId="{C877415D-5F48-44A1-8045-54C2275038B1}" dt="2018-08-30T19:39:51.064" v="1036"/>
      <pc:docMkLst>
        <pc:docMk/>
      </pc:docMkLst>
      <pc:sldChg chg="modSp">
        <pc:chgData name="Håvard Engum" userId="e7d2f97b-ea5e-4920-95f5-a9e578f72833" providerId="ADAL" clId="{C877415D-5F48-44A1-8045-54C2275038B1}" dt="2018-08-30T18:13:29.178" v="477" actId="20577"/>
        <pc:sldMkLst>
          <pc:docMk/>
          <pc:sldMk cId="177674247" sldId="257"/>
        </pc:sldMkLst>
        <pc:spChg chg="mod">
          <ac:chgData name="Håvard Engum" userId="e7d2f97b-ea5e-4920-95f5-a9e578f72833" providerId="ADAL" clId="{C877415D-5F48-44A1-8045-54C2275038B1}" dt="2018-08-30T18:13:29.178" v="477" actId="20577"/>
          <ac:spMkLst>
            <pc:docMk/>
            <pc:sldMk cId="177674247" sldId="257"/>
            <ac:spMk id="3" creationId="{A578DB09-162B-4410-BBC5-519080BEA915}"/>
          </ac:spMkLst>
        </pc:spChg>
      </pc:sldChg>
      <pc:sldChg chg="modSp modNotesTx">
        <pc:chgData name="Håvard Engum" userId="e7d2f97b-ea5e-4920-95f5-a9e578f72833" providerId="ADAL" clId="{C877415D-5F48-44A1-8045-54C2275038B1}" dt="2018-08-30T18:17:37.572" v="500" actId="20577"/>
        <pc:sldMkLst>
          <pc:docMk/>
          <pc:sldMk cId="667589173" sldId="258"/>
        </pc:sldMkLst>
        <pc:spChg chg="mod">
          <ac:chgData name="Håvard Engum" userId="e7d2f97b-ea5e-4920-95f5-a9e578f72833" providerId="ADAL" clId="{C877415D-5F48-44A1-8045-54C2275038B1}" dt="2018-08-30T18:17:37.572" v="500" actId="20577"/>
          <ac:spMkLst>
            <pc:docMk/>
            <pc:sldMk cId="667589173" sldId="258"/>
            <ac:spMk id="5" creationId="{4955DD50-67FE-4D7E-9392-9BA3C3C1D560}"/>
          </ac:spMkLst>
        </pc:spChg>
      </pc:sldChg>
      <pc:sldChg chg="modSp">
        <pc:chgData name="Håvard Engum" userId="e7d2f97b-ea5e-4920-95f5-a9e578f72833" providerId="ADAL" clId="{C877415D-5F48-44A1-8045-54C2275038B1}" dt="2018-08-28T16:27:32.922" v="30" actId="20577"/>
        <pc:sldMkLst>
          <pc:docMk/>
          <pc:sldMk cId="1670483524" sldId="259"/>
        </pc:sldMkLst>
        <pc:spChg chg="mod">
          <ac:chgData name="Håvard Engum" userId="e7d2f97b-ea5e-4920-95f5-a9e578f72833" providerId="ADAL" clId="{C877415D-5F48-44A1-8045-54C2275038B1}" dt="2018-08-28T16:27:32.922" v="30" actId="20577"/>
          <ac:spMkLst>
            <pc:docMk/>
            <pc:sldMk cId="1670483524" sldId="259"/>
            <ac:spMk id="2" creationId="{7DB315D8-9E57-4154-8078-65747D823AF2}"/>
          </ac:spMkLst>
        </pc:spChg>
        <pc:spChg chg="mod">
          <ac:chgData name="Håvard Engum" userId="e7d2f97b-ea5e-4920-95f5-a9e578f72833" providerId="ADAL" clId="{C877415D-5F48-44A1-8045-54C2275038B1}" dt="2018-08-28T16:27:24.416" v="18" actId="20577"/>
          <ac:spMkLst>
            <pc:docMk/>
            <pc:sldMk cId="1670483524" sldId="259"/>
            <ac:spMk id="3" creationId="{3D596D76-4AD2-404D-9780-E973C1C12E89}"/>
          </ac:spMkLst>
        </pc:spChg>
      </pc:sldChg>
      <pc:sldChg chg="modSp add">
        <pc:chgData name="Håvard Engum" userId="e7d2f97b-ea5e-4920-95f5-a9e578f72833" providerId="ADAL" clId="{C877415D-5F48-44A1-8045-54C2275038B1}" dt="2018-08-30T18:18:24.308" v="521"/>
        <pc:sldMkLst>
          <pc:docMk/>
          <pc:sldMk cId="1310100219" sldId="260"/>
        </pc:sldMkLst>
        <pc:spChg chg="mod">
          <ac:chgData name="Håvard Engum" userId="e7d2f97b-ea5e-4920-95f5-a9e578f72833" providerId="ADAL" clId="{C877415D-5F48-44A1-8045-54C2275038B1}" dt="2018-08-30T18:18:24.308" v="521"/>
          <ac:spMkLst>
            <pc:docMk/>
            <pc:sldMk cId="1310100219" sldId="260"/>
            <ac:spMk id="2" creationId="{F81EB419-4FF8-40A0-8AA9-4F643B8FE99D}"/>
          </ac:spMkLst>
        </pc:spChg>
        <pc:spChg chg="mod">
          <ac:chgData name="Håvard Engum" userId="e7d2f97b-ea5e-4920-95f5-a9e578f72833" providerId="ADAL" clId="{C877415D-5F48-44A1-8045-54C2275038B1}" dt="2018-08-28T16:37:51.366" v="380" actId="20577"/>
          <ac:spMkLst>
            <pc:docMk/>
            <pc:sldMk cId="1310100219" sldId="260"/>
            <ac:spMk id="3" creationId="{0096E8AF-1C3A-47EF-B8C2-A833D9C9E19C}"/>
          </ac:spMkLst>
        </pc:spChg>
      </pc:sldChg>
      <pc:sldChg chg="modSp add ord modNotesTx">
        <pc:chgData name="Håvard Engum" userId="e7d2f97b-ea5e-4920-95f5-a9e578f72833" providerId="ADAL" clId="{C877415D-5F48-44A1-8045-54C2275038B1}" dt="2018-08-30T18:27:04.277" v="884"/>
        <pc:sldMkLst>
          <pc:docMk/>
          <pc:sldMk cId="2222550481" sldId="261"/>
        </pc:sldMkLst>
        <pc:spChg chg="mod">
          <ac:chgData name="Håvard Engum" userId="e7d2f97b-ea5e-4920-95f5-a9e578f72833" providerId="ADAL" clId="{C877415D-5F48-44A1-8045-54C2275038B1}" dt="2018-08-30T18:26:52.813" v="883" actId="20577"/>
          <ac:spMkLst>
            <pc:docMk/>
            <pc:sldMk cId="2222550481" sldId="261"/>
            <ac:spMk id="2" creationId="{D0C0CDED-6319-40C0-B2F4-7087E4F07743}"/>
          </ac:spMkLst>
        </pc:spChg>
        <pc:spChg chg="mod">
          <ac:chgData name="Håvard Engum" userId="e7d2f97b-ea5e-4920-95f5-a9e578f72833" providerId="ADAL" clId="{C877415D-5F48-44A1-8045-54C2275038B1}" dt="2018-08-28T16:28:43.931" v="40" actId="20577"/>
          <ac:spMkLst>
            <pc:docMk/>
            <pc:sldMk cId="2222550481" sldId="261"/>
            <ac:spMk id="3" creationId="{738FFC08-ED5C-47A8-97A9-C98B92394903}"/>
          </ac:spMkLst>
        </pc:spChg>
      </pc:sldChg>
      <pc:sldChg chg="addSp delSp modSp add modNotesTx">
        <pc:chgData name="Håvard Engum" userId="e7d2f97b-ea5e-4920-95f5-a9e578f72833" providerId="ADAL" clId="{C877415D-5F48-44A1-8045-54C2275038B1}" dt="2018-08-30T18:25:55.445" v="876" actId="20577"/>
        <pc:sldMkLst>
          <pc:docMk/>
          <pc:sldMk cId="3486146099" sldId="262"/>
        </pc:sldMkLst>
        <pc:spChg chg="del mod">
          <ac:chgData name="Håvard Engum" userId="e7d2f97b-ea5e-4920-95f5-a9e578f72833" providerId="ADAL" clId="{C877415D-5F48-44A1-8045-54C2275038B1}" dt="2018-08-30T18:24:45.926" v="752" actId="20577"/>
          <ac:spMkLst>
            <pc:docMk/>
            <pc:sldMk cId="3486146099" sldId="262"/>
            <ac:spMk id="2" creationId="{CADC3627-DEBF-4750-8085-2DE183DB2235}"/>
          </ac:spMkLst>
        </pc:spChg>
        <pc:spChg chg="mod">
          <ac:chgData name="Håvard Engum" userId="e7d2f97b-ea5e-4920-95f5-a9e578f72833" providerId="ADAL" clId="{C877415D-5F48-44A1-8045-54C2275038B1}" dt="2018-08-30T18:22:24.869" v="704" actId="20577"/>
          <ac:spMkLst>
            <pc:docMk/>
            <pc:sldMk cId="3486146099" sldId="262"/>
            <ac:spMk id="3" creationId="{0752D01F-4255-4CCF-9D52-807D973A0D6B}"/>
          </ac:spMkLst>
        </pc:spChg>
        <pc:picChg chg="add mod">
          <ac:chgData name="Håvard Engum" userId="e7d2f97b-ea5e-4920-95f5-a9e578f72833" providerId="ADAL" clId="{C877415D-5F48-44A1-8045-54C2275038B1}" dt="2018-08-30T18:24:55.139" v="755" actId="1076"/>
          <ac:picMkLst>
            <pc:docMk/>
            <pc:sldMk cId="3486146099" sldId="262"/>
            <ac:picMk id="5" creationId="{3074B7A1-39A4-4082-B89F-2E395E9696C2}"/>
          </ac:picMkLst>
        </pc:picChg>
      </pc:sldChg>
      <pc:sldChg chg="modSp add">
        <pc:chgData name="Håvard Engum" userId="e7d2f97b-ea5e-4920-95f5-a9e578f72833" providerId="ADAL" clId="{C877415D-5F48-44A1-8045-54C2275038B1}" dt="2018-08-30T19:24:20.928" v="1034" actId="20577"/>
        <pc:sldMkLst>
          <pc:docMk/>
          <pc:sldMk cId="1124916832" sldId="263"/>
        </pc:sldMkLst>
        <pc:spChg chg="mod">
          <ac:chgData name="Håvard Engum" userId="e7d2f97b-ea5e-4920-95f5-a9e578f72833" providerId="ADAL" clId="{C877415D-5F48-44A1-8045-54C2275038B1}" dt="2018-08-30T19:24:20.928" v="1034" actId="20577"/>
          <ac:spMkLst>
            <pc:docMk/>
            <pc:sldMk cId="1124916832" sldId="263"/>
            <ac:spMk id="2" creationId="{298EC16A-631D-40F4-A34D-5EB73F45639A}"/>
          </ac:spMkLst>
        </pc:spChg>
        <pc:spChg chg="mod">
          <ac:chgData name="Håvard Engum" userId="e7d2f97b-ea5e-4920-95f5-a9e578f72833" providerId="ADAL" clId="{C877415D-5F48-44A1-8045-54C2275038B1}" dt="2018-08-28T16:30:05.456" v="97" actId="20577"/>
          <ac:spMkLst>
            <pc:docMk/>
            <pc:sldMk cId="1124916832" sldId="263"/>
            <ac:spMk id="3" creationId="{7ADA31B3-A635-4631-AB14-0C7A72E2B5F0}"/>
          </ac:spMkLst>
        </pc:spChg>
      </pc:sldChg>
      <pc:sldChg chg="modSp add">
        <pc:chgData name="Håvard Engum" userId="e7d2f97b-ea5e-4920-95f5-a9e578f72833" providerId="ADAL" clId="{C877415D-5F48-44A1-8045-54C2275038B1}" dt="2018-08-28T16:38:59.253" v="443" actId="20577"/>
        <pc:sldMkLst>
          <pc:docMk/>
          <pc:sldMk cId="3766561445" sldId="264"/>
        </pc:sldMkLst>
        <pc:spChg chg="mod">
          <ac:chgData name="Håvard Engum" userId="e7d2f97b-ea5e-4920-95f5-a9e578f72833" providerId="ADAL" clId="{C877415D-5F48-44A1-8045-54C2275038B1}" dt="2018-08-28T16:38:59.253" v="443" actId="20577"/>
          <ac:spMkLst>
            <pc:docMk/>
            <pc:sldMk cId="3766561445" sldId="264"/>
            <ac:spMk id="3" creationId="{6BC34F09-A64A-4063-BD77-F39D60175460}"/>
          </ac:spMkLst>
        </pc:spChg>
      </pc:sldChg>
      <pc:sldChg chg="modSp add">
        <pc:chgData name="Håvard Engum" userId="e7d2f97b-ea5e-4920-95f5-a9e578f72833" providerId="ADAL" clId="{C877415D-5F48-44A1-8045-54C2275038B1}" dt="2018-08-30T18:27:24.324" v="887" actId="20577"/>
        <pc:sldMkLst>
          <pc:docMk/>
          <pc:sldMk cId="1580573269" sldId="265"/>
        </pc:sldMkLst>
        <pc:spChg chg="mod">
          <ac:chgData name="Håvard Engum" userId="e7d2f97b-ea5e-4920-95f5-a9e578f72833" providerId="ADAL" clId="{C877415D-5F48-44A1-8045-54C2275038B1}" dt="2018-08-30T18:27:24.324" v="887" actId="20577"/>
          <ac:spMkLst>
            <pc:docMk/>
            <pc:sldMk cId="1580573269" sldId="265"/>
            <ac:spMk id="2" creationId="{3C4A37AA-EFA3-487A-A004-AB180106851B}"/>
          </ac:spMkLst>
        </pc:spChg>
        <pc:spChg chg="mod">
          <ac:chgData name="Håvard Engum" userId="e7d2f97b-ea5e-4920-95f5-a9e578f72833" providerId="ADAL" clId="{C877415D-5F48-44A1-8045-54C2275038B1}" dt="2018-08-28T16:39:05.640" v="452" actId="20577"/>
          <ac:spMkLst>
            <pc:docMk/>
            <pc:sldMk cId="1580573269" sldId="265"/>
            <ac:spMk id="3" creationId="{EF651512-0DFA-46A3-9C21-A7FA499D439C}"/>
          </ac:spMkLst>
        </pc:spChg>
      </pc:sldChg>
      <pc:sldChg chg="modSp modNotesTx">
        <pc:chgData name="Håvard Engum" userId="e7d2f97b-ea5e-4920-95f5-a9e578f72833" providerId="ADAL" clId="{C877415D-5F48-44A1-8045-54C2275038B1}" dt="2018-08-30T18:50:40.481" v="996" actId="20577"/>
        <pc:sldMkLst>
          <pc:docMk/>
          <pc:sldMk cId="1092517860" sldId="266"/>
        </pc:sldMkLst>
        <pc:spChg chg="mod">
          <ac:chgData name="Håvard Engum" userId="e7d2f97b-ea5e-4920-95f5-a9e578f72833" providerId="ADAL" clId="{C877415D-5F48-44A1-8045-54C2275038B1}" dt="2018-08-30T18:50:40.481" v="996" actId="20577"/>
          <ac:spMkLst>
            <pc:docMk/>
            <pc:sldMk cId="1092517860" sldId="266"/>
            <ac:spMk id="2" creationId="{7DB315D8-9E57-4154-8078-65747D823AF2}"/>
          </ac:spMkLst>
        </pc:spChg>
        <pc:spChg chg="mod">
          <ac:chgData name="Håvard Engum" userId="e7d2f97b-ea5e-4920-95f5-a9e578f72833" providerId="ADAL" clId="{C877415D-5F48-44A1-8045-54C2275038B1}" dt="2018-08-30T18:21:20.764" v="598" actId="20577"/>
          <ac:spMkLst>
            <pc:docMk/>
            <pc:sldMk cId="1092517860" sldId="266"/>
            <ac:spMk id="3" creationId="{3D596D76-4AD2-404D-9780-E973C1C12E89}"/>
          </ac:spMkLst>
        </pc:spChg>
      </pc:sldChg>
      <pc:sldChg chg="add">
        <pc:chgData name="Håvard Engum" userId="e7d2f97b-ea5e-4920-95f5-a9e578f72833" providerId="ADAL" clId="{C877415D-5F48-44A1-8045-54C2275038B1}" dt="2018-08-30T18:27:07.932" v="885"/>
        <pc:sldMkLst>
          <pc:docMk/>
          <pc:sldMk cId="2434310046" sldId="267"/>
        </pc:sldMkLst>
      </pc:sldChg>
      <pc:sldChg chg="add">
        <pc:chgData name="Håvard Engum" userId="e7d2f97b-ea5e-4920-95f5-a9e578f72833" providerId="ADAL" clId="{C877415D-5F48-44A1-8045-54C2275038B1}" dt="2018-08-30T18:49:50.206" v="926"/>
        <pc:sldMkLst>
          <pc:docMk/>
          <pc:sldMk cId="2901878225" sldId="268"/>
        </pc:sldMkLst>
      </pc:sldChg>
      <pc:sldChg chg="addSp add">
        <pc:chgData name="Håvard Engum" userId="e7d2f97b-ea5e-4920-95f5-a9e578f72833" providerId="ADAL" clId="{C877415D-5F48-44A1-8045-54C2275038B1}" dt="2018-08-30T19:39:51.064" v="1036"/>
        <pc:sldMkLst>
          <pc:docMk/>
          <pc:sldMk cId="487288096" sldId="269"/>
        </pc:sldMkLst>
        <pc:spChg chg="add">
          <ac:chgData name="Håvard Engum" userId="e7d2f97b-ea5e-4920-95f5-a9e578f72833" providerId="ADAL" clId="{C877415D-5F48-44A1-8045-54C2275038B1}" dt="2018-08-30T19:39:51.064" v="1036"/>
          <ac:spMkLst>
            <pc:docMk/>
            <pc:sldMk cId="487288096" sldId="269"/>
            <ac:spMk id="4" creationId="{BD5933A1-CABC-48AC-BBE9-DD758D19C0B0}"/>
          </ac:spMkLst>
        </pc:spChg>
        <pc:spChg chg="add">
          <ac:chgData name="Håvard Engum" userId="e7d2f97b-ea5e-4920-95f5-a9e578f72833" providerId="ADAL" clId="{C877415D-5F48-44A1-8045-54C2275038B1}" dt="2018-08-30T19:39:51.064" v="1036"/>
          <ac:spMkLst>
            <pc:docMk/>
            <pc:sldMk cId="487288096" sldId="269"/>
            <ac:spMk id="5" creationId="{79DF61EE-C2D1-4C42-8024-4ADEC2076ED4}"/>
          </ac:spMkLst>
        </pc:spChg>
        <pc:picChg chg="add">
          <ac:chgData name="Håvard Engum" userId="e7d2f97b-ea5e-4920-95f5-a9e578f72833" providerId="ADAL" clId="{C877415D-5F48-44A1-8045-54C2275038B1}" dt="2018-08-30T19:39:51.064" v="1036"/>
          <ac:picMkLst>
            <pc:docMk/>
            <pc:sldMk cId="487288096" sldId="269"/>
            <ac:picMk id="6" creationId="{CFF836A8-3367-4734-BAC6-EFA117E3D274}"/>
          </ac:picMkLst>
        </pc:picChg>
      </pc:sldChg>
    </pc:docChg>
  </pc:docChgLst>
  <pc:docChgLst>
    <pc:chgData name="Håvard Engum" userId="e7d2f97b-ea5e-4920-95f5-a9e578f72833" providerId="ADAL" clId="{62A9E320-5D5F-4941-A666-288C37FFE897}"/>
    <pc:docChg chg="modSld sldOrd">
      <pc:chgData name="Håvard Engum" userId="e7d2f97b-ea5e-4920-95f5-a9e578f72833" providerId="ADAL" clId="{62A9E320-5D5F-4941-A666-288C37FFE897}" dt="2018-08-31T12:51:50.231" v="3"/>
      <pc:docMkLst>
        <pc:docMk/>
      </pc:docMkLst>
      <pc:sldChg chg="ord">
        <pc:chgData name="Håvard Engum" userId="e7d2f97b-ea5e-4920-95f5-a9e578f72833" providerId="ADAL" clId="{62A9E320-5D5F-4941-A666-288C37FFE897}" dt="2018-08-31T11:53:27.536" v="0"/>
        <pc:sldMkLst>
          <pc:docMk/>
          <pc:sldMk cId="177674247" sldId="257"/>
        </pc:sldMkLst>
      </pc:sldChg>
      <pc:sldChg chg="modSp">
        <pc:chgData name="Håvard Engum" userId="e7d2f97b-ea5e-4920-95f5-a9e578f72833" providerId="ADAL" clId="{62A9E320-5D5F-4941-A666-288C37FFE897}" dt="2018-08-31T12:51:50.231" v="3"/>
        <pc:sldMkLst>
          <pc:docMk/>
          <pc:sldMk cId="2222550481" sldId="261"/>
        </pc:sldMkLst>
        <pc:spChg chg="mod">
          <ac:chgData name="Håvard Engum" userId="e7d2f97b-ea5e-4920-95f5-a9e578f72833" providerId="ADAL" clId="{62A9E320-5D5F-4941-A666-288C37FFE897}" dt="2018-08-31T12:51:50.231" v="3"/>
          <ac:spMkLst>
            <pc:docMk/>
            <pc:sldMk cId="2222550481" sldId="261"/>
            <ac:spMk id="2" creationId="{D0C0CDED-6319-40C0-B2F4-7087E4F0774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29.09.2018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29.09.2018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Foreløpig agenda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4325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3965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dirty="0"/>
              <a:t>West Europe (Nederland) eller North Europe (Irland) mest aktuelle for oss, snart Norge.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nb-NO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dirty="0"/>
              <a:t>Speedtest: 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0718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Yter</a:t>
            </a:r>
          </a:p>
          <a:p>
            <a:endParaRPr lang="nb-NO" dirty="0"/>
          </a:p>
          <a:p>
            <a:pPr marL="171450" indent="-171450">
              <a:buFontTx/>
              <a:buChar char="-"/>
            </a:pPr>
            <a:r>
              <a:rPr lang="nb-NO" dirty="0"/>
              <a:t>Avhenger hvor mye </a:t>
            </a:r>
          </a:p>
          <a:p>
            <a:pPr marL="171450" indent="-171450">
              <a:buFontTx/>
              <a:buChar char="-"/>
            </a:pPr>
            <a:endParaRPr lang="nb-NO" dirty="0"/>
          </a:p>
          <a:p>
            <a:pPr marL="171450" indent="-171450">
              <a:buFontTx/>
              <a:buChar char="-"/>
            </a:pPr>
            <a:r>
              <a:rPr lang="nb-NO" dirty="0"/>
              <a:t>Eksempler:</a:t>
            </a:r>
          </a:p>
          <a:p>
            <a:pPr marL="171450" indent="-171450">
              <a:buFontTx/>
              <a:buChar char="-"/>
            </a:pPr>
            <a:r>
              <a:rPr lang="nb-NO" dirty="0"/>
              <a:t>SAAS: Office 365</a:t>
            </a:r>
          </a:p>
          <a:p>
            <a:pPr marL="171450" indent="-171450">
              <a:buFontTx/>
              <a:buChar char="-"/>
            </a:pPr>
            <a:r>
              <a:rPr lang="nb-NO" dirty="0"/>
              <a:t>PAAS: Azure Web Sites</a:t>
            </a:r>
          </a:p>
          <a:p>
            <a:pPr marL="171450" indent="-171450">
              <a:buFontTx/>
              <a:buChar char="-"/>
            </a:pPr>
            <a:r>
              <a:rPr lang="nb-NO" dirty="0"/>
              <a:t>IAAS: </a:t>
            </a:r>
            <a:r>
              <a:rPr lang="nb-NO" dirty="0" err="1"/>
              <a:t>VM’er</a:t>
            </a:r>
            <a:r>
              <a:rPr lang="nb-NO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2301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RBAC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691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Tjenester som man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9837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Fullt mulig å installere</a:t>
            </a:r>
          </a:p>
          <a:p>
            <a:r>
              <a:rPr lang="nb-NO" dirty="0"/>
              <a:t>Azure SQL Database</a:t>
            </a:r>
          </a:p>
          <a:p>
            <a:pPr marL="171450" indent="-171450">
              <a:buFontTx/>
              <a:buChar char="-"/>
            </a:pPr>
            <a:r>
              <a:rPr lang="nb-NO" dirty="0"/>
              <a:t>Tjeneste: Alt inkludert  </a:t>
            </a:r>
          </a:p>
          <a:p>
            <a:pPr marL="171450" indent="-171450">
              <a:buFontTx/>
              <a:buChar char="-"/>
            </a:pPr>
            <a:r>
              <a:rPr lang="nb-NO" dirty="0"/>
              <a:t>Ytelse måles i DTU (Data Transfer Units)</a:t>
            </a:r>
          </a:p>
          <a:p>
            <a:pPr marL="171450" indent="-171450">
              <a:buFontTx/>
              <a:buChar char="-"/>
            </a:pPr>
            <a:r>
              <a:rPr lang="nb-NO" dirty="0"/>
              <a:t>Mangler noen </a:t>
            </a:r>
            <a:r>
              <a:rPr lang="nb-NO" dirty="0" err="1"/>
              <a:t>features</a:t>
            </a:r>
            <a:r>
              <a:rPr lang="nb-NO" dirty="0"/>
              <a:t> fra vanlig.</a:t>
            </a:r>
          </a:p>
          <a:p>
            <a:pPr marL="171450" indent="-171450">
              <a:buFontTx/>
              <a:buChar char="-"/>
            </a:pPr>
            <a:r>
              <a:rPr lang="nb-NO" dirty="0"/>
              <a:t>Man kan også kjøre opp en vm og </a:t>
            </a:r>
            <a:r>
              <a:rPr lang="nb-NO" dirty="0" err="1"/>
              <a:t>instllaere</a:t>
            </a:r>
            <a:r>
              <a:rPr lang="nb-NO" dirty="0"/>
              <a:t> </a:t>
            </a:r>
            <a:r>
              <a:rPr lang="nb-NO" dirty="0" err="1"/>
              <a:t>sql</a:t>
            </a:r>
            <a:r>
              <a:rPr lang="nb-NO" dirty="0"/>
              <a:t> server. Men da må man ha egen lisens, og man må.</a:t>
            </a:r>
          </a:p>
          <a:p>
            <a:pPr marL="171450" indent="-171450">
              <a:buFontTx/>
              <a:buChar char="-"/>
            </a:pPr>
            <a:endParaRPr lang="nb-NO" dirty="0"/>
          </a:p>
          <a:p>
            <a:r>
              <a:rPr lang="nb-NO" dirty="0"/>
              <a:t>Cosmos DB:</a:t>
            </a:r>
          </a:p>
          <a:p>
            <a:pPr marL="171450" indent="-171450">
              <a:buFontTx/>
              <a:buChar char="-"/>
            </a:pPr>
            <a:r>
              <a:rPr lang="nb-NO" dirty="0"/>
              <a:t>Mult</a:t>
            </a:r>
          </a:p>
          <a:p>
            <a:pPr marL="0" indent="0">
              <a:buFontTx/>
              <a:buNone/>
            </a:pPr>
            <a:r>
              <a:rPr lang="nb-NO" dirty="0"/>
              <a:t>- Satses mye på av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643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  <p:sp>
        <p:nvSpPr>
          <p:cNvPr id="10" name="Plassholder for tekst 4">
            <a:extLst>
              <a:ext uri="{FF2B5EF4-FFF2-40B4-BE49-F238E27FC236}">
                <a16:creationId xmlns:a16="http://schemas.microsoft.com/office/drawing/2014/main" id="{696B9C2F-59C2-4F8E-AF8D-DDCE8553D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295" y="1825625"/>
            <a:ext cx="4888706" cy="4351326"/>
          </a:xfrm>
        </p:spPr>
        <p:txBody>
          <a:bodyPr/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6">
            <a:extLst>
              <a:ext uri="{FF2B5EF4-FFF2-40B4-BE49-F238E27FC236}">
                <a16:creationId xmlns:a16="http://schemas.microsoft.com/office/drawing/2014/main" id="{5B443CCA-3D95-4EE5-BB97-9C4564C370AE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B7E84CBF-3925-4649-BD9C-0D02AB474F16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11">
              <a:extLst>
                <a:ext uri="{FF2B5EF4-FFF2-40B4-BE49-F238E27FC236}">
                  <a16:creationId xmlns:a16="http://schemas.microsoft.com/office/drawing/2014/main" id="{CBABD96F-CE45-4E64-8123-D2586BA53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Uthev tekst du vil få frem med MØRK oransje, fet</a:t>
            </a:r>
            <a:r>
              <a:rPr lang="nb-NO" baseline="0" dirty="0"/>
              <a:t> og/eller kursiv!</a:t>
            </a:r>
            <a:endParaRPr lang="nb-NO" dirty="0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AAC2E9E4-9DC5-4291-A71A-F3DDC30DF4F6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6E4C888-1DD4-4D4F-BD36-31903523B190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>
              <a:extLst>
                <a:ext uri="{FF2B5EF4-FFF2-40B4-BE49-F238E27FC236}">
                  <a16:creationId xmlns:a16="http://schemas.microsoft.com/office/drawing/2014/main" id="{D02118FE-968E-4950-B375-73C2A1F9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BA26DCBF-6113-474A-9A0C-AEC0E22620F3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E86C8221-DB3E-4CAE-8F35-0CD8A6A42CE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0C577655-7D4E-4BC6-A430-CFB448C58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68FAC6F1-79DE-414A-A296-E10A0A6EC862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BD64F62F-9512-4D0B-8C8B-6C034B2AF882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1">
              <a:extLst>
                <a:ext uri="{FF2B5EF4-FFF2-40B4-BE49-F238E27FC236}">
                  <a16:creationId xmlns:a16="http://schemas.microsoft.com/office/drawing/2014/main" id="{3229F08A-7C79-4DDE-87D2-3612FB9D7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rgbClr val="FBBD2D">
              <a:alpha val="4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 dirty="0">
                <a:solidFill>
                  <a:schemeClr val="bg1"/>
                </a:solidFill>
              </a:rPr>
              <a:t>BILDE HER</a:t>
            </a:r>
            <a:endParaRPr lang="nb-NO" sz="2000" b="0" i="1" noProof="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2">
              <a:alpha val="43000"/>
            </a:schemeClr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</a:t>
            </a:r>
            <a:r>
              <a:rPr lang="nb-NO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Dette bakgrunnsbildet kan byttes ut ved å formatere bakgrunnen på lysbildet.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27AE4F0D-B2E4-4DAE-8569-90B5DBA9C6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A5E935CF-5EDE-4ECA-B9E5-2798E90EB67E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1">
              <a:extLst>
                <a:ext uri="{FF2B5EF4-FFF2-40B4-BE49-F238E27FC236}">
                  <a16:creationId xmlns:a16="http://schemas.microsoft.com/office/drawing/2014/main" id="{2B1FE8FE-FBB6-41AC-98D4-7D616814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Sett inn bakgrunnsbilde ved å formatere bakgrunnen på lysbildet: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6">
            <a:extLst>
              <a:ext uri="{FF2B5EF4-FFF2-40B4-BE49-F238E27FC236}">
                <a16:creationId xmlns:a16="http://schemas.microsoft.com/office/drawing/2014/main" id="{A58DC723-9A7D-4B5E-8DF7-4B44D01B54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E42E86B8-3EC6-458B-AD8B-6FEC97B95B3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FD1DC3B1-6E45-4AB1-A431-75B1A0AE2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7" name="Group 6"/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A847540E-5D4E-4238-AC99-4923A96BBF0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D6E77D7-8E62-4CCC-BB42-C653F12363BC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BADFFE96-F770-49AD-ACB9-D35843E1C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8" r:id="rId2"/>
    <p:sldLayoutId id="2147483699" r:id="rId3"/>
    <p:sldLayoutId id="2147483698" r:id="rId4"/>
    <p:sldLayoutId id="2147483700" r:id="rId5"/>
    <p:sldLayoutId id="2147483694" r:id="rId6"/>
    <p:sldLayoutId id="2147483695" r:id="rId7"/>
    <p:sldLayoutId id="2147483702" r:id="rId8"/>
    <p:sldLayoutId id="2147483697" r:id="rId9"/>
    <p:sldLayoutId id="2147483703" r:id="rId10"/>
    <p:sldLayoutId id="2147483704" r:id="rId11"/>
    <p:sldLayoutId id="2147483710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29F62008-B414-4047-8E52-38DA28357C0B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0682A13C-E15E-4736-8E1C-6C0591F931C1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D3C4BF7A-B682-4510-9952-66CCC90B8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nb-no/pricing/calculato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/global-infrastructure/region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azurespeed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60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B315D8-9E57-4154-8078-65747D82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Kostnad</a:t>
            </a:r>
          </a:p>
          <a:p>
            <a:r>
              <a:rPr lang="nb-NO" dirty="0"/>
              <a:t>Fart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596D76-4AD2-404D-9780-E973C1C1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– Hvorfor?</a:t>
            </a:r>
          </a:p>
        </p:txBody>
      </p:sp>
    </p:spTree>
    <p:extLst>
      <p:ext uri="{BB962C8B-B14F-4D97-AF65-F5344CB8AC3E}">
        <p14:creationId xmlns:p14="http://schemas.microsoft.com/office/powerpoint/2010/main" val="167048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B315D8-9E57-4154-8078-65747D82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betaler man for?</a:t>
            </a:r>
          </a:p>
          <a:p>
            <a:pPr lvl="1"/>
            <a:r>
              <a:rPr lang="nb-NO" dirty="0" err="1"/>
              <a:t>Compute</a:t>
            </a:r>
            <a:endParaRPr lang="nb-NO" dirty="0"/>
          </a:p>
          <a:p>
            <a:pPr lvl="1"/>
            <a:r>
              <a:rPr lang="nb-NO" dirty="0"/>
              <a:t>Lagring</a:t>
            </a:r>
          </a:p>
          <a:p>
            <a:pPr lvl="1"/>
            <a:r>
              <a:rPr lang="nb-NO" dirty="0"/>
              <a:t>Transport</a:t>
            </a:r>
          </a:p>
          <a:p>
            <a:pPr lvl="1"/>
            <a:r>
              <a:rPr lang="nb-NO" dirty="0"/>
              <a:t>Tjenester</a:t>
            </a:r>
          </a:p>
          <a:p>
            <a:r>
              <a:rPr lang="nb-NO" dirty="0"/>
              <a:t>Kalkulator: </a:t>
            </a:r>
            <a:r>
              <a:rPr lang="nb-NO" dirty="0">
                <a:hlinkClick r:id="rId3"/>
              </a:rPr>
              <a:t>https://azure.microsoft.com/nb-no/pricing/calculator/</a:t>
            </a:r>
            <a:endParaRPr lang="nb-NO" dirty="0"/>
          </a:p>
          <a:p>
            <a:r>
              <a:rPr lang="nb-NO" dirty="0"/>
              <a:t>SLA: Avhengig av service og nivå.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596D76-4AD2-404D-9780-E973C1C1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Kostnader</a:t>
            </a:r>
          </a:p>
        </p:txBody>
      </p:sp>
    </p:spTree>
    <p:extLst>
      <p:ext uri="{BB962C8B-B14F-4D97-AF65-F5344CB8AC3E}">
        <p14:creationId xmlns:p14="http://schemas.microsoft.com/office/powerpoint/2010/main" val="109251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1EB419-4FF8-40A0-8AA9-4F643B8F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clone</a:t>
            </a:r>
            <a:r>
              <a:rPr lang="nb-NO" dirty="0"/>
              <a:t> https://github.com/bouvet/azure-workshops.git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96E8AF-1C3A-47EF-B8C2-A833D9C9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Over to </a:t>
            </a:r>
            <a:r>
              <a:rPr lang="nb-NO" dirty="0" err="1"/>
              <a:t>you</a:t>
            </a:r>
            <a:r>
              <a:rPr lang="nb-NO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310100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90908C-9173-4AFD-8FE0-364E1E34A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Azure SQL Database</a:t>
            </a:r>
          </a:p>
          <a:p>
            <a:pPr lvl="1"/>
            <a:r>
              <a:rPr lang="nb-NO" dirty="0"/>
              <a:t>SQL Server (</a:t>
            </a:r>
            <a:r>
              <a:rPr lang="nb-NO" dirty="0" err="1"/>
              <a:t>light</a:t>
            </a:r>
            <a:r>
              <a:rPr lang="nb-NO" dirty="0"/>
              <a:t>) som tjeneste i skyen</a:t>
            </a:r>
          </a:p>
          <a:p>
            <a:r>
              <a:rPr lang="nb-NO" dirty="0"/>
              <a:t>Cosmos DB</a:t>
            </a:r>
          </a:p>
          <a:p>
            <a:pPr lvl="1"/>
            <a:r>
              <a:rPr lang="nb-NO" dirty="0"/>
              <a:t>No-SQL-database</a:t>
            </a:r>
          </a:p>
          <a:p>
            <a:pPr lvl="1"/>
            <a:r>
              <a:rPr lang="nb-NO" dirty="0"/>
              <a:t>API: </a:t>
            </a:r>
            <a:r>
              <a:rPr lang="nb-NO" dirty="0" err="1"/>
              <a:t>Sql</a:t>
            </a:r>
            <a:r>
              <a:rPr lang="nb-NO" dirty="0"/>
              <a:t> API, </a:t>
            </a:r>
            <a:r>
              <a:rPr lang="nb-NO" dirty="0" err="1"/>
              <a:t>Table</a:t>
            </a:r>
            <a:r>
              <a:rPr lang="nb-NO" dirty="0"/>
              <a:t> Storage API</a:t>
            </a:r>
          </a:p>
          <a:p>
            <a:r>
              <a:rPr lang="nb-NO" dirty="0"/>
              <a:t>Azure Storage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r>
              <a:rPr lang="nb-NO" dirty="0" err="1"/>
              <a:t>Polyglot</a:t>
            </a:r>
            <a:r>
              <a:rPr lang="nb-NO" dirty="0"/>
              <a:t> </a:t>
            </a:r>
            <a:r>
              <a:rPr lang="nb-NO" dirty="0" err="1"/>
              <a:t>storage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643F29-E495-45DA-8818-6E3C14AA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Lagring i Azure</a:t>
            </a:r>
          </a:p>
        </p:txBody>
      </p:sp>
    </p:spTree>
    <p:extLst>
      <p:ext uri="{BB962C8B-B14F-4D97-AF65-F5344CB8AC3E}">
        <p14:creationId xmlns:p14="http://schemas.microsoft.com/office/powerpoint/2010/main" val="2592611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881E36-17DD-47AC-9D31-D92677B3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Tables</a:t>
            </a:r>
            <a:endParaRPr lang="nb-NO" dirty="0"/>
          </a:p>
          <a:p>
            <a:r>
              <a:rPr lang="nb-NO" dirty="0" err="1"/>
              <a:t>Blobs</a:t>
            </a:r>
            <a:endParaRPr lang="nb-NO" dirty="0"/>
          </a:p>
          <a:p>
            <a:pPr lvl="1"/>
            <a:r>
              <a:rPr lang="nb-NO" dirty="0"/>
              <a:t>Lagrer filer som </a:t>
            </a:r>
            <a:r>
              <a:rPr lang="nb-NO" dirty="0" err="1"/>
              <a:t>blobs</a:t>
            </a:r>
            <a:endParaRPr lang="nb-NO" dirty="0"/>
          </a:p>
          <a:p>
            <a:r>
              <a:rPr lang="nb-NO" dirty="0"/>
              <a:t>Files</a:t>
            </a:r>
          </a:p>
          <a:p>
            <a:r>
              <a:rPr lang="nb-NO" dirty="0"/>
              <a:t>Queues</a:t>
            </a:r>
          </a:p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44980B-3341-43C3-A0A1-B3BFA412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Storage</a:t>
            </a:r>
          </a:p>
        </p:txBody>
      </p:sp>
    </p:spTree>
    <p:extLst>
      <p:ext uri="{BB962C8B-B14F-4D97-AF65-F5344CB8AC3E}">
        <p14:creationId xmlns:p14="http://schemas.microsoft.com/office/powerpoint/2010/main" val="2901878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0ABD8C-D461-4506-A8ED-75A09152C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C34F09-A64A-4063-BD77-F39D6017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Ressurser</a:t>
            </a:r>
          </a:p>
        </p:txBody>
      </p:sp>
    </p:spTree>
    <p:extLst>
      <p:ext uri="{BB962C8B-B14F-4D97-AF65-F5344CB8AC3E}">
        <p14:creationId xmlns:p14="http://schemas.microsoft.com/office/powerpoint/2010/main" val="376656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7F63-6E65-4EE8-89C6-C2D4FBC11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– Workshop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8DB09-162B-4410-BBC5-519080BEA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The Basics</a:t>
            </a:r>
          </a:p>
        </p:txBody>
      </p:sp>
    </p:spTree>
    <p:extLst>
      <p:ext uri="{BB962C8B-B14F-4D97-AF65-F5344CB8AC3E}">
        <p14:creationId xmlns:p14="http://schemas.microsoft.com/office/powerpoint/2010/main" val="17767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5DD50-67FE-4D7E-9392-9BA3C3C1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Workshop #1</a:t>
            </a:r>
          </a:p>
          <a:p>
            <a:pPr lvl="1"/>
            <a:r>
              <a:rPr lang="nb-NO" dirty="0"/>
              <a:t>Introduksjon Azure</a:t>
            </a:r>
          </a:p>
          <a:p>
            <a:pPr lvl="1"/>
            <a:r>
              <a:rPr lang="nb-NO" dirty="0" err="1"/>
              <a:t>App</a:t>
            </a:r>
            <a:r>
              <a:rPr lang="nb-NO" dirty="0"/>
              <a:t> Service, Azure Storage, (Key </a:t>
            </a:r>
            <a:r>
              <a:rPr lang="nb-NO" dirty="0" err="1"/>
              <a:t>Vault</a:t>
            </a:r>
            <a:r>
              <a:rPr lang="nb-NO" dirty="0"/>
              <a:t>)</a:t>
            </a:r>
          </a:p>
          <a:p>
            <a:r>
              <a:rPr lang="nb-NO" dirty="0"/>
              <a:t>Workshop #2</a:t>
            </a:r>
          </a:p>
          <a:p>
            <a:pPr lvl="1"/>
            <a:r>
              <a:rPr lang="nb-NO" dirty="0" err="1"/>
              <a:t>DevOps</a:t>
            </a:r>
            <a:endParaRPr lang="nb-NO" dirty="0"/>
          </a:p>
          <a:p>
            <a:r>
              <a:rPr lang="nb-NO" dirty="0"/>
              <a:t>Workshop #3</a:t>
            </a:r>
          </a:p>
          <a:p>
            <a:pPr lvl="1"/>
            <a:r>
              <a:rPr lang="nb-NO" dirty="0"/>
              <a:t>Integrasjoner</a:t>
            </a:r>
          </a:p>
          <a:p>
            <a:r>
              <a:rPr lang="nb-NO" dirty="0"/>
              <a:t>Workshop #4</a:t>
            </a:r>
          </a:p>
          <a:p>
            <a:pPr lvl="1"/>
            <a:r>
              <a:rPr lang="nb-NO" dirty="0" err="1"/>
              <a:t>Cloud</a:t>
            </a:r>
            <a:r>
              <a:rPr lang="nb-NO" dirty="0"/>
              <a:t> </a:t>
            </a:r>
            <a:r>
              <a:rPr lang="nb-NO" dirty="0" err="1"/>
              <a:t>patterns</a:t>
            </a:r>
            <a:endParaRPr lang="nb-N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743FF-4E38-4244-9AF8-AF658D85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Workshop – Foreløpig plan</a:t>
            </a:r>
          </a:p>
        </p:txBody>
      </p:sp>
    </p:spTree>
    <p:extLst>
      <p:ext uri="{BB962C8B-B14F-4D97-AF65-F5344CB8AC3E}">
        <p14:creationId xmlns:p14="http://schemas.microsoft.com/office/powerpoint/2010/main" val="66758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8EC16A-631D-40F4-A34D-5EB73F45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Introduksjon Azure</a:t>
            </a:r>
          </a:p>
          <a:p>
            <a:r>
              <a:rPr lang="nb-NO" dirty="0"/>
              <a:t>Azure </a:t>
            </a:r>
            <a:r>
              <a:rPr lang="nb-NO" dirty="0" err="1"/>
              <a:t>App</a:t>
            </a:r>
            <a:r>
              <a:rPr lang="nb-NO" dirty="0"/>
              <a:t> Services</a:t>
            </a:r>
          </a:p>
          <a:p>
            <a:r>
              <a:rPr lang="nb-NO" dirty="0"/>
              <a:t>Workshop: </a:t>
            </a:r>
          </a:p>
          <a:p>
            <a:r>
              <a:rPr lang="nb-NO" dirty="0"/>
              <a:t>Storage</a:t>
            </a:r>
          </a:p>
          <a:p>
            <a:r>
              <a:rPr lang="nb-NO" dirty="0"/>
              <a:t>Eksempel applikasjon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31B3-A635-4631-AB14-0C7A72E2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Dagens workshop</a:t>
            </a:r>
          </a:p>
        </p:txBody>
      </p:sp>
    </p:spTree>
    <p:extLst>
      <p:ext uri="{BB962C8B-B14F-4D97-AF65-F5344CB8AC3E}">
        <p14:creationId xmlns:p14="http://schemas.microsoft.com/office/powerpoint/2010/main" val="112491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7D4B20-90CC-438B-BDF4-787792922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8033A0-BA62-43E0-8C96-DBD0F4D2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(Bilde av datasenter)</a:t>
            </a:r>
          </a:p>
        </p:txBody>
      </p:sp>
    </p:spTree>
    <p:extLst>
      <p:ext uri="{BB962C8B-B14F-4D97-AF65-F5344CB8AC3E}">
        <p14:creationId xmlns:p14="http://schemas.microsoft.com/office/powerpoint/2010/main" val="243431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C0CDED-6319-40C0-B2F4-7087E4F07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Per nå: 54 antall regioner.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>
                <a:hlinkClick r:id="rId3"/>
              </a:rPr>
              <a:t>Oversikt: https://azure.microsoft.com/en/global-infrastructure/regions/</a:t>
            </a:r>
            <a:endParaRPr lang="nb-NO" dirty="0"/>
          </a:p>
          <a:p>
            <a:r>
              <a:rPr lang="nb-NO" dirty="0"/>
              <a:t>Måling av latency: </a:t>
            </a:r>
            <a:r>
              <a:rPr lang="nb-NO" dirty="0">
                <a:hlinkClick r:id="rId4"/>
              </a:rPr>
              <a:t>http://www.azurespeed.com/</a:t>
            </a: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8FFC08-ED5C-47A8-97A9-C98B9239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Regioner</a:t>
            </a:r>
          </a:p>
        </p:txBody>
      </p:sp>
    </p:spTree>
    <p:extLst>
      <p:ext uri="{BB962C8B-B14F-4D97-AF65-F5344CB8AC3E}">
        <p14:creationId xmlns:p14="http://schemas.microsoft.com/office/powerpoint/2010/main" val="222255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74B7A1-39A4-4082-B89F-2E395E969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00" y="1644084"/>
            <a:ext cx="8741481" cy="484879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752D01F-4255-4CCF-9D52-807D973A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SAAS / PAAS / IAAS / On-</a:t>
            </a:r>
            <a:r>
              <a:rPr lang="nb-NO" dirty="0" err="1"/>
              <a:t>Promise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8614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D9C6B-D087-4D41-9CDA-F894580EC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03241-4113-4696-9B74-89A08D77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BD5933A1-CABC-48AC-BBE9-DD758D19C0B0}"/>
              </a:ext>
            </a:extLst>
          </p:cNvPr>
          <p:cNvSpPr/>
          <p:nvPr/>
        </p:nvSpPr>
        <p:spPr bwMode="auto">
          <a:xfrm>
            <a:off x="418643" y="1113236"/>
            <a:ext cx="10757098" cy="5376994"/>
          </a:xfrm>
          <a:prstGeom prst="roundRect">
            <a:avLst>
              <a:gd name="adj" fmla="val 5315"/>
            </a:avLst>
          </a:prstGeom>
          <a:solidFill>
            <a:schemeClr val="bg2">
              <a:lumMod val="2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DF61EE-C2D1-4C42-8024-4ADEC2076ED4}"/>
              </a:ext>
            </a:extLst>
          </p:cNvPr>
          <p:cNvSpPr txBox="1">
            <a:spLocks/>
          </p:cNvSpPr>
          <p:nvPr/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836A8-3367-4734-BAC6-EFA117E3D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1" y="1187938"/>
            <a:ext cx="10084779" cy="526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8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4A37AA-EFA3-487A-A004-AB180106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https://azure.microsoft.com/en/services/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651512-0DFA-46A3-9C21-A7FA499D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580573269"/>
      </p:ext>
    </p:extLst>
  </p:cSld>
  <p:clrMapOvr>
    <a:masterClrMapping/>
  </p:clrMapOvr>
</p:sld>
</file>

<file path=ppt/theme/theme1.xml><?xml version="1.0" encoding="utf-8"?>
<a:theme xmlns:a="http://schemas.openxmlformats.org/drawingml/2006/main" name="Forside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B080F39-F12D-4C0A-8CB0-269CBB96B587}"/>
    </a:ext>
  </a:extLst>
</a:theme>
</file>

<file path=ppt/theme/theme2.xml><?xml version="1.0" encoding="utf-8"?>
<a:theme xmlns:a="http://schemas.openxmlformats.org/drawingml/2006/main" name="Innhold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uvets presentasjonsmal" id="{301BCD41-07AD-46CA-9372-A479FF8012E2}" vid="{202D5BAB-5A4C-4D97-B910-D457384076A2}"/>
    </a:ext>
  </a:extLst>
</a:theme>
</file>

<file path=ppt/theme/theme3.xml><?xml version="1.0" encoding="utf-8"?>
<a:theme xmlns:a="http://schemas.openxmlformats.org/drawingml/2006/main" name="Prosess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29E5A70-F5A3-4C3B-AEE4-196E0975597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3CE5A03C88D04F8FE0CC8617320B29" ma:contentTypeVersion="2" ma:contentTypeDescription="Create a new document." ma:contentTypeScope="" ma:versionID="23c508fadb5761cd27fdc7efc393bb78">
  <xsd:schema xmlns:xsd="http://www.w3.org/2001/XMLSchema" xmlns:xs="http://www.w3.org/2001/XMLSchema" xmlns:p="http://schemas.microsoft.com/office/2006/metadata/properties" xmlns:ns2="323bcd62-7d27-4513-9df1-9bc20f03554b" targetNamespace="http://schemas.microsoft.com/office/2006/metadata/properties" ma:root="true" ma:fieldsID="4120a6a9df7c81c23a4d646d2ccf1355" ns2:_="">
    <xsd:import namespace="323bcd62-7d27-4513-9df1-9bc20f0355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bcd62-7d27-4513-9df1-9bc20f035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77EA4A-9170-43AD-A052-6EABC948F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3bcd62-7d27-4513-9df1-9bc20f0355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2CB842-18D5-4EEF-9009-B0CAFCE7AC3E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323bcd62-7d27-4513-9df1-9bc20f03554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Bouvets presentasjonsmal</Template>
  <TotalTime>232</TotalTime>
  <Words>324</Words>
  <Application>Microsoft Office PowerPoint</Application>
  <PresentationFormat>Widescreen</PresentationFormat>
  <Paragraphs>94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Georgia</vt:lpstr>
      <vt:lpstr>Wingdings</vt:lpstr>
      <vt:lpstr>Forside</vt:lpstr>
      <vt:lpstr>Innhold</vt:lpstr>
      <vt:lpstr>Prosess</vt:lpstr>
      <vt:lpstr>PowerPoint Presentation</vt:lpstr>
      <vt:lpstr>Azureskolen – Workshop #1</vt:lpstr>
      <vt:lpstr>Azureskolen Workshop – Foreløpig plan</vt:lpstr>
      <vt:lpstr>Dagens workshop</vt:lpstr>
      <vt:lpstr>(Bilde av datasenter)</vt:lpstr>
      <vt:lpstr>Regioner</vt:lpstr>
      <vt:lpstr>SAAS / PAAS / IAAS / On-Promise</vt:lpstr>
      <vt:lpstr>PowerPoint Presentation</vt:lpstr>
      <vt:lpstr>Services</vt:lpstr>
      <vt:lpstr>Azure – Hvorfor?</vt:lpstr>
      <vt:lpstr>Kostnader</vt:lpstr>
      <vt:lpstr>Over to you..</vt:lpstr>
      <vt:lpstr>Lagring i Azure</vt:lpstr>
      <vt:lpstr>Azure Storage</vt:lpstr>
      <vt:lpstr>Ressurser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Håvard Engum</dc:creator>
  <cp:lastModifiedBy>Håvard Engum</cp:lastModifiedBy>
  <cp:revision>14</cp:revision>
  <dcterms:created xsi:type="dcterms:W3CDTF">2018-08-28T16:17:30Z</dcterms:created>
  <dcterms:modified xsi:type="dcterms:W3CDTF">2018-09-29T18:21:39Z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0x0101005D3CE5A03C88D04F8FE0CC8617320B29</vt:lpwstr>
  </property>
  <property fmtid="{D5CDD505-2E9C-101B-9397-08002B2CF9AE}" pid="3" name="_dlc_DocIdItemGuid">
    <vt:lpwstr>86852120-cc66-4c0f-8b63-a8fb53c60303</vt:lpwstr>
  </property>
</Properties>
</file>