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259" r:id="rId9"/>
    <p:sldId id="260" r:id="rId10"/>
    <p:sldId id="284" r:id="rId11"/>
    <p:sldId id="275" r:id="rId12"/>
    <p:sldId id="288" r:id="rId13"/>
    <p:sldId id="280" r:id="rId14"/>
    <p:sldId id="287" r:id="rId15"/>
    <p:sldId id="286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52" d="100"/>
          <a:sy n="52" d="100"/>
        </p:scale>
        <p:origin x="187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nb-no/learn/modules/intro-to-security-in-azure/3-identity-and-acce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Lagvis sikkerhet:</a:t>
            </a:r>
            <a:br>
              <a:rPr lang="nb-NO" dirty="0"/>
            </a:br>
            <a:r>
              <a:rPr lang="nb-NO" dirty="0" err="1"/>
              <a:t>Physical</a:t>
            </a:r>
            <a:r>
              <a:rPr lang="nb-NO" dirty="0"/>
              <a:t> Security (Fysisk sikring)</a:t>
            </a:r>
          </a:p>
          <a:p>
            <a:r>
              <a:rPr lang="nb-NO" dirty="0"/>
              <a:t>Identity and Access (identitet og tilgangskontroll)</a:t>
            </a:r>
          </a:p>
          <a:p>
            <a:r>
              <a:rPr lang="nb-NO" dirty="0"/>
              <a:t>Perimeter</a:t>
            </a:r>
          </a:p>
          <a:p>
            <a:r>
              <a:rPr lang="nb-NO" dirty="0"/>
              <a:t>Network</a:t>
            </a:r>
          </a:p>
          <a:p>
            <a:r>
              <a:rPr lang="nb-NO" dirty="0" err="1"/>
              <a:t>Compute</a:t>
            </a:r>
            <a:endParaRPr lang="nb-NO" dirty="0"/>
          </a:p>
          <a:p>
            <a:r>
              <a:rPr lang="nb-NO" dirty="0"/>
              <a:t>Application</a:t>
            </a:r>
          </a:p>
          <a:p>
            <a:r>
              <a:rPr lang="nb-NO" dirty="0"/>
              <a:t>Data</a:t>
            </a:r>
          </a:p>
          <a:p>
            <a:endParaRPr lang="nb-NO" dirty="0"/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states that you should never assume trust but instead continually validate trust.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28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MFA: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know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possess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are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leveraging Azure AD for SSO you'll also have the ability to combine multiple data sources into an intelligent security graph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dirty="0">
                <a:hlinkClick r:id="rId3"/>
              </a:rPr>
              <a:t>https://docs.microsoft.com/nb-no/learn/modules/intro-to-security-in-azure/3-identity-and-access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59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Bonusleksjon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Azureskolen – Workshop #3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Sikkerhet</a:t>
            </a:r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b="1" dirty="0"/>
              <a:t>Workshop #3</a:t>
            </a:r>
          </a:p>
          <a:p>
            <a:pPr lvl="1"/>
            <a:r>
              <a:rPr lang="nb-NO" dirty="0"/>
              <a:t>Sikkerhet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sikkerhet i </a:t>
            </a:r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Azure AD og autentisering</a:t>
            </a:r>
          </a:p>
          <a:p>
            <a:r>
              <a:rPr lang="nb-NO" dirty="0"/>
              <a:t>Bonus-leksjon: Sas-token og </a:t>
            </a:r>
            <a:r>
              <a:rPr lang="nb-NO" dirty="0" err="1"/>
              <a:t>vnet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Lagvis sikkerhet</a:t>
            </a:r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/>
              <a:t>Hva ønsker man å beskytte?</a:t>
            </a:r>
          </a:p>
          <a:p>
            <a:pPr lvl="1"/>
            <a:r>
              <a:rPr lang="nb-NO" dirty="0"/>
              <a:t>Data/informasjon</a:t>
            </a:r>
          </a:p>
          <a:p>
            <a:r>
              <a:rPr lang="nb-NO" dirty="0"/>
              <a:t>Delt ansvar</a:t>
            </a:r>
          </a:p>
          <a:p>
            <a:pPr lvl="1"/>
            <a:r>
              <a:rPr lang="nb-NO" dirty="0"/>
              <a:t>Hva tar </a:t>
            </a:r>
            <a:r>
              <a:rPr lang="nb-NO" dirty="0" err="1"/>
              <a:t>Azure</a:t>
            </a:r>
            <a:r>
              <a:rPr lang="nb-NO" dirty="0"/>
              <a:t> ansvar for?</a:t>
            </a:r>
          </a:p>
          <a:p>
            <a:pPr lvl="1"/>
            <a:r>
              <a:rPr lang="nb-NO" dirty="0"/>
              <a:t>Hva har du ansvar for?</a:t>
            </a:r>
          </a:p>
          <a:p>
            <a:pPr lvl="1"/>
            <a:r>
              <a:rPr lang="nb-NO" dirty="0" err="1"/>
              <a:t>PaaS</a:t>
            </a:r>
            <a:r>
              <a:rPr lang="nb-NO" dirty="0"/>
              <a:t>, </a:t>
            </a:r>
            <a:r>
              <a:rPr lang="nb-NO" dirty="0" err="1"/>
              <a:t>SaaS</a:t>
            </a:r>
            <a:r>
              <a:rPr lang="nb-NO" dirty="0"/>
              <a:t> eller </a:t>
            </a:r>
            <a:r>
              <a:rPr lang="nb-NO" dirty="0" err="1"/>
              <a:t>IaaS</a:t>
            </a:r>
            <a:endParaRPr lang="nb-NO" dirty="0"/>
          </a:p>
          <a:p>
            <a:r>
              <a:rPr lang="nb-NO" dirty="0"/>
              <a:t>SSO</a:t>
            </a:r>
          </a:p>
          <a:p>
            <a:pPr lvl="1"/>
            <a:r>
              <a:rPr lang="nb-NO" dirty="0"/>
              <a:t>Færre brukere, mer sikkert?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Sikkert i Azure</a:t>
            </a:r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AFEDC-D075-4BF1-8EEC-97881050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Rollebasert identitetstjeneste </a:t>
            </a:r>
          </a:p>
          <a:p>
            <a:r>
              <a:rPr lang="nb-NO" dirty="0"/>
              <a:t>Active Directory sammen med on-</a:t>
            </a:r>
            <a:r>
              <a:rPr lang="nb-NO" dirty="0" err="1"/>
              <a:t>prem</a:t>
            </a:r>
            <a:endParaRPr lang="nb-NO" dirty="0"/>
          </a:p>
          <a:p>
            <a:r>
              <a:rPr lang="nb-NO" dirty="0" err="1"/>
              <a:t>Authentication</a:t>
            </a:r>
            <a:endParaRPr lang="nb-NO" dirty="0"/>
          </a:p>
          <a:p>
            <a:pPr lvl="1"/>
            <a:r>
              <a:rPr lang="nb-NO" dirty="0" err="1"/>
              <a:t>Multi-factor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endParaRPr lang="nb-NO" dirty="0"/>
          </a:p>
          <a:p>
            <a:r>
              <a:rPr lang="nb-NO" dirty="0"/>
              <a:t>Støtte for SSO</a:t>
            </a:r>
          </a:p>
          <a:p>
            <a:r>
              <a:rPr lang="nb-NO" dirty="0"/>
              <a:t>Identitet for tjenester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service principal</a:t>
            </a:r>
            <a:r>
              <a:rPr lang="en-US" dirty="0"/>
              <a:t> is an identity that is used by a service or application. And like other identities, it can be assigned roles.</a:t>
            </a:r>
          </a:p>
          <a:p>
            <a:r>
              <a:rPr lang="nb-NO" dirty="0"/>
              <a:t>Role-based access control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C9A2C-D026-47EC-B66D-9D71F90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10579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9A132-FA9D-4F94-91D3-A36EA01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A7BFC-CB66-413C-995D-7797E2E0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Infrastruktur sikkerhet</a:t>
            </a:r>
          </a:p>
        </p:txBody>
      </p:sp>
    </p:spTree>
    <p:extLst>
      <p:ext uri="{BB962C8B-B14F-4D97-AF65-F5344CB8AC3E}">
        <p14:creationId xmlns:p14="http://schemas.microsoft.com/office/powerpoint/2010/main" val="245034896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1444</TotalTime>
  <Words>270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#3</vt:lpstr>
      <vt:lpstr>Azureskolen Workshop – Foreløpig plan</vt:lpstr>
      <vt:lpstr>Dagens workshop</vt:lpstr>
      <vt:lpstr>Sikkert i Azure</vt:lpstr>
      <vt:lpstr>Demo og leksjon 1</vt:lpstr>
      <vt:lpstr>Azure AD</vt:lpstr>
      <vt:lpstr>Demo og Leksjon 2.</vt:lpstr>
      <vt:lpstr>Infrastruktur sikkerhet</vt:lpstr>
      <vt:lpstr>Demo og Bonusleksjon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Petter Abrahamsen</cp:lastModifiedBy>
  <cp:revision>39</cp:revision>
  <dcterms:created xsi:type="dcterms:W3CDTF">2018-11-13T16:59:11Z</dcterms:created>
  <dcterms:modified xsi:type="dcterms:W3CDTF">2019-11-05T17:24:07Z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