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7"/>
  </p:notesMasterIdLst>
  <p:handoutMasterIdLst>
    <p:handoutMasterId r:id="rId38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9" r:id="rId15"/>
    <p:sldId id="265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86" r:id="rId33"/>
    <p:sldId id="288" r:id="rId34"/>
    <p:sldId id="277" r:id="rId35"/>
    <p:sldId id="279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9" autoAdjust="0"/>
    <p:restoredTop sz="62699" autoAdjust="0"/>
  </p:normalViewPr>
  <p:slideViewPr>
    <p:cSldViewPr snapToGrid="0" showGuides="1">
      <p:cViewPr varScale="1">
        <p:scale>
          <a:sx n="40" d="100"/>
          <a:sy n="40" d="100"/>
        </p:scale>
        <p:origin x="1476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20.11.2018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20.11.2018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endParaRPr lang="nb-NO" dirty="0"/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SLA + Service2 SLA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…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3593"/>
            <a:ext cx="8382613" cy="4351338"/>
          </a:xfrm>
        </p:spPr>
        <p:txBody>
          <a:bodyPr/>
          <a:lstStyle/>
          <a:p>
            <a:r>
              <a:rPr lang="nb-NO" dirty="0"/>
              <a:t>Gå til Leksjon_2</a:t>
            </a:r>
          </a:p>
          <a:p>
            <a:endParaRPr lang="nb-NO" dirty="0"/>
          </a:p>
          <a:p>
            <a:r>
              <a:rPr lang="nb-NO" dirty="0"/>
              <a:t>For å klone ut koden: </a:t>
            </a:r>
          </a:p>
          <a:p>
            <a:pPr marL="0" indent="0">
              <a:buNone/>
            </a:pPr>
            <a:r>
              <a:rPr lang="nb-NO" dirty="0"/>
              <a:t>     git clone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/>
              <a:t>MySql, PostgreSQL ++</a:t>
            </a:r>
          </a:p>
          <a:p>
            <a:r>
              <a:rPr lang="nb-NO" dirty="0"/>
              <a:t>Azure Data Lake</a:t>
            </a:r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Georedundant</a:t>
            </a:r>
          </a:p>
          <a:p>
            <a:pPr lvl="1"/>
            <a:r>
              <a:rPr lang="nb-NO" dirty="0"/>
              <a:t>Ingen konvensjonell backup </a:t>
            </a:r>
          </a:p>
          <a:p>
            <a:pPr lvl="2"/>
            <a:r>
              <a:rPr lang="nb-NO" dirty="0"/>
              <a:t>Må 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... Er drift av datasenter en del av kjernevirksomheten?</a:t>
            </a:r>
          </a:p>
          <a:p>
            <a:pPr lvl="1"/>
            <a:r>
              <a:rPr lang="nb-NO" dirty="0"/>
              <a:t>... Hvis ikke, kanskje la Microsoft ta hånd om det?</a:t>
            </a:r>
          </a:p>
          <a:p>
            <a:r>
              <a:rPr lang="nb-NO" dirty="0"/>
              <a:t>...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Europe – Snart 2 i Norge (øst + vest)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2164</TotalTime>
  <Words>1054</Words>
  <Application>Microsoft Office PowerPoint</Application>
  <PresentationFormat>Widescreen</PresentationFormat>
  <Paragraphs>285</Paragraphs>
  <Slides>30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</vt:lpstr>
      <vt:lpstr>Azure – Hvorfor?</vt:lpstr>
      <vt:lpstr>PowerPoint Presentation</vt:lpstr>
      <vt:lpstr>Regioner</vt:lpstr>
      <vt:lpstr>PowerPoint Presentation</vt:lpstr>
      <vt:lpstr>Services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Blobs</vt:lpstr>
      <vt:lpstr>Azure Tables</vt:lpstr>
      <vt:lpstr>Demo Azure Storage</vt:lpstr>
      <vt:lpstr>Leksjon 3 : Azure storage</vt:lpstr>
      <vt:lpstr>Key Vault</vt:lpstr>
      <vt:lpstr>Key Vault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70</cp:revision>
  <dcterms:created xsi:type="dcterms:W3CDTF">2018-08-28T16:17:30Z</dcterms:created>
  <dcterms:modified xsi:type="dcterms:W3CDTF">2018-11-20T14:29:39Z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