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59" r:id="rId9"/>
    <p:sldId id="260" r:id="rId10"/>
    <p:sldId id="284" r:id="rId11"/>
    <p:sldId id="265" r:id="rId12"/>
    <p:sldId id="266" r:id="rId13"/>
    <p:sldId id="269" r:id="rId14"/>
    <p:sldId id="267" r:id="rId15"/>
    <p:sldId id="268" r:id="rId16"/>
    <p:sldId id="270" r:id="rId17"/>
    <p:sldId id="281" r:id="rId18"/>
    <p:sldId id="282" r:id="rId19"/>
    <p:sldId id="272" r:id="rId20"/>
    <p:sldId id="273" r:id="rId21"/>
    <p:sldId id="274" r:id="rId22"/>
    <p:sldId id="275" r:id="rId23"/>
    <p:sldId id="264" r:id="rId24"/>
    <p:sldId id="278" r:id="rId25"/>
    <p:sldId id="261" r:id="rId26"/>
    <p:sldId id="262" r:id="rId27"/>
    <p:sldId id="276" r:id="rId28"/>
    <p:sldId id="263" r:id="rId29"/>
    <p:sldId id="279" r:id="rId30"/>
    <p:sldId id="277" r:id="rId31"/>
    <p:sldId id="280" r:id="rId3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104" d="100"/>
          <a:sy n="104" d="100"/>
        </p:scale>
        <p:origin x="25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29.01.2019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29.01.2019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8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03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grunnen til at vi</a:t>
            </a:r>
            <a:r>
              <a:rPr lang="nb-NO" baseline="0" dirty="0"/>
              <a:t> gjør det vi gjør? </a:t>
            </a:r>
          </a:p>
          <a:p>
            <a:r>
              <a:rPr lang="nb-NO" baseline="0" dirty="0"/>
              <a:t>Klarer vi å si noe generelt om hva det er vi gjør for kundene våre?</a:t>
            </a:r>
          </a:p>
          <a:p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6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 oss</a:t>
            </a:r>
            <a:r>
              <a:rPr lang="nb-NO" baseline="0" dirty="0"/>
              <a:t> si at målet med det vi jobber med er å skape verdi.</a:t>
            </a:r>
          </a:p>
          <a:p>
            <a:r>
              <a:rPr lang="nb-NO" baseline="0" dirty="0"/>
              <a:t>Hva vil det si? Når skaper vi verdi med </a:t>
            </a:r>
            <a:r>
              <a:rPr lang="nb-NO" baseline="0" dirty="0" err="1"/>
              <a:t>software</a:t>
            </a:r>
            <a:r>
              <a:rPr lang="nb-NO" baseline="0" dirty="0"/>
              <a:t>, som konsulenter?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5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mange tilfeller kan vi</a:t>
            </a:r>
            <a:r>
              <a:rPr lang="nb-NO" baseline="0" dirty="0"/>
              <a:t> først si at verdi er skapt når det vi har laget er </a:t>
            </a:r>
            <a:r>
              <a:rPr lang="nb-NO" baseline="0" dirty="0" err="1"/>
              <a:t>produksjonssatt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7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/>
              <a:t>Hvilke typer feedback har vi?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/>
              <a:t>Manuell feedback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/>
              <a:t>- telemetri</a:t>
            </a:r>
          </a:p>
          <a:p>
            <a:pPr marL="171450" indent="-171450">
              <a:buFontTx/>
              <a:buChar char="-"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Når ønsker vi å få feedback?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Hele tiden</a:t>
            </a:r>
          </a:p>
          <a:p>
            <a:pPr marL="628650" lvl="1" indent="-171450">
              <a:buFontTx/>
              <a:buChar char="-"/>
            </a:pPr>
            <a:endParaRPr lang="nb-NO" dirty="0"/>
          </a:p>
          <a:p>
            <a:r>
              <a:rPr lang="nb-NO" dirty="0"/>
              <a:t>Når vi har klart å få hurtig flyt fra venstre</a:t>
            </a:r>
            <a:r>
              <a:rPr lang="nb-NO" baseline="0" dirty="0"/>
              <a:t> til høyre er vi i stand til å innhente feedback raskere</a:t>
            </a:r>
            <a:endParaRPr lang="nb-NO" dirty="0"/>
          </a:p>
          <a:p>
            <a:endParaRPr lang="nb-NO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26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skal til</a:t>
            </a:r>
            <a:r>
              <a:rPr lang="nb-NO" baseline="0" dirty="0"/>
              <a:t> for at man lærer?</a:t>
            </a:r>
          </a:p>
          <a:p>
            <a:pPr marL="228600" indent="-228600">
              <a:buAutoNum type="arabicParenR"/>
            </a:pPr>
            <a:r>
              <a:rPr lang="nb-NO" dirty="0"/>
              <a:t>Øvelse</a:t>
            </a:r>
          </a:p>
          <a:p>
            <a:pPr marL="228600" indent="-228600">
              <a:buAutoNum type="arabicParenR"/>
            </a:pPr>
            <a:r>
              <a:rPr lang="nb-NO" dirty="0"/>
              <a:t>Når man feiler i noe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703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Kontinuerlig eksperimentering</a:t>
            </a:r>
            <a:r>
              <a:rPr lang="nb-NO" baseline="0" dirty="0"/>
              <a:t> krever at en tar risiko og lærer av suksess og feil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Forstå at mestring kommer av repetisjon og øvelse </a:t>
            </a:r>
          </a:p>
          <a:p>
            <a:pPr marL="0" indent="0">
              <a:buFontTx/>
              <a:buNone/>
            </a:pPr>
            <a:endParaRPr lang="nb-NO" baseline="0" dirty="0"/>
          </a:p>
          <a:p>
            <a:pPr marL="0" indent="0">
              <a:buFontTx/>
              <a:buNone/>
            </a:pPr>
            <a:r>
              <a:rPr lang="nb-NO" baseline="0" dirty="0"/>
              <a:t>Når vi har etablert hurtig feedback fra brukere har vi mulighet til å kjøre eksperimenter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Ved å lage vår egen telemetri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A/B – testing </a:t>
            </a:r>
          </a:p>
          <a:p>
            <a:pPr marL="171450" indent="-171450">
              <a:buFontTx/>
              <a:buChar char="-"/>
            </a:pPr>
            <a:r>
              <a:rPr lang="nb-NO" baseline="0" dirty="0" err="1"/>
              <a:t>Monitorering</a:t>
            </a:r>
            <a:r>
              <a:rPr lang="nb-NO" baseline="0" dirty="0"/>
              <a:t> lar oss også oppdage feil tidlig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/>
              <a:t>Fordi vi enkelt </a:t>
            </a:r>
            <a:r>
              <a:rPr lang="nb-NO" baseline="0" dirty="0" err="1"/>
              <a:t>deployer</a:t>
            </a:r>
            <a:r>
              <a:rPr lang="nb-NO" baseline="0" dirty="0"/>
              <a:t> på nytt eller ruller tilbake </a:t>
            </a:r>
            <a:r>
              <a:rPr lang="nb-NO" baseline="0" dirty="0" err="1"/>
              <a:t>etc</a:t>
            </a:r>
            <a:r>
              <a:rPr lang="nb-NO" baseline="0" dirty="0"/>
              <a:t> kan vi tillate oss å feile oftere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57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definerer «flyt» som et systems evne til å gjøre om behov til gevinst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Flyt: </a:t>
            </a:r>
            <a:r>
              <a:rPr lang="nb-NO" dirty="0" err="1"/>
              <a:t>left</a:t>
            </a:r>
            <a:r>
              <a:rPr lang="nb-NO" dirty="0"/>
              <a:t> to right	</a:t>
            </a:r>
          </a:p>
        </p:txBody>
      </p:sp>
      <p:pic>
        <p:nvPicPr>
          <p:cNvPr id="5" name="Bilde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7" y="3278170"/>
            <a:ext cx="6061476" cy="1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Feedback: right to </a:t>
            </a:r>
            <a:r>
              <a:rPr lang="nb-NO" dirty="0" err="1"/>
              <a:t>left</a:t>
            </a:r>
            <a:endParaRPr lang="nb-NO" dirty="0"/>
          </a:p>
        </p:txBody>
      </p:sp>
      <p:pic>
        <p:nvPicPr>
          <p:cNvPr id="4" name="Bilde 6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3000" y="3002252"/>
            <a:ext cx="4702590" cy="159022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lang="nb-NO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Char char="•"/>
              <a:defRPr lang="nb-NO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  <a:defRPr lang="nb-NO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Forsterke feedback for å forstå hvordan systemet fungerer, hvordan det brukes og hvordan det feiler</a:t>
            </a:r>
          </a:p>
          <a:p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600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Når lærer vi?</a:t>
            </a:r>
          </a:p>
        </p:txBody>
      </p:sp>
    </p:spTree>
    <p:extLst>
      <p:ext uri="{BB962C8B-B14F-4D97-AF65-F5344CB8AC3E}">
        <p14:creationId xmlns:p14="http://schemas.microsoft.com/office/powerpoint/2010/main" val="377307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Kontinuerlig eksperimentering krever at en tar risiko og lærer av suksess og feil</a:t>
            </a:r>
          </a:p>
          <a:p>
            <a:r>
              <a:rPr lang="nb-NO" dirty="0"/>
              <a:t>Forstå at mestring kommer av repetisjon og øvelse 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 og eksperimentering</a:t>
            </a:r>
            <a:endParaRPr lang="nb-NO" dirty="0"/>
          </a:p>
        </p:txBody>
      </p:sp>
      <p:pic>
        <p:nvPicPr>
          <p:cNvPr id="4" name="Bilde 7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83" y="3343507"/>
            <a:ext cx="6019224" cy="20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Flyt</a:t>
            </a:r>
          </a:p>
          <a:p>
            <a:r>
              <a:rPr lang="nb-NO" dirty="0"/>
              <a:t>Feedback</a:t>
            </a:r>
          </a:p>
          <a:p>
            <a:r>
              <a:rPr lang="nb-NO" dirty="0"/>
              <a:t>Kontinuerlig læring og eksperimentering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94942"/>
            <a:ext cx="10078991" cy="1325563"/>
          </a:xfrm>
        </p:spPr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39347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nb-NO" dirty="0"/>
              <a:t>Delivery pipeline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Infrastructure</a:t>
            </a:r>
            <a:r>
              <a:rPr lang="nb-NO" dirty="0"/>
              <a:t> as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Monitorering</a:t>
            </a:r>
            <a:r>
              <a:rPr lang="nb-NO" dirty="0"/>
              <a:t>/Telemetri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#2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60236" y="2335695"/>
            <a:ext cx="675860" cy="121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44209" y="2680372"/>
            <a:ext cx="255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Flyt og feedback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541524" y="3871290"/>
            <a:ext cx="587067" cy="800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5426105" y="4058339"/>
            <a:ext cx="344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Feedback og læring</a:t>
            </a:r>
          </a:p>
        </p:txBody>
      </p:sp>
    </p:spTree>
    <p:extLst>
      <p:ext uri="{BB962C8B-B14F-4D97-AF65-F5344CB8AC3E}">
        <p14:creationId xmlns:p14="http://schemas.microsoft.com/office/powerpoint/2010/main" val="339796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78FD0-E258-4A30-9BA6-C3ADB80A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TFS Online -&gt; Visual Studio Team Services -&gt; Azure DevOps</a:t>
            </a:r>
          </a:p>
          <a:p>
            <a:endParaRPr lang="nb-NO" dirty="0"/>
          </a:p>
          <a:p>
            <a:r>
              <a:rPr lang="nb-NO" dirty="0"/>
              <a:t>Eget produkt, ikke en del av Azure</a:t>
            </a:r>
          </a:p>
          <a:p>
            <a:endParaRPr lang="nb-NO" dirty="0"/>
          </a:p>
          <a:p>
            <a:r>
              <a:rPr lang="nb-NO" dirty="0"/>
              <a:t>Nærere og nærere knyttet til Azure</a:t>
            </a:r>
          </a:p>
          <a:p>
            <a:endParaRPr lang="nb-NO" dirty="0"/>
          </a:p>
          <a:p>
            <a:r>
              <a:rPr lang="nb-NO" dirty="0"/>
              <a:t>Skytjeneste, men kommer også som On-</a:t>
            </a:r>
            <a:r>
              <a:rPr lang="nb-NO" dirty="0" err="1"/>
              <a:t>Premise</a:t>
            </a:r>
            <a:r>
              <a:rPr lang="nb-NO" dirty="0"/>
              <a:t> løsning</a:t>
            </a:r>
          </a:p>
          <a:p>
            <a:endParaRPr lang="nb-NO" dirty="0"/>
          </a:p>
          <a:p>
            <a:r>
              <a:rPr lang="nb-NO" dirty="0"/>
              <a:t>Gratis å bruke med opptil 5 brukere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18DEF-109E-4E73-A9A9-EAD2DD8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07646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r>
              <a:rPr lang="nb-NO" dirty="0"/>
              <a:t>Sporbarhet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9A250-95F5-43C9-AD88-AF73CE2E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Flere forskjellige rammeverk:</a:t>
            </a:r>
          </a:p>
          <a:p>
            <a:endParaRPr lang="nb-NO" dirty="0"/>
          </a:p>
          <a:p>
            <a:r>
              <a:rPr lang="nb-NO" dirty="0" err="1"/>
              <a:t>TerraForm</a:t>
            </a:r>
            <a:r>
              <a:rPr lang="nb-NO" dirty="0"/>
              <a:t>, </a:t>
            </a:r>
            <a:r>
              <a:rPr lang="nb-NO" dirty="0" err="1"/>
              <a:t>Chef</a:t>
            </a:r>
            <a:r>
              <a:rPr lang="nb-NO" dirty="0"/>
              <a:t>, </a:t>
            </a:r>
            <a:r>
              <a:rPr lang="nb-NO" dirty="0" err="1"/>
              <a:t>Puppet</a:t>
            </a:r>
            <a:r>
              <a:rPr lang="nb-NO" dirty="0"/>
              <a:t>, </a:t>
            </a:r>
            <a:r>
              <a:rPr lang="nb-NO" dirty="0" err="1"/>
              <a:t>Ansible</a:t>
            </a:r>
            <a:r>
              <a:rPr lang="nb-NO" dirty="0"/>
              <a:t>, </a:t>
            </a:r>
          </a:p>
          <a:p>
            <a:endParaRPr lang="nb-NO" dirty="0"/>
          </a:p>
          <a:p>
            <a:r>
              <a:rPr lang="nb-NO" dirty="0"/>
              <a:t>Microsoft: </a:t>
            </a:r>
            <a:r>
              <a:rPr lang="nb-NO" dirty="0" err="1"/>
              <a:t>Desired</a:t>
            </a:r>
            <a:r>
              <a:rPr lang="nb-NO" dirty="0"/>
              <a:t> State </a:t>
            </a:r>
            <a:r>
              <a:rPr lang="nb-NO" dirty="0" err="1"/>
              <a:t>Configuration</a:t>
            </a:r>
            <a:r>
              <a:rPr lang="nb-NO" dirty="0"/>
              <a:t> (</a:t>
            </a:r>
            <a:r>
              <a:rPr lang="nb-NO" dirty="0" err="1"/>
              <a:t>Powershell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Microsoft: ARM-</a:t>
            </a:r>
            <a:r>
              <a:rPr lang="nb-NO" dirty="0" err="1"/>
              <a:t>templates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198BC-1D9A-496A-808E-757F45CB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4117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  <a:p>
            <a:pPr lvl="1"/>
            <a:r>
              <a:rPr lang="nb-NO" dirty="0"/>
              <a:t>NB! Ting man fjerner blir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4BEF9-F6DD-42FF-97A0-6F9C5FD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F4BB5-FBD5-4F92-9DC3-594BFA2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Expression &amp; </a:t>
            </a:r>
            <a:r>
              <a:rPr lang="nb-NO" dirty="0" err="1"/>
              <a:t>functions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06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2C2CA-FC99-4959-9790-0815B0B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FB255-2490-431B-9E24-7266B29B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764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61989C-9BAB-4C09-B1F5-654ECA3A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Visual Studio</a:t>
            </a:r>
          </a:p>
          <a:p>
            <a:endParaRPr lang="nb-NO" dirty="0"/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DevOps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AEE9B-393F-4223-A7F7-8C19489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Deployment</a:t>
            </a:r>
          </a:p>
        </p:txBody>
      </p:sp>
    </p:spTree>
    <p:extLst>
      <p:ext uri="{BB962C8B-B14F-4D97-AF65-F5344CB8AC3E}">
        <p14:creationId xmlns:p14="http://schemas.microsoft.com/office/powerpoint/2010/main" val="393633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Demo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Få utviklere og driftsfolk til å jobbe på samme 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lager vi </a:t>
            </a:r>
            <a:r>
              <a:rPr lang="nb-NO" dirty="0" err="1"/>
              <a:t>software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6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Skape verdi</a:t>
            </a:r>
          </a:p>
        </p:txBody>
      </p:sp>
    </p:spTree>
    <p:extLst>
      <p:ext uri="{BB962C8B-B14F-4D97-AF65-F5344CB8AC3E}">
        <p14:creationId xmlns:p14="http://schemas.microsoft.com/office/powerpoint/2010/main" val="11197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Verdi kan skapes først når kode er i </a:t>
            </a:r>
            <a:r>
              <a:rPr lang="nb-NO" dirty="0" err="1"/>
              <a:t>prod</a:t>
            </a:r>
            <a:endParaRPr lang="nb-NO" dirty="0"/>
          </a:p>
        </p:txBody>
      </p:sp>
      <p:pic>
        <p:nvPicPr>
          <p:cNvPr id="2050" name="Picture 2" descr="Bilderesulta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3233525"/>
            <a:ext cx="7318511" cy="35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5939" y="2295939"/>
            <a:ext cx="227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Verdi?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61852" y="3061252"/>
            <a:ext cx="2136913" cy="1769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«Et samlebegrep for kultur, prosess og tankesett for å kontinuerlig forbedre måten vi gjør om ideer til programvare som skaper verdi» – Markus, desember 2018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989989884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1365</TotalTime>
  <Words>595</Words>
  <Application>Microsoft Office PowerPoint</Application>
  <PresentationFormat>Widescreen</PresentationFormat>
  <Paragraphs>151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DevOps</vt:lpstr>
      <vt:lpstr>Hvorfor lager vi software?</vt:lpstr>
      <vt:lpstr>Skape verdi</vt:lpstr>
      <vt:lpstr>Verdi kan skapes først når kode er i prod</vt:lpstr>
      <vt:lpstr>DevOps er..</vt:lpstr>
      <vt:lpstr>Flyt: left to right </vt:lpstr>
      <vt:lpstr>Feedback: right to left</vt:lpstr>
      <vt:lpstr>Når lærer vi?</vt:lpstr>
      <vt:lpstr>Læring og eksperimentering</vt:lpstr>
      <vt:lpstr>DevOps er..</vt:lpstr>
      <vt:lpstr>Workshop #2</vt:lpstr>
      <vt:lpstr>Azure DevOps</vt:lpstr>
      <vt:lpstr>PowerPoint Presentation</vt:lpstr>
      <vt:lpstr>Infrastructure as Code</vt:lpstr>
      <vt:lpstr>Infrastructure as Code</vt:lpstr>
      <vt:lpstr>ARM-templates</vt:lpstr>
      <vt:lpstr>ARM-templates struktur </vt:lpstr>
      <vt:lpstr>ARM: Expression &amp; functions</vt:lpstr>
      <vt:lpstr>ARM-templates ressurser</vt:lpstr>
      <vt:lpstr>ARM-template</vt:lpstr>
      <vt:lpstr>ARM: Deployment</vt:lpstr>
      <vt:lpstr>ARM: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Markus Renton Skallist</cp:lastModifiedBy>
  <cp:revision>28</cp:revision>
  <dcterms:created xsi:type="dcterms:W3CDTF">2018-11-13T16:59:11Z</dcterms:created>
  <dcterms:modified xsi:type="dcterms:W3CDTF">2019-01-29T07:54:49Z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