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440" y="-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8" d="100"/>
          <a:sy n="118" d="100"/>
        </p:scale>
        <p:origin x="-25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02F91-2708-644F-9C1B-9076822C9839}" type="datetimeFigureOut">
              <a:rPr lang="en-US" smtClean="0"/>
              <a:t>6/13/16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47B0A-9A36-6F4C-AA55-29C49B23E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57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47B0A-9A36-6F4C-AA55-29C49B23E2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79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3EEC-48AC-2C45-AFBD-7E311C2741B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F235-605B-8B4A-87C3-3B529AFF5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7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3EEC-48AC-2C45-AFBD-7E311C2741B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F235-605B-8B4A-87C3-3B529AFF5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7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3EEC-48AC-2C45-AFBD-7E311C2741B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F235-605B-8B4A-87C3-3B529AFF5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3EEC-48AC-2C45-AFBD-7E311C2741B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F235-605B-8B4A-87C3-3B529AFF5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4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3EEC-48AC-2C45-AFBD-7E311C2741B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F235-605B-8B4A-87C3-3B529AFF5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3EEC-48AC-2C45-AFBD-7E311C2741B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F235-605B-8B4A-87C3-3B529AFF5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1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3EEC-48AC-2C45-AFBD-7E311C2741B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F235-605B-8B4A-87C3-3B529AFF5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4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3EEC-48AC-2C45-AFBD-7E311C2741B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F235-605B-8B4A-87C3-3B529AFF5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6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3EEC-48AC-2C45-AFBD-7E311C2741B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F235-605B-8B4A-87C3-3B529AFF5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1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3EEC-48AC-2C45-AFBD-7E311C2741B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F235-605B-8B4A-87C3-3B529AFF5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2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3EEC-48AC-2C45-AFBD-7E311C2741B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F235-605B-8B4A-87C3-3B529AFF5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5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C3EEC-48AC-2C45-AFBD-7E311C2741B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BF235-605B-8B4A-87C3-3B529AFF5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Isosceles Triangle 3"/>
          <p:cNvSpPr/>
          <p:nvPr/>
        </p:nvSpPr>
        <p:spPr>
          <a:xfrm>
            <a:off x="2390466" y="1344752"/>
            <a:ext cx="4491462" cy="3922192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01240" y="1054989"/>
            <a:ext cx="1190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Brassica nigra</a:t>
            </a:r>
            <a:endParaRPr lang="en-US" sz="12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190546" y="5207461"/>
            <a:ext cx="1190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Brassica rapa</a:t>
            </a:r>
            <a:endParaRPr lang="en-US" sz="12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707158" y="5210292"/>
            <a:ext cx="1423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Brassica oleracea</a:t>
            </a:r>
            <a:endParaRPr lang="en-US" sz="12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004703" y="5017043"/>
            <a:ext cx="1190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008000"/>
                </a:solidFill>
              </a:rPr>
              <a:t>Brassica napus</a:t>
            </a:r>
            <a:endParaRPr lang="en-US" sz="1200" i="1" dirty="0">
              <a:solidFill>
                <a:srgbClr val="008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7992295">
            <a:off x="2834299" y="3200884"/>
            <a:ext cx="1486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4"/>
                </a:solidFill>
              </a:rPr>
              <a:t>Brassica carinata</a:t>
            </a:r>
            <a:endParaRPr lang="en-US" sz="1200" i="1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3627480">
            <a:off x="5181171" y="3328201"/>
            <a:ext cx="1190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FF6600"/>
                </a:solidFill>
              </a:rPr>
              <a:t>Brassica juncea</a:t>
            </a:r>
            <a:endParaRPr lang="en-US" sz="1200" i="1" dirty="0">
              <a:solidFill>
                <a:srgbClr val="FF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38724" y="950641"/>
            <a:ext cx="4233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n=8 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539166" y="5381463"/>
            <a:ext cx="526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</a:t>
            </a:r>
            <a:r>
              <a:rPr lang="en-US" sz="1100" dirty="0" smtClean="0"/>
              <a:t>=10 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2121661" y="5376601"/>
            <a:ext cx="526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n=9 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4361908" y="5214030"/>
            <a:ext cx="526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</a:t>
            </a:r>
            <a:r>
              <a:rPr lang="en-US" sz="1100" dirty="0" smtClean="0"/>
              <a:t>=19 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 rot="18150237">
            <a:off x="3146327" y="3168948"/>
            <a:ext cx="526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</a:t>
            </a:r>
            <a:r>
              <a:rPr lang="en-US" sz="1100" dirty="0" smtClean="0"/>
              <a:t>=17 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 rot="3498112">
            <a:off x="5646144" y="3232062"/>
            <a:ext cx="526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</a:t>
            </a:r>
            <a:r>
              <a:rPr lang="en-US" sz="1100" dirty="0" smtClean="0"/>
              <a:t>=18 </a:t>
            </a:r>
            <a:endParaRPr lang="en-US" sz="1100" dirty="0"/>
          </a:p>
        </p:txBody>
      </p:sp>
      <p:sp>
        <p:nvSpPr>
          <p:cNvPr id="17" name="Right Arrow 16"/>
          <p:cNvSpPr/>
          <p:nvPr/>
        </p:nvSpPr>
        <p:spPr>
          <a:xfrm rot="17981828">
            <a:off x="2010201" y="4591301"/>
            <a:ext cx="1293536" cy="9294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967268" y="5328323"/>
            <a:ext cx="1037435" cy="9294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0800000">
            <a:off x="5160955" y="5319504"/>
            <a:ext cx="1037435" cy="92948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4390820">
            <a:off x="5980598" y="4605690"/>
            <a:ext cx="1293536" cy="92948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3590098">
            <a:off x="4514186" y="2054294"/>
            <a:ext cx="1293536" cy="929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7284470">
            <a:off x="3382849" y="2096167"/>
            <a:ext cx="1361040" cy="110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1766988" y="5449439"/>
            <a:ext cx="1108290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272938" y="5442036"/>
            <a:ext cx="80181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205194" y="1299800"/>
            <a:ext cx="8574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44518" y="3946456"/>
            <a:ext cx="18521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</a:t>
            </a:r>
            <a:r>
              <a:rPr lang="en-US" sz="1000" dirty="0" smtClean="0"/>
              <a:t> = number of chromosomes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3889507" y="3592167"/>
            <a:ext cx="148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Triangle of 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8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39</Words>
  <Application>Microsoft Macintosh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 of 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Shmo</dc:creator>
  <cp:lastModifiedBy>Joe Shmo</cp:lastModifiedBy>
  <cp:revision>6</cp:revision>
  <dcterms:created xsi:type="dcterms:W3CDTF">2016-06-13T21:55:54Z</dcterms:created>
  <dcterms:modified xsi:type="dcterms:W3CDTF">2016-06-13T22:55:10Z</dcterms:modified>
</cp:coreProperties>
</file>