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1892901618929E-2"/>
          <c:y val="3.6061026352288486E-2"/>
          <c:w val="0.96762141967621418"/>
          <c:h val="0.9278779472954230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677-4344-BC0B-6680914F8163}"/>
                </c:ext>
              </c:extLst>
            </c:dLbl>
            <c:dLbl>
              <c:idx val="1"/>
              <c:layout>
                <c:manualLayout>
                  <c:x val="0"/>
                  <c:y val="-2.773925104022191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677-4344-BC0B-6680914F8163}"/>
                </c:ext>
              </c:extLst>
            </c:dLbl>
            <c:dLbl>
              <c:idx val="2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677-4344-BC0B-6680914F81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77-4344-BC0B-6680914F816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677-4344-BC0B-6680914F8163}"/>
                </c:ext>
              </c:extLst>
            </c:dLbl>
            <c:dLbl>
              <c:idx val="1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C677-4344-BC0B-6680914F8163}"/>
                </c:ext>
              </c:extLst>
            </c:dLbl>
            <c:dLbl>
              <c:idx val="2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677-4344-BC0B-6680914F81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3.8999999999999986</c:v>
                </c:pt>
                <c:pt idx="2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77-4344-BC0B-6680914F8163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C677-4344-BC0B-6680914F8163}"/>
                </c:ext>
              </c:extLst>
            </c:dLbl>
            <c:dLbl>
              <c:idx val="1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C677-4344-BC0B-6680914F8163}"/>
                </c:ext>
              </c:extLst>
            </c:dLbl>
            <c:dLbl>
              <c:idx val="2"/>
              <c:layout>
                <c:manualLayout>
                  <c:x val="0"/>
                  <c:y val="-2.0804438280166435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C677-4344-BC0B-6680914F81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677-4344-BC0B-6680914F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15203408"/>
        <c:axId val="1"/>
      </c:barChart>
      <c:catAx>
        <c:axId val="7152034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152034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0924369747899E-2"/>
          <c:y val="2.7310924369747899E-2"/>
          <c:w val="0.94537815126050417"/>
          <c:h val="0.94537815126050417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C39-4CEF-8272-8EE26664EC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C39-4CEF-8272-8EE26664EC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CC39-4CEF-8272-8EE26664EC9C}"/>
              </c:ext>
            </c:extLst>
          </c:dPt>
          <c:dLbls>
            <c:dLbl>
              <c:idx val="0"/>
              <c:layout>
                <c:manualLayout>
                  <c:x val="0.17016806722689076"/>
                  <c:y val="3.8340336134453784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C39-4CEF-8272-8EE26664EC9C}"/>
                </c:ext>
              </c:extLst>
            </c:dLbl>
            <c:dLbl>
              <c:idx val="1"/>
              <c:layout>
                <c:manualLayout>
                  <c:x val="-0.16176470588235295"/>
                  <c:y val="6.0399159663865547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C39-4CEF-8272-8EE26664EC9C}"/>
                </c:ext>
              </c:extLst>
            </c:dLbl>
            <c:dLbl>
              <c:idx val="2"/>
              <c:layout>
                <c:manualLayout>
                  <c:x val="-9.9264705882352935E-2"/>
                  <c:y val="-0.14810924369747899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C39-4CEF-8272-8EE26664EC9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39-4CEF-8272-8EE26664E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7AE-7B9D-4788-A099-D7C18FB32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9C323-8E1C-4C11-914E-BE8C7372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4218-0E0B-48EB-9C25-84A314B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18BF-6C94-4EE3-B8C3-6F06A12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FAFF-261D-4618-AFE9-5B690E63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87DF-95A8-49AD-B3FA-AE45AD3D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3E0-DC3E-4CEF-AC3E-534C4683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061B-3236-4BE3-9DC7-E67E0FCC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9317-13A8-49FC-86C6-B9C7F90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1C4F-2509-4131-BA04-62B17776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52B58-6DBE-4703-89A4-F3FD473AF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9BA2-4003-4804-9069-01C7DB94E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464A-A191-4BD0-BB10-FBFBBA62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51F8-9EF3-435C-B202-3BA206D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C25A-6900-428F-AF19-62A015F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552-27A2-4ECC-97F2-42CFCC60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99AD-E2ED-41AE-B581-3D46E193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30D0-4BB1-4D91-A2CD-7F0F24ED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C0F-575A-4A92-BFC9-36610C18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642A-CDE6-4064-882D-8562DD05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8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82EA-D420-4F72-8367-6E6C6310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EDC37-B01F-4742-8160-1B58B43E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2236-2B2A-460E-A7B3-DCCAB8CF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9047-16F4-4C16-9886-FCF3E9B3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987D-BFCF-4358-B991-ECE86ACE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A553-4FCD-463A-8E02-D63FF290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F9A9-B68E-4901-A88B-B6064811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07DF-5455-46B4-846C-A3B390987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F423-7158-485B-923A-26F0424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5E46-05EB-4553-87B7-48BA4C97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0434-D2E2-4749-93CA-DCBBD8AB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DA21-9D66-47FF-B6C1-9DAFE7D1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FD85D-4A4E-41DE-845E-0E595282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C01D8-714E-47B2-8B3D-A352E199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D8387-8331-4961-A061-AA68E341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CF799-2919-4392-8E7E-28CDE795C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DD265-BE63-4D27-BDC4-59705063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8DDA8-0A9A-43A4-96AD-3883332F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8FB92-BCB5-4B58-A737-D75FA816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3FE-FCF4-43C1-9D4A-9578E0C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EF3B8-CADB-4A2E-8353-C2F041F7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BBB23-C8B7-4F5A-A11A-E3926351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B1AFC-3527-453D-8A43-9B5343AF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193B2-D14A-4209-A06A-E90BC25A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6B109-16F6-49A7-B3C0-6B188E3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395EF-6078-4E06-8D3F-5C712AB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22EB-109E-46F4-BF12-39B062A5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8BBB-C9D5-4C3A-BB89-9E5ABA90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E8213-0052-4AD7-A13B-B83D6017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ACDB-DA70-44CA-9ABD-DECC473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F18A-71B1-4CB8-A962-FA7BFFA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E328-AAB5-4A84-AF70-ED1D99A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8216-4759-414F-84A2-0DAD08ED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A4F31-C3AF-4458-A486-2621B676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EAF4B-93EB-478B-B397-A208F827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B1C2-426A-46C0-A041-B4B6806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B4A6-E435-44C4-BD0B-9FD6D53F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6320-52E4-4C47-8A49-C4A05C7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2F36504-2103-497D-A2E3-4BAECFF155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8858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0F5B5-E299-4908-B50B-191169B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2E57-B927-40EF-93AA-BAC32FEB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8516-2A59-4CC3-9B4E-2C187E92FD0B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DB99-01D2-4B09-B78A-59BD21665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6976-D605-407B-B5E9-CD584959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94F4-D0DC-4CA8-B5C4-9E169126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8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emf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1.xml"/><Relationship Id="rId20" Type="http://schemas.openxmlformats.org/officeDocument/2006/relationships/chart" Target="../charts/chart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31F28-644E-4FC9-87BE-01A480EA82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0320E5F-FB2C-48D0-87D0-27FEBC13490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629858"/>
              </p:ext>
            </p:extLst>
          </p:nvPr>
        </p:nvGraphicFramePr>
        <p:xfrm>
          <a:off x="3467100" y="936625"/>
          <a:ext cx="5099050" cy="22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209925" y="2752725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5773607-F97E-4DAC-BAD8-D09317D09131}" type="datetime'S''er''''''''''''''''''''''''''''ie''''''s ''3'">
              <a:rPr lang="en-IN" altLang="en-US" sz="14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IN" sz="140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209925" y="2120900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A65C518-DFA2-48B9-A994-ED524F19D8BB}" type="datetime'''''Ser''i''''''e''''s'''''''' ''''''''''1'''''''''''''''">
              <a:rPr lang="en-IN" altLang="en-US" sz="14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IN" sz="140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184650" y="3201988"/>
            <a:ext cx="3746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D7C546-240C-40E6-A132-08CE265784C7}" type="datetime'2''''''''''''''''''''''01''''8''''''''''''''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IN" sz="14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829300" y="3201988"/>
            <a:ext cx="3746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D0B49A-709E-4E45-B172-0315BF51F6BD}" type="datetime'''2''''''''''0''''''''''''''''''''''1''''''''''''9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IN" sz="140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256088" y="1941513"/>
            <a:ext cx="231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16C4A2-4EF5-4838-9DE3-F2B55EC66381}" type="datetime'''''''''2''''''''2''''''''''''''''''''''''''''''''''''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IN" sz="14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473950" y="3201988"/>
            <a:ext cx="3746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B84E46-B261-49B8-AD52-FEBA88709256}" type="datetime'''''2''0''''''2''''''''''''''''''''''''''''0''''''''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IN" sz="140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209925" y="2363788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36DD04A-684F-4B2C-8E70-3F36DAD86BFF}" type="datetime'''''S''e''''r''''i''''''''''''''''e''s'' ''''2'''''''''">
              <a:rPr lang="en-IN" altLang="en-US" sz="14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IN" sz="14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900738" y="1506538"/>
            <a:ext cx="231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8EB20F-4BD3-41B8-920B-D986DCDA536F}" type="datetime'''''''''3''''''''''''''''''1''''''''''''''''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IN" sz="140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545388" y="801688"/>
            <a:ext cx="231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EF51626-8812-4D65-8884-F65379246B8F}" type="datetime'''''''''''''''''''''''''''''''4''''''''''6'''''''''''''''''">
              <a:rPr lang="en-IN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en-IN" sz="1400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FD9AE3C4-D7E6-403E-988D-3CBD2EF88EA8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49247062"/>
              </p:ext>
            </p:extLst>
          </p:nvPr>
        </p:nvGraphicFramePr>
        <p:xfrm>
          <a:off x="4413250" y="3508375"/>
          <a:ext cx="302260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375526" y="5286375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3EF1AA7-2317-4C89-B227-F382BF378375}" type="datetime'S''''''e''''ri''''''''''''''''e''s'''''''''''''''' ''1'''''''">
              <a:rPr lang="en-IN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IN" sz="1400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965576" y="5486400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215D4BB-AE1A-42BD-A457-5AA7E08BDA80}" type="datetime'''''''''''''''''''''Se''r''''''''''''ie''''''''s 2'''''''''">
              <a:rPr lang="en-IN" altLang="en-US" sz="14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IN" sz="1400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01C14E5-1A49-4916-B418-9505E3DAF29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567239" y="3609975"/>
            <a:ext cx="5619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AE7C571-1B11-4CB9-9443-11C310D3DD3E}" type="datetime'''''''''Se''''''''''''''''''''ri''''''e''''''''s'' 3'''''''''">
              <a:rPr lang="en-IN" altLang="en-US" sz="14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7715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798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2147483647&quot;/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NO4AM_OJ1LsLJom49hC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EYb9Uoy7pvqPK9PlMl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Ay4d4lttiBHd6aobw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xfD8Gl2HxRX0nyGNDt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vOkCKd5xodU5GNcvfWw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uSXSZE5bN_bfu9KLa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L.fzDqV2IIuz4pVLN9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th9.fpRKR89tKQ7iT3H4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Qd1MJOwTqs46zzTpy2W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VSpX6RDiplITELysGv4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bQcR4249CRDyNzfgbO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Pu9.ugq.xUfM14pEiK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5mLpKKjKuhFVZLE_Uy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d1iIm_ChS3ueCe5aXGN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Gupta</dc:creator>
  <cp:lastModifiedBy>Sunil Gupta</cp:lastModifiedBy>
  <cp:revision>12</cp:revision>
  <dcterms:created xsi:type="dcterms:W3CDTF">2020-12-21T14:06:33Z</dcterms:created>
  <dcterms:modified xsi:type="dcterms:W3CDTF">2020-12-29T10:30:42Z</dcterms:modified>
</cp:coreProperties>
</file>