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3.9-->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55" r:id="rId1"/>
  </p:sldMasterIdLst>
  <p:notesMasterIdLst>
    <p:notesMasterId r:id="rId2"/>
  </p:notesMasterIdLst>
  <p:sldIdLst>
    <p:sldId id="256" r:id="rId3"/>
    <p:sldId id="257" r:id="rId4"/>
  </p:sldIdLst>
  <p:sldSz cx="7560000" cy="10692000"/>
  <p:notesSz cx="6858000" cy="9144000"/>
  <p:embeddedFontLst>
    <p:embeddedFont>
      <p:font typeface="Lexend" panose="00000000000000000000"/>
      <p:regular r:id="rId6"/>
    </p:embeddedFont>
    <p:embeddedFont>
      <p:font typeface="Lexend Light" panose="00000000000000000000"/>
      <p:regular r:id="rId7"/>
    </p:embeddedFont>
    <p:embeddedFont>
      <p:font typeface="Kalam" panose="02000000000000000000"/>
      <p:regular r:id="rId8"/>
    </p:embeddedFont>
  </p:embeddedFontLst>
  <p:custDataLst>
    <p:tags r:id="rId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tags" Target="tags/tag1.xml" /><Relationship Id="rId6" Type="http://schemas.openxmlformats.org/officeDocument/2006/relationships/font" Target="fonts/font1.fntdata" /><Relationship Id="rId7" Type="http://schemas.openxmlformats.org/officeDocument/2006/relationships/font" Target="fonts/font2.fntdata" /><Relationship Id="rId8" Type="http://schemas.openxmlformats.org/officeDocument/2006/relationships/font" Target="fonts/font3.fntdata" /><Relationship Id="rId9" Type="http://schemas.openxmlformats.org/officeDocument/2006/relationships/presProps" Target="presProp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2" name="Shape 2"/>
        <p:cNvGrpSpPr/>
        <p:nvPr/>
      </p:nvGrpSpPr>
      <p:grpSpPr>
        <a:xfrm>
          <a:off x="0" y="0"/>
          <a:ext cx="0" cy="0"/>
        </a:xfrm>
      </p:grpSpPr>
      <p:sp>
        <p:nvSpPr>
          <p:cNvPr id="3" name="Google Shape;3;n"/>
          <p:cNvSpPr/>
          <p:nvPr>
            <p:ph type="sldImg" idx="2"/>
          </p:nvPr>
        </p:nvSpPr>
        <p:spPr>
          <a:xfrm>
            <a:off x="2217050" y="685800"/>
            <a:ext cx="24246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61" name="Shape 61"/>
        <p:cNvGrpSpPr/>
        <p:nvPr/>
      </p:nvGrpSpPr>
      <p:grpSpPr>
        <a:xfrm>
          <a:off x="0" y="0"/>
          <a:ext cx="0" cy="0"/>
        </a:xfrm>
      </p:grpSpPr>
      <p:sp>
        <p:nvSpPr>
          <p:cNvPr id="62" name="Google Shape;62;g24a89f37add_0_129:notes"/>
          <p:cNvSpPr/>
          <p:nvPr>
            <p:ph type="sldImg" idx="2"/>
          </p:nvPr>
        </p:nvSpPr>
        <p:spPr>
          <a:xfrm>
            <a:off x="2217050" y="685800"/>
            <a:ext cx="2424600" cy="3429000"/>
          </a:xfrm>
          <a:custGeom>
            <a:rect l="l" t="t" r="r" b="b"/>
            <a:pathLst>
              <a:path w="119999" h="119999" extrusionOk="0">
                <a:moveTo>
                  <a:pt x="0" y="0"/>
                </a:moveTo>
                <a:lnTo>
                  <a:pt x="120000" y="0"/>
                </a:lnTo>
                <a:lnTo>
                  <a:pt x="120000" y="120000"/>
                </a:lnTo>
                <a:lnTo>
                  <a:pt x="0" y="120000"/>
                </a:lnTo>
                <a:close/>
              </a:path>
            </a:pathLst>
          </a:custGeom>
        </p:spPr>
      </p:sp>
      <p:sp>
        <p:nvSpPr>
          <p:cNvPr id="63" name="Google Shape;63;g24a89f37add_0_1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name="">
    <p:spTree>
      <p:nvGrpSpPr>
        <p:cNvPr id="79" name="Shape 79"/>
        <p:cNvGrpSpPr/>
        <p:nvPr/>
      </p:nvGrpSpPr>
      <p:grpSpPr>
        <a:xfrm>
          <a:off x="0" y="0"/>
          <a:ext cx="0" cy="0"/>
        </a:xfrm>
      </p:grpSpPr>
      <p:sp>
        <p:nvSpPr>
          <p:cNvPr id="80" name="Google Shape;80;g2804980cfdd_0_12:notes"/>
          <p:cNvSpPr/>
          <p:nvPr>
            <p:ph type="sldImg" idx="2"/>
          </p:nvPr>
        </p:nvSpPr>
        <p:spPr>
          <a:xfrm>
            <a:off x="2217050" y="685800"/>
            <a:ext cx="2424600" cy="3429000"/>
          </a:xfrm>
          <a:custGeom>
            <a:rect l="l" t="t" r="r" b="b"/>
            <a:pathLst>
              <a:path w="119999" h="119999" extrusionOk="0">
                <a:moveTo>
                  <a:pt x="0" y="0"/>
                </a:moveTo>
                <a:lnTo>
                  <a:pt x="120000" y="0"/>
                </a:lnTo>
                <a:lnTo>
                  <a:pt x="120000" y="120000"/>
                </a:lnTo>
                <a:lnTo>
                  <a:pt x="0" y="120000"/>
                </a:lnTo>
                <a:close/>
              </a:path>
            </a:pathLst>
          </a:custGeom>
        </p:spPr>
      </p:sp>
      <p:sp>
        <p:nvSpPr>
          <p:cNvPr id="81" name="Google Shape;81;g2804980cfdd_0_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SEC FRONT Answers 1">
  <p:cSld name="SECTION_HEADER_1_1_1_1_1_1_1_1_1_2_2">
    <p:spTree>
      <p:nvGrpSpPr>
        <p:cNvPr id="9" name="Shape 9"/>
        <p:cNvGrpSpPr/>
        <p:nvPr/>
      </p:nvGrpSpPr>
      <p:grpSpPr>
        <a:xfrm>
          <a:off x="0" y="0"/>
          <a:ext cx="0" cy="0"/>
        </a:xfrm>
      </p:grpSpPr>
      <p:sp>
        <p:nvSpPr>
          <p:cNvPr id="10" name="Google Shape;10;p2"/>
          <p:cNvSpPr txBox="1"/>
          <p:nvPr>
            <p:ph type="title"/>
          </p:nvPr>
        </p:nvSpPr>
        <p:spPr>
          <a:xfrm>
            <a:off x="468000" y="266700"/>
            <a:ext cx="5577000" cy="432000"/>
          </a:xfrm>
          <a:prstGeom prst="rect">
            <a:avLst/>
          </a:prstGeom>
        </p:spPr>
        <p:txBody>
          <a:bodyPr spcFirstLastPara="1" wrap="square" lIns="0" tIns="91425" rIns="91425" bIns="91425" anchor="t" anchorCtr="0">
            <a:normAutofit/>
          </a:bodyPr>
          <a:lstStyle>
            <a:lvl1pPr lvl="0" rtl="0">
              <a:spcBef>
                <a:spcPct val="0"/>
              </a:spcBef>
              <a:spcAft>
                <a:spcPct val="0"/>
              </a:spcAft>
              <a:buSzPts val="1800"/>
              <a:buFont typeface="Lexend"/>
              <a:buNone/>
              <a:defRPr sz="1800" b="1">
                <a:latin typeface="Lexend"/>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p:txBody>
      </p:sp>
      <p:sp>
        <p:nvSpPr>
          <p:cNvPr id="11" name="Google Shape;11;p2"/>
          <p:cNvSpPr txBox="1"/>
          <p:nvPr>
            <p:ph type="subTitle" idx="1"/>
          </p:nvPr>
        </p:nvSpPr>
        <p:spPr>
          <a:xfrm>
            <a:off x="468000" y="9981175"/>
            <a:ext cx="5898900" cy="360000"/>
          </a:xfrm>
          <a:prstGeom prst="rect">
            <a:avLst/>
          </a:prstGeom>
        </p:spPr>
        <p:txBody>
          <a:bodyPr spcFirstLastPara="1" wrap="square" lIns="0" tIns="0" rIns="0" bIns="0" anchor="ctr" anchorCtr="0">
            <a:normAutofit/>
          </a:bodyPr>
          <a:lstStyle>
            <a:lvl1pPr lvl="0" rtl="0">
              <a:spcBef>
                <a:spcPct val="0"/>
              </a:spcBef>
              <a:spcAft>
                <a:spcPct val="0"/>
              </a:spcAft>
              <a:buSzPts val="900"/>
              <a:buFont typeface="Lexend"/>
              <a:buNone/>
              <a:defRPr sz="9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pic>
        <p:nvPicPr>
          <p:cNvPr id="12" name="Google Shape;12;p2"/>
          <p:cNvPicPr preferRelativeResize="0"/>
          <p:nvPr/>
        </p:nvPicPr>
        <p:blipFill>
          <a:blip r:embed="rId1">
            <a:alphaModFix/>
          </a:blip>
          <a:stretch>
            <a:fillRect/>
          </a:stretch>
        </p:blipFill>
        <p:spPr>
          <a:xfrm>
            <a:off x="6886512" y="10041210"/>
            <a:ext cx="181075" cy="246288"/>
          </a:xfrm>
          <a:prstGeom prst="rect">
            <a:avLst/>
          </a:prstGeom>
          <a:noFill/>
          <a:ln>
            <a:noFill/>
          </a:ln>
        </p:spPr>
      </p:pic>
      <p:pic>
        <p:nvPicPr>
          <p:cNvPr id="13" name="Google Shape;13;p2"/>
          <p:cNvPicPr preferRelativeResize="0"/>
          <p:nvPr/>
        </p:nvPicPr>
        <p:blipFill>
          <a:blip r:embed="rId2">
            <a:alphaModFix/>
          </a:blip>
          <a:srcRect l="4603" r="4603"/>
          <a:stretch>
            <a:fillRect/>
          </a:stretch>
        </p:blipFill>
        <p:spPr>
          <a:xfrm>
            <a:off x="466825" y="698750"/>
            <a:ext cx="6623999" cy="75600"/>
          </a:xfrm>
          <a:prstGeom prst="rect">
            <a:avLst/>
          </a:prstGeom>
          <a:noFill/>
          <a:ln>
            <a:noFill/>
          </a:ln>
        </p:spPr>
      </p:pic>
      <p:pic>
        <p:nvPicPr>
          <p:cNvPr id="14" name="Google Shape;14;p2"/>
          <p:cNvPicPr preferRelativeResize="0"/>
          <p:nvPr/>
        </p:nvPicPr>
        <p:blipFill>
          <a:blip r:embed="rId3">
            <a:alphaModFix/>
          </a:blip>
          <a:stretch>
            <a:fillRect/>
          </a:stretch>
        </p:blipFill>
        <p:spPr>
          <a:xfrm>
            <a:off x="6261625" y="161271"/>
            <a:ext cx="805956" cy="498600"/>
          </a:xfrm>
          <a:prstGeom prst="rect">
            <a:avLst/>
          </a:prstGeom>
          <a:noFill/>
          <a:ln>
            <a:noFill/>
          </a:ln>
        </p:spPr>
      </p:pic>
    </p:spTree>
  </p:cSld>
  <p:clrMapOvr>
    <a:masterClrMapping/>
  </p:clrMapOvr>
  <p:transition/>
  <p:timing/>
  <p:extLst>
    <p:ext uri="{DCECCB84-F9BA-43D5-87BE-67443E8EF086}">
      <p15:sldGuideLst xmlns:p15="http://schemas.microsoft.com/office/powerpoint/2012/main">
        <p15:guide id="1" orient="horz" pos="544">
          <p15:clr>
            <a:srgbClr val="D9D9D9"/>
          </p15:clr>
        </p15:guide>
        <p15:guide id="2" orient="horz" pos="1916">
          <p15:clr>
            <a:srgbClr val="D9D9D9"/>
          </p15:clr>
        </p15:guide>
        <p15:guide id="3" orient="horz" pos="3368">
          <p15:clr>
            <a:srgbClr val="D9D9D9"/>
          </p15:clr>
        </p15:guide>
        <p15:guide id="4" orient="horz" pos="4762">
          <p15:clr>
            <a:srgbClr val="D9D9D9"/>
          </p15:clr>
        </p15:guide>
        <p15:guide id="5" pos="295">
          <p15:clr>
            <a:srgbClr val="FF0000"/>
          </p15:clr>
        </p15:guide>
        <p15:guide id="6" pos="4467">
          <p15:clr>
            <a:srgbClr val="FF0000"/>
          </p15:clr>
        </p15:guide>
        <p15:guide id="7" pos="1519">
          <p15:clr>
            <a:srgbClr val="D9D9D9"/>
          </p15:clr>
        </p15:guide>
        <p15:guide id="8" pos="1764">
          <p15:clr>
            <a:srgbClr val="D9D9D9"/>
          </p15:clr>
        </p15:guide>
        <p15:guide id="9" pos="3243">
          <p15:clr>
            <a:srgbClr val="D9D9D9"/>
          </p15:clr>
        </p15:guide>
        <p15:guide id="10" pos="2998">
          <p15:clr>
            <a:srgbClr val="D9D9D9"/>
          </p15:clr>
        </p15:guide>
        <p15:guide id="11" pos="3120">
          <p15:clr>
            <a:srgbClr val="D9D9D9"/>
          </p15:clr>
        </p15:guide>
        <p15:guide id="12" pos="1642">
          <p15:clr>
            <a:srgbClr val="D9D9D9"/>
          </p15:clr>
        </p15:guide>
        <p15:guide id="13" pos="2381">
          <p15:clr>
            <a:srgbClr val="D9D9D9"/>
          </p15:clr>
        </p15:guide>
        <p15:guide id="14" pos="2154">
          <p15:clr>
            <a:srgbClr val="FF0000"/>
          </p15:clr>
        </p15:guide>
        <p15:guide id="15" pos="2608">
          <p15:clr>
            <a:srgbClr val="FF0000"/>
          </p15:clr>
        </p15:guide>
        <p15:guide id="16" orient="horz" pos="227">
          <p15:clr>
            <a:srgbClr val="FF000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SEC FRONT Answers 1 1">
  <p:cSld name="SECTION_HEADER_1_1_1_1_1_1_1_1_1_2_1">
    <p:spTree>
      <p:nvGrpSpPr>
        <p:cNvPr id="15" name="Shape 15"/>
        <p:cNvGrpSpPr/>
        <p:nvPr/>
      </p:nvGrpSpPr>
      <p:grpSpPr>
        <a:xfrm>
          <a:off x="0" y="0"/>
          <a:ext cx="0" cy="0"/>
        </a:xfrm>
      </p:grpSpPr>
      <p:sp>
        <p:nvSpPr>
          <p:cNvPr id="16" name="Google Shape;16;p3"/>
          <p:cNvSpPr txBox="1"/>
          <p:nvPr>
            <p:ph type="title"/>
          </p:nvPr>
        </p:nvSpPr>
        <p:spPr>
          <a:xfrm>
            <a:off x="468000" y="266700"/>
            <a:ext cx="5577000" cy="432000"/>
          </a:xfrm>
          <a:prstGeom prst="rect">
            <a:avLst/>
          </a:prstGeom>
        </p:spPr>
        <p:txBody>
          <a:bodyPr spcFirstLastPara="1" wrap="square" lIns="0" tIns="91425" rIns="91425" bIns="91425" anchor="t" anchorCtr="0">
            <a:normAutofit/>
          </a:bodyPr>
          <a:lstStyle>
            <a:lvl1pPr lvl="0" rtl="0">
              <a:spcBef>
                <a:spcPct val="0"/>
              </a:spcBef>
              <a:spcAft>
                <a:spcPct val="0"/>
              </a:spcAft>
              <a:buSzPts val="1800"/>
              <a:buFont typeface="Lexend"/>
              <a:buNone/>
              <a:defRPr sz="1800" b="1">
                <a:latin typeface="Lexend"/>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p:txBody>
      </p:sp>
      <p:sp>
        <p:nvSpPr>
          <p:cNvPr id="17" name="Google Shape;17;p3"/>
          <p:cNvSpPr txBox="1"/>
          <p:nvPr>
            <p:ph type="subTitle" idx="1"/>
          </p:nvPr>
        </p:nvSpPr>
        <p:spPr>
          <a:xfrm>
            <a:off x="466825" y="1780150"/>
            <a:ext cx="66240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18" name="Google Shape;18;p3"/>
          <p:cNvSpPr txBox="1"/>
          <p:nvPr>
            <p:ph type="subTitle" idx="2"/>
          </p:nvPr>
        </p:nvSpPr>
        <p:spPr>
          <a:xfrm>
            <a:off x="2807400" y="4759500"/>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19" name="Google Shape;19;p3"/>
          <p:cNvSpPr txBox="1"/>
          <p:nvPr>
            <p:ph type="subTitle" idx="3"/>
          </p:nvPr>
        </p:nvSpPr>
        <p:spPr>
          <a:xfrm>
            <a:off x="468000" y="9981175"/>
            <a:ext cx="5898900" cy="360000"/>
          </a:xfrm>
          <a:prstGeom prst="rect">
            <a:avLst/>
          </a:prstGeom>
        </p:spPr>
        <p:txBody>
          <a:bodyPr spcFirstLastPara="1" wrap="square" lIns="0" tIns="0" rIns="0" bIns="0" anchor="ctr" anchorCtr="0">
            <a:normAutofit/>
          </a:bodyPr>
          <a:lstStyle>
            <a:lvl1pPr lvl="0" rtl="0">
              <a:spcBef>
                <a:spcPct val="0"/>
              </a:spcBef>
              <a:spcAft>
                <a:spcPct val="0"/>
              </a:spcAft>
              <a:buSzPts val="900"/>
              <a:buFont typeface="Lexend"/>
              <a:buNone/>
              <a:defRPr sz="9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20" name="Google Shape;20;p3"/>
          <p:cNvSpPr txBox="1"/>
          <p:nvPr>
            <p:ph type="subTitle" idx="4"/>
          </p:nvPr>
        </p:nvSpPr>
        <p:spPr>
          <a:xfrm>
            <a:off x="4127250" y="3042000"/>
            <a:ext cx="2953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21" name="Google Shape;21;p3"/>
          <p:cNvSpPr txBox="1"/>
          <p:nvPr>
            <p:ph type="subTitle" idx="5"/>
          </p:nvPr>
        </p:nvSpPr>
        <p:spPr>
          <a:xfrm>
            <a:off x="468000" y="5866375"/>
            <a:ext cx="6581700" cy="41058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22" name="Google Shape;22;p3"/>
          <p:cNvSpPr txBox="1"/>
          <p:nvPr>
            <p:ph type="subTitle" idx="6"/>
          </p:nvPr>
        </p:nvSpPr>
        <p:spPr>
          <a:xfrm>
            <a:off x="466825" y="3042000"/>
            <a:ext cx="2953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23" name="Google Shape;23;p3"/>
          <p:cNvSpPr txBox="1"/>
          <p:nvPr>
            <p:ph type="subTitle" idx="7"/>
          </p:nvPr>
        </p:nvSpPr>
        <p:spPr>
          <a:xfrm>
            <a:off x="466825" y="4759500"/>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24" name="Google Shape;24;p3"/>
          <p:cNvSpPr txBox="1"/>
          <p:nvPr>
            <p:ph type="subTitle" idx="8"/>
          </p:nvPr>
        </p:nvSpPr>
        <p:spPr>
          <a:xfrm>
            <a:off x="5147975" y="4759500"/>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pic>
        <p:nvPicPr>
          <p:cNvPr id="25" name="Google Shape;25;p3"/>
          <p:cNvPicPr preferRelativeResize="0"/>
          <p:nvPr/>
        </p:nvPicPr>
        <p:blipFill>
          <a:blip r:embed="rId1">
            <a:alphaModFix/>
          </a:blip>
          <a:stretch>
            <a:fillRect/>
          </a:stretch>
        </p:blipFill>
        <p:spPr>
          <a:xfrm>
            <a:off x="6886512" y="10041210"/>
            <a:ext cx="181075" cy="246288"/>
          </a:xfrm>
          <a:prstGeom prst="rect">
            <a:avLst/>
          </a:prstGeom>
          <a:noFill/>
          <a:ln>
            <a:noFill/>
          </a:ln>
        </p:spPr>
      </p:pic>
      <p:pic>
        <p:nvPicPr>
          <p:cNvPr id="26" name="Google Shape;26;p3"/>
          <p:cNvPicPr preferRelativeResize="0"/>
          <p:nvPr/>
        </p:nvPicPr>
        <p:blipFill>
          <a:blip r:embed="rId2">
            <a:alphaModFix/>
          </a:blip>
          <a:srcRect l="4603" r="4603"/>
          <a:stretch>
            <a:fillRect/>
          </a:stretch>
        </p:blipFill>
        <p:spPr>
          <a:xfrm>
            <a:off x="466825" y="698750"/>
            <a:ext cx="6623999" cy="75600"/>
          </a:xfrm>
          <a:prstGeom prst="rect">
            <a:avLst/>
          </a:prstGeom>
          <a:noFill/>
          <a:ln>
            <a:noFill/>
          </a:ln>
        </p:spPr>
      </p:pic>
      <p:grpSp>
        <p:nvGrpSpPr>
          <p:cNvPr id="27" name="Google Shape;27;p3"/>
          <p:cNvGrpSpPr/>
          <p:nvPr/>
        </p:nvGrpSpPr>
        <p:grpSpPr>
          <a:xfrm>
            <a:off x="466900" y="962525"/>
            <a:ext cx="2953200" cy="162000"/>
            <a:chOff x="466900" y="962525"/>
            <a:chExt cx="2953200" cy="162000"/>
          </a:xfrm>
        </p:grpSpPr>
        <p:sp>
          <p:nvSpPr>
            <p:cNvPr id="28" name="Google Shape;28;p3"/>
            <p:cNvSpPr txBox="1"/>
            <p:nvPr/>
          </p:nvSpPr>
          <p:spPr>
            <a:xfrm>
              <a:off x="466900" y="962525"/>
              <a:ext cx="2953200" cy="1539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1000" b="1">
                  <a:solidFill>
                    <a:schemeClr val="dk2"/>
                  </a:solidFill>
                  <a:latin typeface="Lexend"/>
                  <a:ea typeface="Lexend"/>
                  <a:cs typeface="Lexend"/>
                  <a:sym typeface="Lexend"/>
                </a:rPr>
                <a:t>Name: </a:t>
              </a:r>
              <a:endParaRPr sz="1000" b="1">
                <a:solidFill>
                  <a:schemeClr val="dk2"/>
                </a:solidFill>
                <a:latin typeface="Lexend"/>
                <a:ea typeface="Lexend"/>
                <a:cs typeface="Lexend"/>
                <a:sym typeface="Lexend"/>
              </a:endParaRPr>
            </a:p>
          </p:txBody>
        </p:sp>
        <p:cxnSp>
          <p:nvCxnSpPr>
            <p:cNvPr id="29" name="Google Shape;29;p3"/>
            <p:cNvCxnSpPr/>
            <p:nvPr/>
          </p:nvCxnSpPr>
          <p:spPr>
            <a:xfrm rot="10800000" flipH="1">
              <a:off x="943904" y="1116425"/>
              <a:ext cx="1998900" cy="8100"/>
            </a:xfrm>
            <a:prstGeom prst="straightConnector1">
              <a:avLst/>
            </a:prstGeom>
            <a:noFill/>
            <a:ln w="9525" cap="flat" cmpd="sng">
              <a:solidFill>
                <a:schemeClr val="dk2"/>
              </a:solidFill>
              <a:prstDash val="solid"/>
              <a:round/>
              <a:headEnd type="none" w="med" len="med"/>
              <a:tailEnd type="none" w="med" len="med"/>
            </a:ln>
          </p:spPr>
        </p:cxnSp>
      </p:grpSp>
      <p:pic>
        <p:nvPicPr>
          <p:cNvPr id="30" name="Google Shape;30;p3"/>
          <p:cNvPicPr preferRelativeResize="0"/>
          <p:nvPr/>
        </p:nvPicPr>
        <p:blipFill>
          <a:blip r:embed="rId3">
            <a:alphaModFix/>
          </a:blip>
          <a:stretch>
            <a:fillRect/>
          </a:stretch>
        </p:blipFill>
        <p:spPr>
          <a:xfrm>
            <a:off x="6261625" y="161271"/>
            <a:ext cx="805956" cy="498600"/>
          </a:xfrm>
          <a:prstGeom prst="rect">
            <a:avLst/>
          </a:prstGeom>
          <a:noFill/>
          <a:ln>
            <a:noFill/>
          </a:ln>
        </p:spPr>
      </p:pic>
      <p:sp>
        <p:nvSpPr>
          <p:cNvPr id="31" name="Google Shape;31;p3"/>
          <p:cNvSpPr txBox="1"/>
          <p:nvPr>
            <p:ph type="subTitle" idx="9"/>
          </p:nvPr>
        </p:nvSpPr>
        <p:spPr>
          <a:xfrm>
            <a:off x="466825" y="1369800"/>
            <a:ext cx="6624000" cy="360000"/>
          </a:xfrm>
          <a:prstGeom prst="rect">
            <a:avLst/>
          </a:prstGeom>
        </p:spPr>
        <p:txBody>
          <a:bodyPr spcFirstLastPara="1" wrap="square" lIns="0" tIns="0" rIns="0" bIns="0" anchor="t" anchorCtr="0">
            <a:normAutofit/>
          </a:bodyPr>
          <a:lstStyle>
            <a:lvl1pPr lvl="0" rtl="0">
              <a:spcBef>
                <a:spcPct val="0"/>
              </a:spcBef>
              <a:spcAft>
                <a:spcPct val="0"/>
              </a:spcAft>
              <a:buSzPts val="1400"/>
              <a:buNone/>
              <a:defRPr sz="1400" b="1"/>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Tree>
  </p:cSld>
  <p:clrMapOvr>
    <a:masterClrMapping/>
  </p:clrMapOvr>
  <p:transition/>
  <p:timing/>
  <p:extLst>
    <p:ext uri="{DCECCB84-F9BA-43D5-87BE-67443E8EF086}">
      <p15:sldGuideLst xmlns:p15="http://schemas.microsoft.com/office/powerpoint/2012/main">
        <p15:guide id="1" orient="horz" pos="544">
          <p15:clr>
            <a:srgbClr val="D9D9D9"/>
          </p15:clr>
        </p15:guide>
        <p15:guide id="2" orient="horz" pos="1916">
          <p15:clr>
            <a:srgbClr val="D9D9D9"/>
          </p15:clr>
        </p15:guide>
        <p15:guide id="3" orient="horz" pos="3368">
          <p15:clr>
            <a:srgbClr val="D9D9D9"/>
          </p15:clr>
        </p15:guide>
        <p15:guide id="4" orient="horz" pos="4762">
          <p15:clr>
            <a:srgbClr val="D9D9D9"/>
          </p15:clr>
        </p15:guide>
        <p15:guide id="5" pos="295">
          <p15:clr>
            <a:srgbClr val="FF0000"/>
          </p15:clr>
        </p15:guide>
        <p15:guide id="6" pos="4467">
          <p15:clr>
            <a:srgbClr val="FF0000"/>
          </p15:clr>
        </p15:guide>
        <p15:guide id="7" pos="1519">
          <p15:clr>
            <a:srgbClr val="D9D9D9"/>
          </p15:clr>
        </p15:guide>
        <p15:guide id="8" pos="1764">
          <p15:clr>
            <a:srgbClr val="D9D9D9"/>
          </p15:clr>
        </p15:guide>
        <p15:guide id="9" pos="3243">
          <p15:clr>
            <a:srgbClr val="D9D9D9"/>
          </p15:clr>
        </p15:guide>
        <p15:guide id="10" pos="2998">
          <p15:clr>
            <a:srgbClr val="D9D9D9"/>
          </p15:clr>
        </p15:guide>
        <p15:guide id="11" pos="3120">
          <p15:clr>
            <a:srgbClr val="D9D9D9"/>
          </p15:clr>
        </p15:guide>
        <p15:guide id="12" pos="1642">
          <p15:clr>
            <a:srgbClr val="D9D9D9"/>
          </p15:clr>
        </p15:guide>
        <p15:guide id="13" pos="2381">
          <p15:clr>
            <a:srgbClr val="D9D9D9"/>
          </p15:clr>
        </p15:guide>
        <p15:guide id="14" pos="2154">
          <p15:clr>
            <a:srgbClr val="FF0000"/>
          </p15:clr>
        </p15:guide>
        <p15:guide id="15" pos="2608">
          <p15:clr>
            <a:srgbClr val="FF0000"/>
          </p15:clr>
        </p15:guide>
        <p15:guide id="16" orient="horz" pos="227">
          <p15:clr>
            <a:srgbClr val="FF000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ask 1">
  <p:cSld name="SECTION_HEADER_1_1_1_1_1_1_1_1_1_1">
    <p:spTree>
      <p:nvGrpSpPr>
        <p:cNvPr id="32" name="Shape 32"/>
        <p:cNvGrpSpPr/>
        <p:nvPr/>
      </p:nvGrpSpPr>
      <p:grpSpPr>
        <a:xfrm>
          <a:off x="0" y="0"/>
          <a:ext cx="0" cy="0"/>
        </a:xfrm>
      </p:grpSpPr>
      <p:sp>
        <p:nvSpPr>
          <p:cNvPr id="33" name="Google Shape;33;p4"/>
          <p:cNvSpPr txBox="1"/>
          <p:nvPr>
            <p:ph type="subTitle" idx="1"/>
          </p:nvPr>
        </p:nvSpPr>
        <p:spPr>
          <a:xfrm>
            <a:off x="466825" y="1627750"/>
            <a:ext cx="66240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34" name="Google Shape;34;p4"/>
          <p:cNvSpPr txBox="1"/>
          <p:nvPr>
            <p:ph type="subTitle" idx="2"/>
          </p:nvPr>
        </p:nvSpPr>
        <p:spPr>
          <a:xfrm>
            <a:off x="4127250" y="2889600"/>
            <a:ext cx="2953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35" name="Google Shape;35;p4"/>
          <p:cNvSpPr txBox="1"/>
          <p:nvPr>
            <p:ph type="subTitle" idx="3"/>
          </p:nvPr>
        </p:nvSpPr>
        <p:spPr>
          <a:xfrm>
            <a:off x="466825" y="2889600"/>
            <a:ext cx="2953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pic>
        <p:nvPicPr>
          <p:cNvPr id="36" name="Google Shape;36;p4"/>
          <p:cNvPicPr preferRelativeResize="0"/>
          <p:nvPr/>
        </p:nvPicPr>
        <p:blipFill>
          <a:blip r:embed="rId1">
            <a:alphaModFix/>
          </a:blip>
          <a:stretch>
            <a:fillRect/>
          </a:stretch>
        </p:blipFill>
        <p:spPr>
          <a:xfrm>
            <a:off x="6886512" y="10041210"/>
            <a:ext cx="181075" cy="246288"/>
          </a:xfrm>
          <a:prstGeom prst="rect">
            <a:avLst/>
          </a:prstGeom>
          <a:noFill/>
          <a:ln>
            <a:noFill/>
          </a:ln>
        </p:spPr>
      </p:pic>
      <p:sp>
        <p:nvSpPr>
          <p:cNvPr id="37" name="Google Shape;37;p4"/>
          <p:cNvSpPr txBox="1"/>
          <p:nvPr>
            <p:ph type="subTitle" idx="4"/>
          </p:nvPr>
        </p:nvSpPr>
        <p:spPr>
          <a:xfrm>
            <a:off x="466825" y="531600"/>
            <a:ext cx="6624000" cy="360000"/>
          </a:xfrm>
          <a:prstGeom prst="rect">
            <a:avLst/>
          </a:prstGeom>
        </p:spPr>
        <p:txBody>
          <a:bodyPr spcFirstLastPara="1" wrap="square" lIns="0" tIns="0" rIns="0" bIns="0" anchor="t" anchorCtr="0">
            <a:normAutofit/>
          </a:bodyPr>
          <a:lstStyle>
            <a:lvl1pPr lvl="0" rtl="0">
              <a:spcBef>
                <a:spcPct val="0"/>
              </a:spcBef>
              <a:spcAft>
                <a:spcPct val="0"/>
              </a:spcAft>
              <a:buSzPts val="1400"/>
              <a:buNone/>
              <a:defRPr sz="1400" b="1"/>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Tree>
  </p:cSld>
  <p:clrMapOvr>
    <a:masterClrMapping/>
  </p:clrMapOvr>
  <p:transition/>
  <p:timing/>
  <p:extLst>
    <p:ext uri="{DCECCB84-F9BA-43D5-87BE-67443E8EF086}">
      <p15:sldGuideLst xmlns:p15="http://schemas.microsoft.com/office/powerpoint/2012/main">
        <p15:guide id="1" orient="horz" pos="454">
          <p15:clr>
            <a:srgbClr val="D9D9D9"/>
          </p15:clr>
        </p15:guide>
        <p15:guide id="2" orient="horz" pos="544">
          <p15:clr>
            <a:srgbClr val="D9D9D9"/>
          </p15:clr>
        </p15:guide>
        <p15:guide id="3" orient="horz" pos="1916">
          <p15:clr>
            <a:srgbClr val="D9D9D9"/>
          </p15:clr>
        </p15:guide>
        <p15:guide id="4" orient="horz" pos="3368">
          <p15:clr>
            <a:srgbClr val="D9D9D9"/>
          </p15:clr>
        </p15:guide>
        <p15:guide id="5" orient="horz" pos="4762">
          <p15:clr>
            <a:srgbClr val="D9D9D9"/>
          </p15:clr>
        </p15:guide>
        <p15:guide id="6" orient="horz" pos="6282">
          <p15:clr>
            <a:srgbClr val="D9D9D9"/>
          </p15:clr>
        </p15:guide>
        <p15:guide id="7" pos="295">
          <p15:clr>
            <a:srgbClr val="FF0000"/>
          </p15:clr>
        </p15:guide>
        <p15:guide id="8" pos="4467">
          <p15:clr>
            <a:srgbClr val="FF0000"/>
          </p15:clr>
        </p15:guide>
        <p15:guide id="9" pos="1519">
          <p15:clr>
            <a:srgbClr val="D9D9D9"/>
          </p15:clr>
        </p15:guide>
        <p15:guide id="10" pos="1764">
          <p15:clr>
            <a:srgbClr val="D9D9D9"/>
          </p15:clr>
        </p15:guide>
        <p15:guide id="11" pos="3243">
          <p15:clr>
            <a:srgbClr val="D9D9D9"/>
          </p15:clr>
        </p15:guide>
        <p15:guide id="12" pos="2998">
          <p15:clr>
            <a:srgbClr val="D9D9D9"/>
          </p15:clr>
        </p15:guide>
        <p15:guide id="13" pos="3120">
          <p15:clr>
            <a:srgbClr val="D9D9D9"/>
          </p15:clr>
        </p15:guide>
        <p15:guide id="14" pos="1642">
          <p15:clr>
            <a:srgbClr val="D9D9D9"/>
          </p15:clr>
        </p15:guide>
        <p15:guide id="15" pos="2381">
          <p15:clr>
            <a:srgbClr val="D9D9D9"/>
          </p15:clr>
        </p15:guide>
        <p15:guide id="16" pos="2154">
          <p15:clr>
            <a:srgbClr val="FF0000"/>
          </p15:clr>
        </p15:guide>
        <p15:guide id="17" pos="2608">
          <p15:clr>
            <a:srgbClr val="FF0000"/>
          </p15:clr>
        </p15:guide>
        <p15:guide id="18" orient="horz" pos="227">
          <p15:clr>
            <a:srgbClr val="FF000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ask 2">
  <p:cSld name="SECTION_HEADER_1_1_1_1_1_1_1_1_1_1_1">
    <p:spTree>
      <p:nvGrpSpPr>
        <p:cNvPr id="38" name="Shape 38"/>
        <p:cNvGrpSpPr/>
        <p:nvPr/>
      </p:nvGrpSpPr>
      <p:grpSpPr>
        <a:xfrm>
          <a:off x="0" y="0"/>
          <a:ext cx="0" cy="0"/>
        </a:xfrm>
      </p:grpSpPr>
      <p:sp>
        <p:nvSpPr>
          <p:cNvPr id="39" name="Google Shape;39;p5"/>
          <p:cNvSpPr txBox="1"/>
          <p:nvPr>
            <p:ph type="subTitle" idx="1"/>
          </p:nvPr>
        </p:nvSpPr>
        <p:spPr>
          <a:xfrm>
            <a:off x="2807400" y="1386138"/>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40" name="Google Shape;40;p5"/>
          <p:cNvSpPr txBox="1"/>
          <p:nvPr>
            <p:ph type="subTitle" idx="2"/>
          </p:nvPr>
        </p:nvSpPr>
        <p:spPr>
          <a:xfrm>
            <a:off x="467950" y="2493013"/>
            <a:ext cx="6624000" cy="41058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41" name="Google Shape;41;p5"/>
          <p:cNvSpPr txBox="1"/>
          <p:nvPr>
            <p:ph type="subTitle" idx="3"/>
          </p:nvPr>
        </p:nvSpPr>
        <p:spPr>
          <a:xfrm>
            <a:off x="466825" y="1386138"/>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42" name="Google Shape;42;p5"/>
          <p:cNvSpPr txBox="1"/>
          <p:nvPr>
            <p:ph type="subTitle" idx="4"/>
          </p:nvPr>
        </p:nvSpPr>
        <p:spPr>
          <a:xfrm>
            <a:off x="5147975" y="1386138"/>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pic>
        <p:nvPicPr>
          <p:cNvPr id="43" name="Google Shape;43;p5"/>
          <p:cNvPicPr preferRelativeResize="0"/>
          <p:nvPr/>
        </p:nvPicPr>
        <p:blipFill>
          <a:blip r:embed="rId1">
            <a:alphaModFix/>
          </a:blip>
          <a:stretch>
            <a:fillRect/>
          </a:stretch>
        </p:blipFill>
        <p:spPr>
          <a:xfrm>
            <a:off x="6886512" y="10041210"/>
            <a:ext cx="181075" cy="246288"/>
          </a:xfrm>
          <a:prstGeom prst="rect">
            <a:avLst/>
          </a:prstGeom>
          <a:noFill/>
          <a:ln>
            <a:noFill/>
          </a:ln>
        </p:spPr>
      </p:pic>
      <p:sp>
        <p:nvSpPr>
          <p:cNvPr id="44" name="Google Shape;44;p5"/>
          <p:cNvSpPr txBox="1"/>
          <p:nvPr>
            <p:ph type="subTitle" idx="5"/>
          </p:nvPr>
        </p:nvSpPr>
        <p:spPr>
          <a:xfrm>
            <a:off x="466825" y="531600"/>
            <a:ext cx="6624000" cy="360000"/>
          </a:xfrm>
          <a:prstGeom prst="rect">
            <a:avLst/>
          </a:prstGeom>
        </p:spPr>
        <p:txBody>
          <a:bodyPr spcFirstLastPara="1" wrap="square" lIns="0" tIns="0" rIns="0" bIns="0" anchor="t" anchorCtr="0">
            <a:normAutofit/>
          </a:bodyPr>
          <a:lstStyle>
            <a:lvl1pPr lvl="0" rtl="0">
              <a:spcBef>
                <a:spcPct val="0"/>
              </a:spcBef>
              <a:spcAft>
                <a:spcPct val="0"/>
              </a:spcAft>
              <a:buSzPts val="1400"/>
              <a:buNone/>
              <a:defRPr sz="1400" b="1"/>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Tree>
  </p:cSld>
  <p:clrMapOvr>
    <a:masterClrMapping/>
  </p:clrMapOvr>
  <p:transition/>
  <p:timing/>
  <p:extLst>
    <p:ext uri="{DCECCB84-F9BA-43D5-87BE-67443E8EF086}">
      <p15:sldGuideLst xmlns:p15="http://schemas.microsoft.com/office/powerpoint/2012/main">
        <p15:guide id="1" orient="horz" pos="454">
          <p15:clr>
            <a:srgbClr val="D9D9D9"/>
          </p15:clr>
        </p15:guide>
        <p15:guide id="2" orient="horz" pos="544">
          <p15:clr>
            <a:srgbClr val="D9D9D9"/>
          </p15:clr>
        </p15:guide>
        <p15:guide id="3" orient="horz" pos="1916">
          <p15:clr>
            <a:srgbClr val="D9D9D9"/>
          </p15:clr>
        </p15:guide>
        <p15:guide id="4" orient="horz" pos="3368">
          <p15:clr>
            <a:srgbClr val="D9D9D9"/>
          </p15:clr>
        </p15:guide>
        <p15:guide id="5" orient="horz" pos="4762">
          <p15:clr>
            <a:srgbClr val="D9D9D9"/>
          </p15:clr>
        </p15:guide>
        <p15:guide id="6" orient="horz" pos="6282">
          <p15:clr>
            <a:srgbClr val="D9D9D9"/>
          </p15:clr>
        </p15:guide>
        <p15:guide id="7" pos="295">
          <p15:clr>
            <a:srgbClr val="FF0000"/>
          </p15:clr>
        </p15:guide>
        <p15:guide id="8" pos="4467">
          <p15:clr>
            <a:srgbClr val="FF0000"/>
          </p15:clr>
        </p15:guide>
        <p15:guide id="9" pos="1519">
          <p15:clr>
            <a:srgbClr val="D9D9D9"/>
          </p15:clr>
        </p15:guide>
        <p15:guide id="10" pos="1764">
          <p15:clr>
            <a:srgbClr val="D9D9D9"/>
          </p15:clr>
        </p15:guide>
        <p15:guide id="11" pos="3243">
          <p15:clr>
            <a:srgbClr val="D9D9D9"/>
          </p15:clr>
        </p15:guide>
        <p15:guide id="12" pos="2998">
          <p15:clr>
            <a:srgbClr val="D9D9D9"/>
          </p15:clr>
        </p15:guide>
        <p15:guide id="13" pos="3120">
          <p15:clr>
            <a:srgbClr val="D9D9D9"/>
          </p15:clr>
        </p15:guide>
        <p15:guide id="14" pos="1642">
          <p15:clr>
            <a:srgbClr val="D9D9D9"/>
          </p15:clr>
        </p15:guide>
        <p15:guide id="15" pos="2381">
          <p15:clr>
            <a:srgbClr val="D9D9D9"/>
          </p15:clr>
        </p15:guide>
        <p15:guide id="16" pos="2154">
          <p15:clr>
            <a:srgbClr val="FF0000"/>
          </p15:clr>
        </p15:guide>
        <p15:guide id="17" pos="2608">
          <p15:clr>
            <a:srgbClr val="FF0000"/>
          </p15:clr>
        </p15:guide>
        <p15:guide id="18" orient="horz" pos="227">
          <p15:clr>
            <a:srgbClr val="FF000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ask 3">
  <p:cSld name="SECTION_HEADER_1_1_1_1_1_1_1_1_1_1_1_2">
    <p:spTree>
      <p:nvGrpSpPr>
        <p:cNvPr id="45" name="Shape 45"/>
        <p:cNvGrpSpPr/>
        <p:nvPr/>
      </p:nvGrpSpPr>
      <p:grpSpPr>
        <a:xfrm>
          <a:off x="0" y="0"/>
          <a:ext cx="0" cy="0"/>
        </a:xfrm>
      </p:grpSpPr>
      <p:sp>
        <p:nvSpPr>
          <p:cNvPr id="46" name="Google Shape;46;p6"/>
          <p:cNvSpPr txBox="1"/>
          <p:nvPr>
            <p:ph type="subTitle" idx="1"/>
          </p:nvPr>
        </p:nvSpPr>
        <p:spPr>
          <a:xfrm>
            <a:off x="466825" y="3880200"/>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47" name="Google Shape;47;p6"/>
          <p:cNvSpPr txBox="1"/>
          <p:nvPr>
            <p:ph type="subTitle" idx="2"/>
          </p:nvPr>
        </p:nvSpPr>
        <p:spPr>
          <a:xfrm>
            <a:off x="2807400" y="3880200"/>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48" name="Google Shape;48;p6"/>
          <p:cNvSpPr txBox="1"/>
          <p:nvPr>
            <p:ph type="subTitle" idx="3"/>
          </p:nvPr>
        </p:nvSpPr>
        <p:spPr>
          <a:xfrm>
            <a:off x="5147975" y="3880200"/>
            <a:ext cx="1945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49" name="Google Shape;49;p6"/>
          <p:cNvSpPr txBox="1"/>
          <p:nvPr>
            <p:ph type="subTitle" idx="4"/>
          </p:nvPr>
        </p:nvSpPr>
        <p:spPr>
          <a:xfrm>
            <a:off x="466825" y="1702200"/>
            <a:ext cx="66240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50" name="Google Shape;50;p6"/>
          <p:cNvSpPr txBox="1"/>
          <p:nvPr>
            <p:ph type="subTitle" idx="5"/>
          </p:nvPr>
        </p:nvSpPr>
        <p:spPr>
          <a:xfrm>
            <a:off x="466825" y="2964050"/>
            <a:ext cx="2953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
        <p:nvSpPr>
          <p:cNvPr id="51" name="Google Shape;51;p6"/>
          <p:cNvSpPr txBox="1"/>
          <p:nvPr>
            <p:ph type="subTitle" idx="6"/>
          </p:nvPr>
        </p:nvSpPr>
        <p:spPr>
          <a:xfrm>
            <a:off x="4127250" y="2964050"/>
            <a:ext cx="2953200" cy="3600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pic>
        <p:nvPicPr>
          <p:cNvPr id="52" name="Google Shape;52;p6"/>
          <p:cNvPicPr preferRelativeResize="0"/>
          <p:nvPr/>
        </p:nvPicPr>
        <p:blipFill>
          <a:blip r:embed="rId1">
            <a:alphaModFix/>
          </a:blip>
          <a:stretch>
            <a:fillRect/>
          </a:stretch>
        </p:blipFill>
        <p:spPr>
          <a:xfrm>
            <a:off x="6886512" y="10041210"/>
            <a:ext cx="181075" cy="246288"/>
          </a:xfrm>
          <a:prstGeom prst="rect">
            <a:avLst/>
          </a:prstGeom>
          <a:noFill/>
          <a:ln>
            <a:noFill/>
          </a:ln>
        </p:spPr>
      </p:pic>
      <p:sp>
        <p:nvSpPr>
          <p:cNvPr id="53" name="Google Shape;53;p6"/>
          <p:cNvSpPr txBox="1"/>
          <p:nvPr>
            <p:ph type="subTitle" idx="7"/>
          </p:nvPr>
        </p:nvSpPr>
        <p:spPr>
          <a:xfrm>
            <a:off x="466825" y="531600"/>
            <a:ext cx="6624000" cy="360000"/>
          </a:xfrm>
          <a:prstGeom prst="rect">
            <a:avLst/>
          </a:prstGeom>
        </p:spPr>
        <p:txBody>
          <a:bodyPr spcFirstLastPara="1" wrap="square" lIns="0" tIns="0" rIns="0" bIns="0" anchor="t" anchorCtr="0">
            <a:normAutofit/>
          </a:bodyPr>
          <a:lstStyle>
            <a:lvl1pPr lvl="0" rtl="0">
              <a:spcBef>
                <a:spcPct val="0"/>
              </a:spcBef>
              <a:spcAft>
                <a:spcPct val="0"/>
              </a:spcAft>
              <a:buSzPts val="1400"/>
              <a:buNone/>
              <a:defRPr sz="1400" b="1"/>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Tree>
  </p:cSld>
  <p:clrMapOvr>
    <a:masterClrMapping/>
  </p:clrMapOvr>
  <p:transition/>
  <p:timing/>
  <p:extLst>
    <p:ext uri="{DCECCB84-F9BA-43D5-87BE-67443E8EF086}">
      <p15:sldGuideLst xmlns:p15="http://schemas.microsoft.com/office/powerpoint/2012/main">
        <p15:guide id="1" orient="horz" pos="454">
          <p15:clr>
            <a:srgbClr val="D9D9D9"/>
          </p15:clr>
        </p15:guide>
        <p15:guide id="2" orient="horz" pos="544">
          <p15:clr>
            <a:srgbClr val="D9D9D9"/>
          </p15:clr>
        </p15:guide>
        <p15:guide id="3" orient="horz" pos="1916">
          <p15:clr>
            <a:srgbClr val="D9D9D9"/>
          </p15:clr>
        </p15:guide>
        <p15:guide id="4" orient="horz" pos="3368">
          <p15:clr>
            <a:srgbClr val="D9D9D9"/>
          </p15:clr>
        </p15:guide>
        <p15:guide id="5" orient="horz" pos="4762">
          <p15:clr>
            <a:srgbClr val="D9D9D9"/>
          </p15:clr>
        </p15:guide>
        <p15:guide id="6" orient="horz" pos="6282">
          <p15:clr>
            <a:srgbClr val="D9D9D9"/>
          </p15:clr>
        </p15:guide>
        <p15:guide id="7" pos="295">
          <p15:clr>
            <a:srgbClr val="FF0000"/>
          </p15:clr>
        </p15:guide>
        <p15:guide id="8" pos="4467">
          <p15:clr>
            <a:srgbClr val="FF0000"/>
          </p15:clr>
        </p15:guide>
        <p15:guide id="9" pos="1519">
          <p15:clr>
            <a:srgbClr val="D9D9D9"/>
          </p15:clr>
        </p15:guide>
        <p15:guide id="10" pos="1764">
          <p15:clr>
            <a:srgbClr val="D9D9D9"/>
          </p15:clr>
        </p15:guide>
        <p15:guide id="11" pos="3243">
          <p15:clr>
            <a:srgbClr val="D9D9D9"/>
          </p15:clr>
        </p15:guide>
        <p15:guide id="12" pos="2998">
          <p15:clr>
            <a:srgbClr val="D9D9D9"/>
          </p15:clr>
        </p15:guide>
        <p15:guide id="13" pos="3120">
          <p15:clr>
            <a:srgbClr val="D9D9D9"/>
          </p15:clr>
        </p15:guide>
        <p15:guide id="14" pos="1642">
          <p15:clr>
            <a:srgbClr val="D9D9D9"/>
          </p15:clr>
        </p15:guide>
        <p15:guide id="15" pos="2381">
          <p15:clr>
            <a:srgbClr val="D9D9D9"/>
          </p15:clr>
        </p15:guide>
        <p15:guide id="16" pos="2154">
          <p15:clr>
            <a:srgbClr val="FF0000"/>
          </p15:clr>
        </p15:guide>
        <p15:guide id="17" pos="2608">
          <p15:clr>
            <a:srgbClr val="FF0000"/>
          </p15:clr>
        </p15:guide>
        <p15:guide id="18" orient="horz" pos="227">
          <p15:clr>
            <a:srgbClr val="FF000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ask 4">
  <p:cSld name="SECTION_HEADER_1_1_1_1_1_1_1_1_1_1_1_2_1">
    <p:spTree>
      <p:nvGrpSpPr>
        <p:cNvPr id="54" name="Shape 54"/>
        <p:cNvGrpSpPr/>
        <p:nvPr/>
      </p:nvGrpSpPr>
      <p:grpSpPr>
        <a:xfrm>
          <a:off x="0" y="0"/>
          <a:ext cx="0" cy="0"/>
        </a:xfrm>
      </p:grpSpPr>
      <p:sp>
        <p:nvSpPr>
          <p:cNvPr id="55" name="Google Shape;55;p7"/>
          <p:cNvSpPr txBox="1"/>
          <p:nvPr>
            <p:ph type="subTitle" idx="1"/>
          </p:nvPr>
        </p:nvSpPr>
        <p:spPr>
          <a:xfrm>
            <a:off x="468000" y="1327649"/>
            <a:ext cx="6624000" cy="3843600"/>
          </a:xfrm>
          <a:prstGeom prst="rect">
            <a:avLst/>
          </a:prstGeom>
          <a:ln w="9525" cap="flat" cmpd="sng">
            <a:solidFill>
              <a:srgbClr val="B7B7B7"/>
            </a:solidFill>
            <a:prstDash val="solid"/>
            <a:round/>
            <a:headEnd type="none" w="sm" len="sm"/>
            <a:tailEnd type="none" w="sm" len="sm"/>
          </a:ln>
        </p:spPr>
        <p:txBody>
          <a:bodyPr spcFirstLastPara="1" wrap="square" lIns="0" tIns="0" rIns="0" bIns="0" anchor="t" anchorCtr="0">
            <a:normAutofit/>
          </a:bodyPr>
          <a:lstStyle>
            <a:lvl1pPr lvl="0" rtl="0">
              <a:spcBef>
                <a:spcPct val="0"/>
              </a:spcBef>
              <a:spcAft>
                <a:spcPct val="0"/>
              </a:spcAft>
              <a:buSzPts val="1200"/>
              <a:buFont typeface="Lexend"/>
              <a:buNone/>
              <a:defRPr sz="1200">
                <a:latin typeface="Lexend"/>
                <a:ea typeface="Lexend"/>
                <a:cs typeface="Lexend"/>
                <a:sym typeface="Lexend"/>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pic>
        <p:nvPicPr>
          <p:cNvPr id="56" name="Google Shape;56;p7"/>
          <p:cNvPicPr preferRelativeResize="0"/>
          <p:nvPr/>
        </p:nvPicPr>
        <p:blipFill>
          <a:blip r:embed="rId1">
            <a:alphaModFix/>
          </a:blip>
          <a:stretch>
            <a:fillRect/>
          </a:stretch>
        </p:blipFill>
        <p:spPr>
          <a:xfrm>
            <a:off x="6886512" y="10041210"/>
            <a:ext cx="181075" cy="246288"/>
          </a:xfrm>
          <a:prstGeom prst="rect">
            <a:avLst/>
          </a:prstGeom>
          <a:noFill/>
          <a:ln>
            <a:noFill/>
          </a:ln>
        </p:spPr>
      </p:pic>
      <p:sp>
        <p:nvSpPr>
          <p:cNvPr id="57" name="Google Shape;57;p7"/>
          <p:cNvSpPr txBox="1"/>
          <p:nvPr>
            <p:ph type="subTitle" idx="2"/>
          </p:nvPr>
        </p:nvSpPr>
        <p:spPr>
          <a:xfrm>
            <a:off x="466825" y="531600"/>
            <a:ext cx="6624000" cy="360000"/>
          </a:xfrm>
          <a:prstGeom prst="rect">
            <a:avLst/>
          </a:prstGeom>
        </p:spPr>
        <p:txBody>
          <a:bodyPr spcFirstLastPara="1" wrap="square" lIns="0" tIns="0" rIns="0" bIns="0" anchor="t" anchorCtr="0">
            <a:normAutofit/>
          </a:bodyPr>
          <a:lstStyle>
            <a:lvl1pPr lvl="0" rtl="0">
              <a:spcBef>
                <a:spcPct val="0"/>
              </a:spcBef>
              <a:spcAft>
                <a:spcPct val="0"/>
              </a:spcAft>
              <a:buSzPts val="1400"/>
              <a:buNone/>
              <a:defRPr sz="1400" b="1"/>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p:txBody>
      </p:sp>
    </p:spTree>
  </p:cSld>
  <p:clrMapOvr>
    <a:masterClrMapping/>
  </p:clrMapOvr>
  <p:transition/>
  <p:timing/>
  <p:extLst>
    <p:ext uri="{DCECCB84-F9BA-43D5-87BE-67443E8EF086}">
      <p15:sldGuideLst xmlns:p15="http://schemas.microsoft.com/office/powerpoint/2012/main">
        <p15:guide id="1" orient="horz" pos="454">
          <p15:clr>
            <a:srgbClr val="D9D9D9"/>
          </p15:clr>
        </p15:guide>
        <p15:guide id="2" orient="horz" pos="544">
          <p15:clr>
            <a:srgbClr val="D9D9D9"/>
          </p15:clr>
        </p15:guide>
        <p15:guide id="3" orient="horz" pos="1916">
          <p15:clr>
            <a:srgbClr val="D9D9D9"/>
          </p15:clr>
        </p15:guide>
        <p15:guide id="4" orient="horz" pos="3368">
          <p15:clr>
            <a:srgbClr val="D9D9D9"/>
          </p15:clr>
        </p15:guide>
        <p15:guide id="5" orient="horz" pos="4762">
          <p15:clr>
            <a:srgbClr val="D9D9D9"/>
          </p15:clr>
        </p15:guide>
        <p15:guide id="6" orient="horz" pos="6282">
          <p15:clr>
            <a:srgbClr val="D9D9D9"/>
          </p15:clr>
        </p15:guide>
        <p15:guide id="7" pos="295">
          <p15:clr>
            <a:srgbClr val="FF0000"/>
          </p15:clr>
        </p15:guide>
        <p15:guide id="8" pos="4467">
          <p15:clr>
            <a:srgbClr val="FF0000"/>
          </p15:clr>
        </p15:guide>
        <p15:guide id="9" pos="1519">
          <p15:clr>
            <a:srgbClr val="D9D9D9"/>
          </p15:clr>
        </p15:guide>
        <p15:guide id="10" pos="1764">
          <p15:clr>
            <a:srgbClr val="D9D9D9"/>
          </p15:clr>
        </p15:guide>
        <p15:guide id="11" pos="3243">
          <p15:clr>
            <a:srgbClr val="D9D9D9"/>
          </p15:clr>
        </p15:guide>
        <p15:guide id="12" pos="2998">
          <p15:clr>
            <a:srgbClr val="D9D9D9"/>
          </p15:clr>
        </p15:guide>
        <p15:guide id="13" pos="3120">
          <p15:clr>
            <a:srgbClr val="D9D9D9"/>
          </p15:clr>
        </p15:guide>
        <p15:guide id="14" pos="1642">
          <p15:clr>
            <a:srgbClr val="D9D9D9"/>
          </p15:clr>
        </p15:guide>
        <p15:guide id="15" pos="2381">
          <p15:clr>
            <a:srgbClr val="D9D9D9"/>
          </p15:clr>
        </p15:guide>
        <p15:guide id="16" pos="2154">
          <p15:clr>
            <a:srgbClr val="FF0000"/>
          </p15:clr>
        </p15:guide>
        <p15:guide id="17" pos="2608">
          <p15:clr>
            <a:srgbClr val="FF0000"/>
          </p15:clr>
        </p15:guide>
        <p15:guide id="18" orient="horz" pos="227">
          <p15:clr>
            <a:srgbClr val="FF000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Elements to copy and paste">
  <p:cSld name="SECTION_HEADER_1_1_1_1_1_1_1_1_1_1_1_2_1_1">
    <p:spTree>
      <p:nvGrpSpPr>
        <p:cNvPr id="58" name="Shape 58"/>
        <p:cNvGrpSpPr/>
        <p:nvPr/>
      </p:nvGrpSpPr>
      <p:grpSpPr>
        <a:xfrm>
          <a:off x="0" y="0"/>
          <a:ext cx="0" cy="0"/>
        </a:xfrm>
      </p:grpSpPr>
      <p:sp>
        <p:nvSpPr>
          <p:cNvPr id="59" name="Google Shape;59;p8"/>
          <p:cNvSpPr txBox="1"/>
          <p:nvPr/>
        </p:nvSpPr>
        <p:spPr>
          <a:xfrm>
            <a:off x="493450" y="416654"/>
            <a:ext cx="6624000" cy="215400"/>
          </a:xfrm>
          <a:prstGeom prst="rect">
            <a:avLst/>
          </a:prstGeom>
          <a:noFill/>
          <a:ln>
            <a:noFill/>
          </a:ln>
        </p:spPr>
        <p:txBody>
          <a:bodyPr spcFirstLastPara="1" wrap="square" lIns="0" tIns="0" rIns="0" bIns="0" anchor="t" anchorCtr="0">
            <a:spAutoFit/>
          </a:bodyPr>
          <a:lstStyle/>
          <a:p>
            <a:pPr marL="0" lvl="0" indent="0" algn="l" rtl="0">
              <a:lnSpc>
                <a:spcPct val="150000"/>
              </a:lnSpc>
              <a:spcBef>
                <a:spcPct val="0"/>
              </a:spcBef>
              <a:spcAft>
                <a:spcPct val="0"/>
              </a:spcAft>
              <a:buNone/>
            </a:pPr>
            <a:r>
              <a:rPr lang="en-GB" b="1">
                <a:latin typeface="Lexend"/>
                <a:ea typeface="Lexend"/>
                <a:cs typeface="Lexend"/>
                <a:sym typeface="Lexend"/>
              </a:rPr>
              <a:t>Elements to copy and paste</a:t>
            </a:r>
            <a:endParaRPr sz="1100">
              <a:latin typeface="Lexend"/>
              <a:ea typeface="Lexend"/>
              <a:cs typeface="Lexend"/>
              <a:sym typeface="Lexend"/>
            </a:endParaRPr>
          </a:p>
        </p:txBody>
      </p:sp>
      <p:pic>
        <p:nvPicPr>
          <p:cNvPr id="60" name="Google Shape;60;p8"/>
          <p:cNvPicPr preferRelativeResize="0"/>
          <p:nvPr/>
        </p:nvPicPr>
        <p:blipFill>
          <a:blip r:embed="rId1">
            <a:alphaModFix/>
          </a:blip>
          <a:stretch>
            <a:fillRect/>
          </a:stretch>
        </p:blipFill>
        <p:spPr>
          <a:xfrm>
            <a:off x="6886512" y="10041210"/>
            <a:ext cx="181075" cy="246288"/>
          </a:xfrm>
          <a:prstGeom prst="rect">
            <a:avLst/>
          </a:prstGeom>
          <a:noFill/>
          <a:ln>
            <a:noFill/>
          </a:ln>
        </p:spPr>
      </p:pic>
    </p:spTree>
  </p:cSld>
  <p:clrMapOvr>
    <a:masterClrMapping/>
  </p:clrMapOvr>
  <p:transition/>
  <p:timing/>
  <p:extLst>
    <p:ext uri="{DCECCB84-F9BA-43D5-87BE-67443E8EF086}">
      <p15:sldGuideLst xmlns:p15="http://schemas.microsoft.com/office/powerpoint/2012/main">
        <p15:guide id="1" orient="horz" pos="454">
          <p15:clr>
            <a:srgbClr val="D9D9D9"/>
          </p15:clr>
        </p15:guide>
        <p15:guide id="2" orient="horz" pos="544">
          <p15:clr>
            <a:srgbClr val="D9D9D9"/>
          </p15:clr>
        </p15:guide>
        <p15:guide id="3" orient="horz" pos="1916">
          <p15:clr>
            <a:srgbClr val="D9D9D9"/>
          </p15:clr>
        </p15:guide>
        <p15:guide id="4" orient="horz" pos="3368">
          <p15:clr>
            <a:srgbClr val="D9D9D9"/>
          </p15:clr>
        </p15:guide>
        <p15:guide id="5" orient="horz" pos="4762">
          <p15:clr>
            <a:srgbClr val="D9D9D9"/>
          </p15:clr>
        </p15:guide>
        <p15:guide id="6" orient="horz" pos="6282">
          <p15:clr>
            <a:srgbClr val="D9D9D9"/>
          </p15:clr>
        </p15:guide>
        <p15:guide id="7" pos="295">
          <p15:clr>
            <a:srgbClr val="FF0000"/>
          </p15:clr>
        </p15:guide>
        <p15:guide id="8" pos="4467">
          <p15:clr>
            <a:srgbClr val="FF0000"/>
          </p15:clr>
        </p15:guide>
        <p15:guide id="9" pos="1519">
          <p15:clr>
            <a:srgbClr val="D9D9D9"/>
          </p15:clr>
        </p15:guide>
        <p15:guide id="10" pos="1764">
          <p15:clr>
            <a:srgbClr val="D9D9D9"/>
          </p15:clr>
        </p15:guide>
        <p15:guide id="11" pos="3243">
          <p15:clr>
            <a:srgbClr val="D9D9D9"/>
          </p15:clr>
        </p15:guide>
        <p15:guide id="12" pos="2998">
          <p15:clr>
            <a:srgbClr val="D9D9D9"/>
          </p15:clr>
        </p15:guide>
        <p15:guide id="13" pos="3120">
          <p15:clr>
            <a:srgbClr val="D9D9D9"/>
          </p15:clr>
        </p15:guide>
        <p15:guide id="14" pos="1642">
          <p15:clr>
            <a:srgbClr val="D9D9D9"/>
          </p15:clr>
        </p15:guide>
        <p15:guide id="15" pos="2381">
          <p15:clr>
            <a:srgbClr val="D9D9D9"/>
          </p15:clr>
        </p15:guide>
        <p15:guide id="16" pos="2154">
          <p15:clr>
            <a:srgbClr val="FF0000"/>
          </p15:clr>
        </p15:guide>
        <p15:guide id="17" pos="2608">
          <p15:clr>
            <a:srgbClr val="FF0000"/>
          </p15:clr>
        </p15:guide>
        <p15:guide id="18" orient="horz" pos="227">
          <p15:clr>
            <a:srgbClr val="FF000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p:bgPr>
    </p:bg>
    <p:spTree>
      <p:nvGrpSpPr>
        <p:cNvPr id="5" name="Shape 5"/>
        <p:cNvGrpSpPr/>
        <p:nvPr/>
      </p:nvGrpSpPr>
      <p:grpSpPr>
        <a:xfrm>
          <a:off x="0" y="0"/>
          <a:ext cx="0" cy="0"/>
        </a:xfrm>
      </p:grpSpPr>
      <p:sp>
        <p:nvSpPr>
          <p:cNvPr id="6" name="Google Shape;6;p1"/>
          <p:cNvSpPr txBox="1"/>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ct val="0"/>
              </a:spcBef>
              <a:spcAft>
                <a:spcPct val="0"/>
              </a:spcAft>
              <a:buClr>
                <a:schemeClr val="dk1"/>
              </a:buClr>
              <a:buSzPts val="2200"/>
              <a:buFont typeface="Lexend"/>
              <a:buNone/>
              <a:defRPr sz="2200" b="1" i="0" u="none" strike="noStrike" cap="none">
                <a:solidFill>
                  <a:schemeClr val="dk1"/>
                </a:solidFill>
                <a:latin typeface="Lexend"/>
                <a:ea typeface="Lexend"/>
                <a:cs typeface="Lexend"/>
                <a:sym typeface="Lexend"/>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p:txBody>
      </p:sp>
      <p:sp>
        <p:nvSpPr>
          <p:cNvPr id="7" name="Google Shape;7;p1"/>
          <p:cNvSpPr txBox="1"/>
          <p:nvPr>
            <p:ph type="body" idx="1"/>
          </p:nvPr>
        </p:nvSpPr>
        <p:spPr>
          <a:xfrm>
            <a:off x="257705" y="2395696"/>
            <a:ext cx="7044600" cy="71019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ct val="0"/>
              </a:spcBef>
              <a:spcAft>
                <a:spcPct val="0"/>
              </a:spcAft>
              <a:buClr>
                <a:schemeClr val="dk2"/>
              </a:buClr>
              <a:buSzPts val="1800"/>
              <a:buFont typeface="Lexend"/>
              <a:buChar char="●"/>
              <a:defRPr sz="1800" i="0" u="none" strike="noStrike" cap="none">
                <a:solidFill>
                  <a:schemeClr val="dk2"/>
                </a:solidFill>
                <a:latin typeface="Lexend"/>
                <a:ea typeface="Lexend"/>
                <a:cs typeface="Lexend"/>
                <a:sym typeface="Lexend"/>
              </a:defRPr>
            </a:lvl1pPr>
            <a:lvl2pPr marL="914400" marR="0" lvl="1"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2pPr>
            <a:lvl3pPr marL="1371600" marR="0" lvl="2"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3pPr>
            <a:lvl4pPr marL="1828800" marR="0" lvl="3"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4pPr>
            <a:lvl5pPr marL="2286000" marR="0" lvl="4"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5pPr>
            <a:lvl6pPr marL="2743200" marR="0" lvl="5"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6pPr>
            <a:lvl7pPr marL="3200400" marR="0" lvl="6"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7pPr>
            <a:lvl8pPr marL="3657600" marR="0" lvl="7"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8pPr>
            <a:lvl9pPr marL="4114800" marR="0" lvl="8" indent="-317500" algn="l" rtl="0">
              <a:lnSpc>
                <a:spcPct val="115000"/>
              </a:lnSpc>
              <a:spcBef>
                <a:spcPct val="0"/>
              </a:spcBef>
              <a:spcAft>
                <a:spcPct val="0"/>
              </a:spcAft>
              <a:buClr>
                <a:schemeClr val="dk2"/>
              </a:buClr>
              <a:buSzPts val="1400"/>
              <a:buFont typeface="Lexend"/>
              <a:buChar char="■"/>
              <a:defRPr sz="1400" i="0" u="none" strike="noStrike" cap="none">
                <a:solidFill>
                  <a:schemeClr val="dk2"/>
                </a:solidFill>
                <a:latin typeface="Lexend"/>
                <a:ea typeface="Lexend"/>
                <a:cs typeface="Lexend"/>
                <a:sym typeface="Lexend"/>
              </a:defRPr>
            </a:lvl9pPr>
          </a:lstStyle>
          <a:p/>
        </p:txBody>
      </p:sp>
      <p:sp>
        <p:nvSpPr>
          <p:cNvPr id="8" name="Google Shape;8;p1"/>
          <p:cNvSpPr txBox="1"/>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GB"/>
              <a:t>0</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www.nationalarchives.gov.uk/doc/open-government-licence/version/3/" TargetMode="External" /><Relationship Id="rId4" Type="http://schemas.openxmlformats.org/officeDocument/2006/relationships/hyperlink" Target="https://www.thenational.academy/legal/terms-and-conditions"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64" name="Shape 64"/>
        <p:cNvGrpSpPr/>
        <p:nvPr/>
      </p:nvGrpSpPr>
      <p:grpSpPr>
        <a:xfrm>
          <a:off x="0" y="0"/>
          <a:ext cx="0" cy="0"/>
        </a:xfrm>
      </p:grpSpPr>
      <p:sp>
        <p:nvSpPr>
          <p:cNvPr id="65" name="Google Shape;65;p9"/>
          <p:cNvSpPr txBox="1"/>
          <p:nvPr>
            <p:ph type="title"/>
          </p:nvPr>
        </p:nvSpPr>
        <p:spPr>
          <a:xfrm>
            <a:off x="468000" y="266700"/>
            <a:ext cx="5670600" cy="432000"/>
          </a:xfrm>
          <a:prstGeom prst="rect">
            <a:avLst/>
          </a:prstGeom>
        </p:spPr>
        <p:txBody>
          <a:bodyPr spcFirstLastPara="1" wrap="square" lIns="0" tIns="91425" rIns="91425" bIns="91425" anchor="t" anchorCtr="0">
            <a:normAutofit fontScale="90000"/>
          </a:bodyPr>
          <a:lstStyle/>
          <a:p>
            <a:pPr marL="0" lvl="0" indent="0" algn="l" rtl="0">
              <a:spcBef>
                <a:spcPct val="0"/>
              </a:spcBef>
              <a:spcAft>
                <a:spcPct val="0"/>
              </a:spcAft>
              <a:buClr>
                <a:schemeClr val="dk1"/>
              </a:buClr>
              <a:buSzPct val="61111"/>
              <a:buFont typeface="Arial"/>
              <a:buNone/>
            </a:pPr>
            <a:r>
              <a:rPr lang="en-GB"/>
              <a:t>Photosynthesis</a:t>
            </a:r>
            <a:endParaRPr/>
          </a:p>
          <a:p>
            <a:pPr marL="0" lvl="0" indent="0" algn="l" rtl="0">
              <a:spcBef>
                <a:spcPct val="0"/>
              </a:spcBef>
              <a:spcAft>
                <a:spcPct val="0"/>
              </a:spcAft>
              <a:buNone/>
            </a:pPr>
            <a:endParaRPr/>
          </a:p>
        </p:txBody>
      </p:sp>
      <p:sp>
        <p:nvSpPr>
          <p:cNvPr id="66" name="Google Shape;66;p9"/>
          <p:cNvSpPr txBox="1"/>
          <p:nvPr>
            <p:ph type="subTitle" idx="1"/>
          </p:nvPr>
        </p:nvSpPr>
        <p:spPr>
          <a:xfrm>
            <a:off x="468000" y="9981175"/>
            <a:ext cx="5898900" cy="360000"/>
          </a:xfrm>
          <a:prstGeom prst="rect">
            <a:avLst/>
          </a:prstGeom>
        </p:spPr>
        <p:txBody>
          <a:bodyPr spcFirstLastPara="1" wrap="square" lIns="0" tIns="0" rIns="0" bIns="0" anchor="ctr" anchorCtr="0">
            <a:normAutofit/>
          </a:bodyPr>
          <a:lstStyle/>
          <a:p>
            <a:pPr marL="0" lvl="0" indent="0" algn="l" rtl="0">
              <a:spcBef>
                <a:spcPct val="0"/>
              </a:spcBef>
              <a:spcAft>
                <a:spcPct val="0"/>
              </a:spcAft>
              <a:buNone/>
            </a:pPr>
            <a:r>
              <a:rPr lang="en-GB" b="1"/>
              <a:t>Science</a:t>
            </a:r>
            <a:r>
              <a:rPr lang="en-GB"/>
              <a:t> Photosynthesis</a:t>
            </a:r>
            <a:endParaRPr/>
          </a:p>
        </p:txBody>
      </p:sp>
      <p:sp>
        <p:nvSpPr>
          <p:cNvPr id="67" name="Google Shape;67;p9"/>
          <p:cNvSpPr txBox="1"/>
          <p:nvPr/>
        </p:nvSpPr>
        <p:spPr>
          <a:xfrm>
            <a:off x="466825" y="912600"/>
            <a:ext cx="6624000" cy="360000"/>
          </a:xfrm>
          <a:prstGeom prst="rect">
            <a:avLst/>
          </a:prstGeom>
          <a:noFill/>
          <a:ln>
            <a:noFill/>
          </a:ln>
        </p:spPr>
        <p:txBody>
          <a:bodyPr spcFirstLastPara="1" wrap="square" lIns="0" tIns="0" rIns="0" bIns="0" anchor="t" anchorCtr="0">
            <a:normAutofit/>
          </a:bodyPr>
          <a:lstStyle/>
          <a:p>
            <a:pPr marL="0" lvl="0" indent="0" algn="l" rtl="0">
              <a:lnSpc>
                <a:spcPct val="115000"/>
              </a:lnSpc>
              <a:spcBef>
                <a:spcPct val="0"/>
              </a:spcBef>
              <a:spcAft>
                <a:spcPct val="0"/>
              </a:spcAft>
              <a:buNone/>
            </a:pPr>
            <a:r>
              <a:rPr lang="en-GB" b="1">
                <a:solidFill>
                  <a:srgbClr val="000000"/>
                </a:solidFill>
                <a:latin typeface="Lexend"/>
                <a:ea typeface="Lexend"/>
                <a:cs typeface="Lexend"/>
                <a:sym typeface="Lexend"/>
              </a:rPr>
              <a:t>Task 1  </a:t>
            </a:r>
            <a:r>
              <a:rPr lang="en-GB">
                <a:latin typeface="Lexend"/>
                <a:ea typeface="Lexend"/>
                <a:cs typeface="Lexend"/>
                <a:sym typeface="Lexend"/>
              </a:rPr>
              <a:t>How producers make their own food</a:t>
            </a:r>
            <a:endParaRPr>
              <a:solidFill>
                <a:srgbClr val="000000"/>
              </a:solidFill>
              <a:latin typeface="Lexend"/>
              <a:ea typeface="Lexend"/>
              <a:cs typeface="Lexend"/>
              <a:sym typeface="Lexend"/>
            </a:endParaRPr>
          </a:p>
        </p:txBody>
      </p:sp>
      <p:sp>
        <p:nvSpPr>
          <p:cNvPr id="68" name="Google Shape;68;p9"/>
          <p:cNvSpPr txBox="1"/>
          <p:nvPr/>
        </p:nvSpPr>
        <p:spPr>
          <a:xfrm>
            <a:off x="466825" y="1475350"/>
            <a:ext cx="6564600" cy="3645000"/>
          </a:xfrm>
          <a:prstGeom prst="rect">
            <a:avLst/>
          </a:prstGeom>
          <a:noFill/>
          <a:ln>
            <a:noFill/>
          </a:ln>
        </p:spPr>
        <p:txBody>
          <a:bodyPr spcFirstLastPara="1" wrap="square" lIns="0" tIns="0" rIns="0" bIns="0" anchor="t" anchorCtr="0">
            <a:spAutoFit/>
          </a:bodyPr>
          <a:lstStyle/>
          <a:p>
            <a:pPr marL="0" lvl="0" indent="0" algn="l" rtl="0">
              <a:lnSpc>
                <a:spcPct val="115000"/>
              </a:lnSpc>
              <a:spcBef>
                <a:spcPct val="0"/>
              </a:spcBef>
              <a:spcAft>
                <a:spcPct val="0"/>
              </a:spcAft>
              <a:buClr>
                <a:schemeClr val="dk1"/>
              </a:buClr>
              <a:buSzPts val="1100"/>
              <a:buFont typeface="Arial"/>
              <a:buNone/>
            </a:pPr>
            <a:r>
              <a:rPr lang="en-GB" sz="1200">
                <a:latin typeface="Lexend"/>
                <a:ea typeface="Lexend"/>
                <a:cs typeface="Lexend"/>
                <a:sym typeface="Lexend"/>
              </a:rPr>
              <a:t>Putting the houseplant next to the window will help the plant to grow bigger because:</a:t>
            </a:r>
            <a:endParaRPr sz="1200">
              <a:latin typeface="Lexend"/>
              <a:ea typeface="Lexend"/>
              <a:cs typeface="Lexend"/>
              <a:sym typeface="Lexend"/>
            </a:endParaRPr>
          </a:p>
          <a:p>
            <a:pPr marL="457200" lvl="0" indent="-304800" algn="l" rtl="0">
              <a:lnSpc>
                <a:spcPct val="115000"/>
              </a:lnSpc>
              <a:spcBef>
                <a:spcPts val="1000"/>
              </a:spcBef>
              <a:spcAft>
                <a:spcPct val="0"/>
              </a:spcAft>
              <a:buSzPts val="1200"/>
              <a:buFont typeface="Kalam"/>
              <a:buChar char="●"/>
            </a:pPr>
            <a:r>
              <a:rPr lang="en-GB" sz="1200">
                <a:latin typeface="Kalam"/>
                <a:ea typeface="Kalam"/>
                <a:cs typeface="Kalam"/>
                <a:sym typeface="Kalam"/>
              </a:rPr>
              <a:t>It will get more light from the Sun.</a:t>
            </a:r>
            <a:endParaRPr sz="1200">
              <a:latin typeface="Kalam"/>
              <a:ea typeface="Kalam"/>
              <a:cs typeface="Kalam"/>
              <a:sym typeface="Kalam"/>
            </a:endParaRPr>
          </a:p>
          <a:p>
            <a:pPr marL="457200" lvl="0" indent="-304800" algn="l" rtl="0">
              <a:lnSpc>
                <a:spcPct val="115000"/>
              </a:lnSpc>
              <a:spcBef>
                <a:spcPct val="0"/>
              </a:spcBef>
              <a:spcAft>
                <a:spcPct val="0"/>
              </a:spcAft>
              <a:buSzPts val="1200"/>
              <a:buFont typeface="Kalam"/>
              <a:buChar char="●"/>
            </a:pPr>
            <a:r>
              <a:rPr lang="en-GB" sz="1200">
                <a:latin typeface="Kalam"/>
                <a:ea typeface="Kalam"/>
                <a:cs typeface="Kalam"/>
                <a:sym typeface="Kalam"/>
              </a:rPr>
              <a:t>Light transfers energy from the Sun to the plant’s leaf cells.</a:t>
            </a:r>
            <a:endParaRPr sz="1200">
              <a:latin typeface="Kalam"/>
              <a:ea typeface="Kalam"/>
              <a:cs typeface="Kalam"/>
              <a:sym typeface="Kalam"/>
            </a:endParaRPr>
          </a:p>
          <a:p>
            <a:pPr marL="457200" lvl="0" indent="-304800" algn="l" rtl="0">
              <a:lnSpc>
                <a:spcPct val="115000"/>
              </a:lnSpc>
              <a:spcBef>
                <a:spcPct val="0"/>
              </a:spcBef>
              <a:spcAft>
                <a:spcPct val="0"/>
              </a:spcAft>
              <a:buSzPts val="1200"/>
              <a:buFont typeface="Kalam"/>
              <a:buChar char="●"/>
            </a:pPr>
            <a:r>
              <a:rPr lang="en-GB" sz="1200">
                <a:latin typeface="Kalam"/>
                <a:ea typeface="Kalam"/>
                <a:cs typeface="Kalam"/>
                <a:sym typeface="Kalam"/>
              </a:rPr>
              <a:t>This provides energy for photosynthesis.</a:t>
            </a:r>
            <a:endParaRPr sz="1200">
              <a:latin typeface="Kalam"/>
              <a:ea typeface="Kalam"/>
              <a:cs typeface="Kalam"/>
              <a:sym typeface="Kalam"/>
            </a:endParaRPr>
          </a:p>
          <a:p>
            <a:pPr marL="457200" lvl="0" indent="-304800" algn="l" rtl="0">
              <a:lnSpc>
                <a:spcPct val="115000"/>
              </a:lnSpc>
              <a:spcBef>
                <a:spcPct val="0"/>
              </a:spcBef>
              <a:spcAft>
                <a:spcPct val="0"/>
              </a:spcAft>
              <a:buSzPts val="1200"/>
              <a:buFont typeface="Kalam"/>
              <a:buChar char="●"/>
            </a:pPr>
            <a:r>
              <a:rPr lang="en-GB" sz="1200">
                <a:latin typeface="Kalam"/>
                <a:ea typeface="Kalam"/>
                <a:cs typeface="Kalam"/>
                <a:sym typeface="Kalam"/>
              </a:rPr>
              <a:t>Photosynthesis makes the plant’s food.</a:t>
            </a:r>
            <a:endParaRPr sz="1200">
              <a:latin typeface="Kalam"/>
              <a:ea typeface="Kalam"/>
              <a:cs typeface="Kalam"/>
              <a:sym typeface="Kalam"/>
            </a:endParaRPr>
          </a:p>
          <a:p>
            <a:pPr marL="457200" lvl="0" indent="-304800" algn="l" rtl="0">
              <a:lnSpc>
                <a:spcPct val="115000"/>
              </a:lnSpc>
              <a:spcBef>
                <a:spcPct val="0"/>
              </a:spcBef>
              <a:spcAft>
                <a:spcPct val="0"/>
              </a:spcAft>
              <a:buSzPts val="1200"/>
              <a:buFont typeface="Kalam"/>
              <a:buChar char="●"/>
            </a:pPr>
            <a:r>
              <a:rPr lang="en-GB" sz="1200">
                <a:latin typeface="Kalam"/>
                <a:ea typeface="Kalam"/>
                <a:cs typeface="Kalam"/>
                <a:sym typeface="Kalam"/>
              </a:rPr>
              <a:t>This food is used as:</a:t>
            </a:r>
            <a:endParaRPr sz="1200">
              <a:latin typeface="Kalam"/>
              <a:ea typeface="Kalam"/>
              <a:cs typeface="Kalam"/>
              <a:sym typeface="Kalam"/>
            </a:endParaRPr>
          </a:p>
          <a:p>
            <a:pPr marL="914400" marR="0" lvl="1" indent="-304800" algn="l" rtl="0">
              <a:lnSpc>
                <a:spcPct val="115000"/>
              </a:lnSpc>
              <a:spcBef>
                <a:spcPct val="0"/>
              </a:spcBef>
              <a:spcAft>
                <a:spcPct val="0"/>
              </a:spcAft>
              <a:buSzPts val="1200"/>
              <a:buFont typeface="Kalam"/>
              <a:buChar char="○"/>
            </a:pPr>
            <a:r>
              <a:rPr lang="en-GB" sz="1200">
                <a:latin typeface="Kalam"/>
                <a:ea typeface="Kalam"/>
                <a:cs typeface="Kalam"/>
                <a:sym typeface="Kalam"/>
              </a:rPr>
              <a:t>a source of materials for growth</a:t>
            </a:r>
            <a:endParaRPr sz="1200">
              <a:latin typeface="Kalam"/>
              <a:ea typeface="Kalam"/>
              <a:cs typeface="Kalam"/>
              <a:sym typeface="Kalam"/>
            </a:endParaRPr>
          </a:p>
          <a:p>
            <a:pPr marL="914400" marR="0" lvl="1" indent="-304800" algn="l" rtl="0">
              <a:lnSpc>
                <a:spcPct val="115000"/>
              </a:lnSpc>
              <a:spcBef>
                <a:spcPct val="0"/>
              </a:spcBef>
              <a:spcAft>
                <a:spcPct val="0"/>
              </a:spcAft>
              <a:buSzPts val="1200"/>
              <a:buFont typeface="Kalam"/>
              <a:buChar char="○"/>
            </a:pPr>
            <a:r>
              <a:rPr lang="en-GB" sz="1200">
                <a:latin typeface="Kalam"/>
                <a:ea typeface="Kalam"/>
                <a:cs typeface="Kalam"/>
                <a:sym typeface="Kalam"/>
              </a:rPr>
              <a:t>a source of energy for life processes.</a:t>
            </a:r>
            <a:endParaRPr sz="1200">
              <a:latin typeface="Kalam"/>
              <a:ea typeface="Kalam"/>
              <a:cs typeface="Kalam"/>
              <a:sym typeface="Kalam"/>
            </a:endParaRPr>
          </a:p>
          <a:p>
            <a:pPr marL="0" lvl="0" indent="0" algn="l" rtl="0">
              <a:lnSpc>
                <a:spcPct val="115000"/>
              </a:lnSpc>
              <a:spcBef>
                <a:spcPts val="1000"/>
              </a:spcBef>
              <a:spcAft>
                <a:spcPct val="0"/>
              </a:spcAft>
              <a:buClr>
                <a:schemeClr val="dk1"/>
              </a:buClr>
              <a:buSzPts val="1100"/>
              <a:buFont typeface="Arial"/>
              <a:buNone/>
            </a:pPr>
            <a:endParaRPr sz="1200">
              <a:latin typeface="Lexend"/>
              <a:ea typeface="Lexend"/>
              <a:cs typeface="Lexend"/>
              <a:sym typeface="Lexend"/>
            </a:endParaRPr>
          </a:p>
          <a:p>
            <a:pPr marL="0" lvl="0" indent="0" algn="l" rtl="0">
              <a:lnSpc>
                <a:spcPct val="115000"/>
              </a:lnSpc>
              <a:spcBef>
                <a:spcPts val="1000"/>
              </a:spcBef>
              <a:spcAft>
                <a:spcPct val="0"/>
              </a:spcAft>
              <a:buNone/>
            </a:pPr>
            <a:endParaRPr sz="1200">
              <a:latin typeface="Lexend"/>
              <a:ea typeface="Lexend"/>
              <a:cs typeface="Lexend"/>
              <a:sym typeface="Lexend"/>
            </a:endParaRPr>
          </a:p>
          <a:p>
            <a:pPr marL="0" lvl="0" indent="0" algn="l" rtl="0">
              <a:lnSpc>
                <a:spcPct val="115000"/>
              </a:lnSpc>
              <a:spcBef>
                <a:spcPts val="1000"/>
              </a:spcBef>
              <a:spcAft>
                <a:spcPct val="0"/>
              </a:spcAft>
              <a:buClr>
                <a:srgbClr val="000000"/>
              </a:buClr>
              <a:buSzPts val="1100"/>
              <a:buFont typeface="Arial"/>
              <a:buNone/>
            </a:pPr>
            <a:endParaRPr sz="2000">
              <a:solidFill>
                <a:srgbClr val="000000"/>
              </a:solidFill>
              <a:latin typeface="Lexend"/>
              <a:ea typeface="Lexend"/>
              <a:cs typeface="Lexend"/>
              <a:sym typeface="Lexend"/>
            </a:endParaRPr>
          </a:p>
          <a:p>
            <a:pPr marL="0" lvl="0" indent="0" algn="l" rtl="0">
              <a:lnSpc>
                <a:spcPct val="115000"/>
              </a:lnSpc>
              <a:spcBef>
                <a:spcPts val="1000"/>
              </a:spcBef>
              <a:spcAft>
                <a:spcPct val="0"/>
              </a:spcAft>
              <a:buClr>
                <a:srgbClr val="000000"/>
              </a:buClr>
              <a:buSzPts val="1100"/>
              <a:buFont typeface="Arial"/>
              <a:buNone/>
            </a:pPr>
            <a:endParaRPr sz="1200">
              <a:latin typeface="Lexend"/>
              <a:ea typeface="Lexend"/>
              <a:cs typeface="Lexend"/>
              <a:sym typeface="Lexend"/>
            </a:endParaRPr>
          </a:p>
          <a:p>
            <a:pPr marL="0" lvl="0" indent="0" algn="l" rtl="0">
              <a:lnSpc>
                <a:spcPct val="115000"/>
              </a:lnSpc>
              <a:spcBef>
                <a:spcPts val="1000"/>
              </a:spcBef>
              <a:spcAft>
                <a:spcPts val="1000"/>
              </a:spcAft>
              <a:buNone/>
            </a:pPr>
            <a:endParaRPr sz="1200">
              <a:latin typeface="Lexend"/>
              <a:ea typeface="Lexend"/>
              <a:cs typeface="Lexend"/>
              <a:sym typeface="Lexend"/>
            </a:endParaRPr>
          </a:p>
        </p:txBody>
      </p:sp>
      <p:pic>
        <p:nvPicPr>
          <p:cNvPr id="69" name="Google Shape;69;p9"/>
          <p:cNvPicPr preferRelativeResize="0"/>
          <p:nvPr/>
        </p:nvPicPr>
        <p:blipFill>
          <a:blip r:embed="rId3">
            <a:alphaModFix/>
          </a:blip>
          <a:srcRect l="-246" t="63669" r="75062" b="-813"/>
          <a:stretch>
            <a:fillRect/>
          </a:stretch>
        </p:blipFill>
        <p:spPr>
          <a:xfrm>
            <a:off x="5113799" y="1778175"/>
            <a:ext cx="1702403" cy="1512451"/>
          </a:xfrm>
          <a:prstGeom prst="rect">
            <a:avLst/>
          </a:prstGeom>
          <a:noFill/>
          <a:ln>
            <a:noFill/>
          </a:ln>
        </p:spPr>
      </p:pic>
      <p:sp>
        <p:nvSpPr>
          <p:cNvPr id="70" name="Google Shape;70;p9"/>
          <p:cNvSpPr txBox="1"/>
          <p:nvPr/>
        </p:nvSpPr>
        <p:spPr>
          <a:xfrm>
            <a:off x="5504550" y="3231600"/>
            <a:ext cx="2080500" cy="3372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GB" sz="1200">
                <a:latin typeface="Lexend"/>
                <a:ea typeface="Lexend"/>
                <a:cs typeface="Lexend"/>
                <a:sym typeface="Lexend"/>
              </a:rPr>
              <a:t>Izzy’s houseplant</a:t>
            </a:r>
            <a:endParaRPr sz="1200">
              <a:latin typeface="Lexend"/>
              <a:ea typeface="Lexend"/>
              <a:cs typeface="Lexend"/>
              <a:sym typeface="Lexend"/>
            </a:endParaRPr>
          </a:p>
        </p:txBody>
      </p:sp>
      <p:cxnSp>
        <p:nvCxnSpPr>
          <p:cNvPr id="71" name="Google Shape;71;p9"/>
          <p:cNvCxnSpPr/>
          <p:nvPr/>
        </p:nvCxnSpPr>
        <p:spPr>
          <a:xfrm>
            <a:off x="485775" y="4181475"/>
            <a:ext cx="6467400" cy="0"/>
          </a:xfrm>
          <a:prstGeom prst="straightConnector1">
            <a:avLst/>
          </a:prstGeom>
          <a:noFill/>
          <a:ln w="9525" cap="flat" cmpd="sng">
            <a:solidFill>
              <a:srgbClr val="000000"/>
            </a:solidFill>
            <a:prstDash val="solid"/>
            <a:round/>
            <a:headEnd type="none" w="med" len="med"/>
            <a:tailEnd type="none" w="med" len="med"/>
          </a:ln>
        </p:spPr>
      </p:cxnSp>
      <p:sp>
        <p:nvSpPr>
          <p:cNvPr id="72" name="Google Shape;72;p9"/>
          <p:cNvSpPr txBox="1"/>
          <p:nvPr/>
        </p:nvSpPr>
        <p:spPr>
          <a:xfrm>
            <a:off x="407475" y="4456350"/>
            <a:ext cx="6624000" cy="360000"/>
          </a:xfrm>
          <a:prstGeom prst="rect">
            <a:avLst/>
          </a:prstGeom>
          <a:noFill/>
          <a:ln>
            <a:noFill/>
          </a:ln>
        </p:spPr>
        <p:txBody>
          <a:bodyPr spcFirstLastPara="1" wrap="square" lIns="0" tIns="0" rIns="0" bIns="0" anchor="t" anchorCtr="0">
            <a:normAutofit/>
          </a:bodyPr>
          <a:lstStyle/>
          <a:p>
            <a:pPr marL="0" lvl="0" indent="0" algn="l" rtl="0">
              <a:lnSpc>
                <a:spcPct val="115000"/>
              </a:lnSpc>
              <a:spcBef>
                <a:spcPct val="0"/>
              </a:spcBef>
              <a:spcAft>
                <a:spcPct val="0"/>
              </a:spcAft>
              <a:buNone/>
            </a:pPr>
            <a:r>
              <a:rPr lang="en-GB" b="1">
                <a:solidFill>
                  <a:srgbClr val="000000"/>
                </a:solidFill>
                <a:latin typeface="Lexend"/>
                <a:ea typeface="Lexend"/>
                <a:cs typeface="Lexend"/>
                <a:sym typeface="Lexend"/>
              </a:rPr>
              <a:t>Task </a:t>
            </a:r>
            <a:r>
              <a:rPr lang="en-GB" b="1">
                <a:latin typeface="Lexend"/>
                <a:ea typeface="Lexend"/>
                <a:cs typeface="Lexend"/>
                <a:sym typeface="Lexend"/>
              </a:rPr>
              <a:t>2</a:t>
            </a:r>
            <a:r>
              <a:rPr lang="en-GB" b="1">
                <a:solidFill>
                  <a:srgbClr val="000000"/>
                </a:solidFill>
                <a:latin typeface="Lexend"/>
                <a:ea typeface="Lexend"/>
                <a:cs typeface="Lexend"/>
                <a:sym typeface="Lexend"/>
              </a:rPr>
              <a:t>  </a:t>
            </a:r>
            <a:r>
              <a:rPr lang="en-GB">
                <a:latin typeface="Lexend"/>
                <a:ea typeface="Lexend"/>
                <a:cs typeface="Lexend"/>
                <a:sym typeface="Lexend"/>
              </a:rPr>
              <a:t>The reactants and products of photosynthesis</a:t>
            </a:r>
            <a:endParaRPr>
              <a:solidFill>
                <a:srgbClr val="000000"/>
              </a:solidFill>
              <a:latin typeface="Lexend"/>
              <a:ea typeface="Lexend"/>
              <a:cs typeface="Lexend"/>
              <a:sym typeface="Lexend"/>
            </a:endParaRPr>
          </a:p>
        </p:txBody>
      </p:sp>
      <p:pic>
        <p:nvPicPr>
          <p:cNvPr id="73" name="Google Shape;73;p9"/>
          <p:cNvPicPr preferRelativeResize="0"/>
          <p:nvPr/>
        </p:nvPicPr>
        <p:blipFill>
          <a:blip r:embed="rId3">
            <a:alphaModFix/>
          </a:blip>
          <a:srcRect l="21468" t="40754" r="42069"/>
          <a:stretch>
            <a:fillRect/>
          </a:stretch>
        </p:blipFill>
        <p:spPr>
          <a:xfrm>
            <a:off x="2236552" y="4928035"/>
            <a:ext cx="1102262" cy="1078766"/>
          </a:xfrm>
          <a:prstGeom prst="rect">
            <a:avLst/>
          </a:prstGeom>
          <a:noFill/>
          <a:ln>
            <a:noFill/>
          </a:ln>
        </p:spPr>
      </p:pic>
      <p:pic>
        <p:nvPicPr>
          <p:cNvPr id="74" name="Google Shape;74;p9"/>
          <p:cNvPicPr preferRelativeResize="0"/>
          <p:nvPr/>
        </p:nvPicPr>
        <p:blipFill>
          <a:blip r:embed="rId4">
            <a:alphaModFix/>
          </a:blip>
          <a:srcRect l="-2186" t="5675" r="48864" b="54018"/>
          <a:stretch>
            <a:fillRect/>
          </a:stretch>
        </p:blipFill>
        <p:spPr>
          <a:xfrm flipH="1">
            <a:off x="1935643" y="4876010"/>
            <a:ext cx="872808" cy="670790"/>
          </a:xfrm>
          <a:prstGeom prst="rect">
            <a:avLst/>
          </a:prstGeom>
          <a:noFill/>
          <a:ln>
            <a:noFill/>
          </a:ln>
        </p:spPr>
      </p:pic>
      <p:pic>
        <p:nvPicPr>
          <p:cNvPr id="75" name="Google Shape;75;p9"/>
          <p:cNvPicPr preferRelativeResize="0"/>
          <p:nvPr/>
        </p:nvPicPr>
        <p:blipFill>
          <a:blip r:embed="rId3">
            <a:alphaModFix/>
          </a:blip>
          <a:srcRect l="54036" r="-2060"/>
          <a:stretch>
            <a:fillRect/>
          </a:stretch>
        </p:blipFill>
        <p:spPr>
          <a:xfrm>
            <a:off x="4021125" y="4850636"/>
            <a:ext cx="1027050" cy="1232364"/>
          </a:xfrm>
          <a:prstGeom prst="rect">
            <a:avLst/>
          </a:prstGeom>
          <a:noFill/>
          <a:ln>
            <a:noFill/>
          </a:ln>
        </p:spPr>
      </p:pic>
      <p:cxnSp>
        <p:nvCxnSpPr>
          <p:cNvPr id="76" name="Google Shape;76;p9"/>
          <p:cNvCxnSpPr/>
          <p:nvPr/>
        </p:nvCxnSpPr>
        <p:spPr>
          <a:xfrm>
            <a:off x="3456975" y="5731875"/>
            <a:ext cx="644700" cy="600"/>
          </a:xfrm>
          <a:prstGeom prst="straightConnector1">
            <a:avLst/>
          </a:prstGeom>
          <a:noFill/>
          <a:ln w="28575" cap="flat" cmpd="sng">
            <a:solidFill>
              <a:srgbClr val="000000"/>
            </a:solidFill>
            <a:prstDash val="solid"/>
            <a:round/>
            <a:headEnd type="none" w="med" len="med"/>
            <a:tailEnd type="triangle" w="med" len="med"/>
          </a:ln>
        </p:spPr>
      </p:cxnSp>
      <p:sp>
        <p:nvSpPr>
          <p:cNvPr id="77" name="Google Shape;77;p9"/>
          <p:cNvSpPr txBox="1"/>
          <p:nvPr/>
        </p:nvSpPr>
        <p:spPr>
          <a:xfrm>
            <a:off x="3507225" y="5183300"/>
            <a:ext cx="872700" cy="424800"/>
          </a:xfrm>
          <a:prstGeom prst="rect">
            <a:avLst/>
          </a:prstGeom>
          <a:noFill/>
          <a:ln>
            <a:noFill/>
          </a:ln>
        </p:spPr>
        <p:txBody>
          <a:bodyPr spcFirstLastPara="1" wrap="square" lIns="0" tIns="0" rIns="0" bIns="0" anchor="t" anchorCtr="0">
            <a:spAutoFit/>
          </a:bodyPr>
          <a:lstStyle/>
          <a:p>
            <a:pPr marL="0" lvl="0" indent="0" algn="l" rtl="0">
              <a:lnSpc>
                <a:spcPct val="130000"/>
              </a:lnSpc>
              <a:spcBef>
                <a:spcPct val="0"/>
              </a:spcBef>
              <a:spcAft>
                <a:spcPts val="1000"/>
              </a:spcAft>
              <a:buNone/>
            </a:pPr>
            <a:r>
              <a:rPr lang="en-GB" sz="1200">
                <a:solidFill>
                  <a:srgbClr val="000000"/>
                </a:solidFill>
                <a:latin typeface="Lexend"/>
                <a:ea typeface="Lexend"/>
                <a:cs typeface="Lexend"/>
                <a:sym typeface="Lexend"/>
              </a:rPr>
              <a:t>4 months later</a:t>
            </a:r>
            <a:endParaRPr sz="1200">
              <a:solidFill>
                <a:srgbClr val="000000"/>
              </a:solidFill>
              <a:latin typeface="Lexend"/>
              <a:ea typeface="Lexend"/>
              <a:cs typeface="Lexend"/>
              <a:sym typeface="Lexend"/>
            </a:endParaRPr>
          </a:p>
        </p:txBody>
      </p:sp>
      <p:sp>
        <p:nvSpPr>
          <p:cNvPr id="78" name="Google Shape;78;p9"/>
          <p:cNvSpPr txBox="1"/>
          <p:nvPr/>
        </p:nvSpPr>
        <p:spPr>
          <a:xfrm>
            <a:off x="437550" y="6042275"/>
            <a:ext cx="5967600" cy="3972300"/>
          </a:xfrm>
          <a:prstGeom prst="rect">
            <a:avLst/>
          </a:prstGeom>
          <a:noFill/>
          <a:ln>
            <a:noFill/>
          </a:ln>
        </p:spPr>
        <p:txBody>
          <a:bodyPr spcFirstLastPara="1" wrap="square" lIns="0" tIns="0" rIns="0" bIns="0" anchor="t" anchorCtr="0">
            <a:spAutoFit/>
          </a:bodyPr>
          <a:lstStyle/>
          <a:p>
            <a:pPr marL="0" lvl="0" indent="0" algn="l" rtl="0">
              <a:lnSpc>
                <a:spcPct val="115000"/>
              </a:lnSpc>
              <a:spcBef>
                <a:spcPct val="0"/>
              </a:spcBef>
              <a:spcAft>
                <a:spcPct val="0"/>
              </a:spcAft>
              <a:buNone/>
            </a:pPr>
            <a:endParaRPr sz="1200" b="1">
              <a:solidFill>
                <a:srgbClr val="000000"/>
              </a:solidFill>
              <a:latin typeface="Lexend"/>
              <a:ea typeface="Lexend"/>
              <a:cs typeface="Lexend"/>
              <a:sym typeface="Lexend"/>
            </a:endParaRPr>
          </a:p>
          <a:p>
            <a:pPr marL="457200" lvl="0" indent="-304800" algn="l" rtl="0">
              <a:lnSpc>
                <a:spcPct val="115000"/>
              </a:lnSpc>
              <a:spcBef>
                <a:spcPts val="1000"/>
              </a:spcBef>
              <a:spcAft>
                <a:spcPct val="0"/>
              </a:spcAft>
              <a:buClr>
                <a:srgbClr val="000000"/>
              </a:buClr>
              <a:buSzPts val="1200"/>
              <a:buFont typeface="Lexend"/>
              <a:buAutoNum type="arabicPeriod"/>
            </a:pPr>
            <a:r>
              <a:rPr lang="en-GB" sz="1200">
                <a:solidFill>
                  <a:srgbClr val="000000"/>
                </a:solidFill>
                <a:latin typeface="Lexend"/>
                <a:ea typeface="Lexend"/>
                <a:cs typeface="Lexend"/>
                <a:sym typeface="Lexend"/>
              </a:rPr>
              <a:t>Write down what the plant has taken in to enable it to grow.</a:t>
            </a:r>
            <a:endParaRPr sz="1200">
              <a:solidFill>
                <a:srgbClr val="000000"/>
              </a:solidFill>
              <a:latin typeface="Lexend"/>
              <a:ea typeface="Lexend"/>
              <a:cs typeface="Lexend"/>
              <a:sym typeface="Lexend"/>
            </a:endParaRPr>
          </a:p>
          <a:p>
            <a:pPr marL="457200" lvl="0" indent="0" algn="l" rtl="0">
              <a:lnSpc>
                <a:spcPct val="115000"/>
              </a:lnSpc>
              <a:spcBef>
                <a:spcPts val="1000"/>
              </a:spcBef>
              <a:spcAft>
                <a:spcPct val="0"/>
              </a:spcAft>
              <a:buNone/>
            </a:pPr>
            <a:r>
              <a:rPr lang="en-GB" sz="1200">
                <a:solidFill>
                  <a:schemeClr val="dk1"/>
                </a:solidFill>
                <a:latin typeface="Kalam"/>
                <a:ea typeface="Kalam"/>
                <a:cs typeface="Kalam"/>
                <a:sym typeface="Kalam"/>
              </a:rPr>
              <a:t>The plant took in water (from the soil) and carbon dioxide (from the air) for photosynthesis. The plant also took in light to provide energy for photosynthesis.</a:t>
            </a:r>
            <a:endParaRPr sz="1200">
              <a:solidFill>
                <a:schemeClr val="dk1"/>
              </a:solidFill>
              <a:latin typeface="Kalam"/>
              <a:ea typeface="Kalam"/>
              <a:cs typeface="Kalam"/>
              <a:sym typeface="Kalam"/>
            </a:endParaRPr>
          </a:p>
          <a:p>
            <a:pPr marL="457200" lvl="0" indent="0" algn="l" rtl="0">
              <a:lnSpc>
                <a:spcPct val="115000"/>
              </a:lnSpc>
              <a:spcBef>
                <a:spcPts val="1000"/>
              </a:spcBef>
              <a:spcAft>
                <a:spcPct val="0"/>
              </a:spcAft>
              <a:buNone/>
            </a:pPr>
            <a:endParaRPr sz="1200">
              <a:solidFill>
                <a:schemeClr val="dk1"/>
              </a:solidFill>
              <a:latin typeface="Kalam"/>
              <a:ea typeface="Kalam"/>
              <a:cs typeface="Kalam"/>
              <a:sym typeface="Kalam"/>
            </a:endParaRPr>
          </a:p>
          <a:p>
            <a:pPr marL="457200" lvl="0" indent="-304800" algn="l" rtl="0">
              <a:lnSpc>
                <a:spcPct val="115000"/>
              </a:lnSpc>
              <a:spcBef>
                <a:spcPts val="1000"/>
              </a:spcBef>
              <a:spcAft>
                <a:spcPct val="0"/>
              </a:spcAft>
              <a:buClr>
                <a:srgbClr val="000000"/>
              </a:buClr>
              <a:buSzPts val="1200"/>
              <a:buFont typeface="Lexend"/>
              <a:buAutoNum type="arabicPeriod"/>
            </a:pPr>
            <a:r>
              <a:rPr lang="en-GB" sz="1200">
                <a:solidFill>
                  <a:srgbClr val="000000"/>
                </a:solidFill>
                <a:latin typeface="Lexend"/>
                <a:ea typeface="Lexend"/>
                <a:cs typeface="Lexend"/>
                <a:sym typeface="Lexend"/>
              </a:rPr>
              <a:t>After 4 months the mass of the </a:t>
            </a:r>
            <a:r>
              <a:rPr lang="en-GB" sz="1200" b="1">
                <a:solidFill>
                  <a:srgbClr val="000000"/>
                </a:solidFill>
                <a:latin typeface="Lexend"/>
                <a:ea typeface="Lexend"/>
                <a:cs typeface="Lexend"/>
                <a:sym typeface="Lexend"/>
              </a:rPr>
              <a:t>plant</a:t>
            </a:r>
            <a:r>
              <a:rPr lang="en-GB" sz="1200">
                <a:solidFill>
                  <a:srgbClr val="000000"/>
                </a:solidFill>
                <a:latin typeface="Lexend"/>
                <a:ea typeface="Lexend"/>
                <a:cs typeface="Lexend"/>
                <a:sym typeface="Lexend"/>
              </a:rPr>
              <a:t> had </a:t>
            </a:r>
            <a:r>
              <a:rPr lang="en-GB" sz="1200" b="1">
                <a:solidFill>
                  <a:srgbClr val="000000"/>
                </a:solidFill>
                <a:latin typeface="Lexend"/>
                <a:ea typeface="Lexend"/>
                <a:cs typeface="Lexend"/>
                <a:sym typeface="Lexend"/>
              </a:rPr>
              <a:t>increased</a:t>
            </a:r>
            <a:r>
              <a:rPr lang="en-GB" sz="1200">
                <a:solidFill>
                  <a:srgbClr val="000000"/>
                </a:solidFill>
                <a:latin typeface="Lexend"/>
                <a:ea typeface="Lexend"/>
                <a:cs typeface="Lexend"/>
                <a:sym typeface="Lexend"/>
              </a:rPr>
              <a:t>, but the mass of the </a:t>
            </a:r>
            <a:r>
              <a:rPr lang="en-GB" sz="1200" b="1">
                <a:solidFill>
                  <a:srgbClr val="000000"/>
                </a:solidFill>
                <a:latin typeface="Lexend"/>
                <a:ea typeface="Lexend"/>
                <a:cs typeface="Lexend"/>
                <a:sym typeface="Lexend"/>
              </a:rPr>
              <a:t>soil</a:t>
            </a:r>
            <a:r>
              <a:rPr lang="en-GB" sz="1200">
                <a:solidFill>
                  <a:srgbClr val="000000"/>
                </a:solidFill>
                <a:latin typeface="Lexend"/>
                <a:ea typeface="Lexend"/>
                <a:cs typeface="Lexend"/>
                <a:sym typeface="Lexend"/>
              </a:rPr>
              <a:t> was the same as it was at the start.  Explain why.</a:t>
            </a:r>
            <a:endParaRPr sz="1200">
              <a:solidFill>
                <a:srgbClr val="000000"/>
              </a:solidFill>
              <a:latin typeface="Lexend"/>
              <a:ea typeface="Lexend"/>
              <a:cs typeface="Lexend"/>
              <a:sym typeface="Lexend"/>
            </a:endParaRPr>
          </a:p>
          <a:p>
            <a:pPr marL="446399" lvl="0" indent="-410400" algn="l" rtl="0">
              <a:lnSpc>
                <a:spcPct val="115000"/>
              </a:lnSpc>
              <a:spcBef>
                <a:spcPts val="1000"/>
              </a:spcBef>
              <a:spcAft>
                <a:spcPct val="0"/>
              </a:spcAft>
              <a:buNone/>
            </a:pPr>
            <a:r>
              <a:rPr lang="en-GB" sz="1800">
                <a:solidFill>
                  <a:schemeClr val="dk1"/>
                </a:solidFill>
                <a:latin typeface="Kalam"/>
                <a:ea typeface="Kalam"/>
                <a:cs typeface="Kalam"/>
                <a:sym typeface="Kalam"/>
              </a:rPr>
              <a:t>    </a:t>
            </a:r>
            <a:r>
              <a:rPr lang="en-GB" sz="1200">
                <a:solidFill>
                  <a:schemeClr val="dk1"/>
                </a:solidFill>
                <a:latin typeface="Kalam"/>
                <a:ea typeface="Kalam"/>
                <a:cs typeface="Kalam"/>
                <a:sym typeface="Kalam"/>
              </a:rPr>
              <a:t>The mass of the plant increased because it used carbohydrate from photosynthesis to make new cells and tissues. Most of the mass of this carbohydrate came from carbon dioxide from the air. The plant took in water from the soil, but this water was replaced so the mass of soil didn’t decrease.</a:t>
            </a:r>
            <a:endParaRPr sz="600">
              <a:latin typeface="Lexend"/>
              <a:ea typeface="Lexend"/>
              <a:cs typeface="Lexend"/>
              <a:sym typeface="Lexend"/>
            </a:endParaRPr>
          </a:p>
          <a:p>
            <a:pPr marL="903599" lvl="0" indent="-410400" algn="l" rtl="0">
              <a:lnSpc>
                <a:spcPct val="115000"/>
              </a:lnSpc>
              <a:spcBef>
                <a:spcPts val="1000"/>
              </a:spcBef>
              <a:spcAft>
                <a:spcPct val="0"/>
              </a:spcAft>
              <a:buNone/>
            </a:pPr>
            <a:endParaRPr sz="600">
              <a:solidFill>
                <a:srgbClr val="000000"/>
              </a:solidFill>
              <a:latin typeface="Lexend"/>
              <a:ea typeface="Lexend"/>
              <a:cs typeface="Lexend"/>
              <a:sym typeface="Lexend"/>
            </a:endParaRPr>
          </a:p>
          <a:p>
            <a:pPr marL="0" lvl="0" indent="0" algn="l" rtl="0">
              <a:lnSpc>
                <a:spcPct val="115000"/>
              </a:lnSpc>
              <a:spcBef>
                <a:spcPts val="1000"/>
              </a:spcBef>
              <a:spcAft>
                <a:spcPct val="0"/>
              </a:spcAft>
              <a:buNone/>
            </a:pPr>
            <a:endParaRPr sz="1200">
              <a:latin typeface="Lexend"/>
              <a:ea typeface="Lexend"/>
              <a:cs typeface="Lexend"/>
              <a:sym typeface="Lexend"/>
            </a:endParaRPr>
          </a:p>
          <a:p>
            <a:pPr marL="0" lvl="0" indent="0" algn="l" rtl="0">
              <a:lnSpc>
                <a:spcPct val="115000"/>
              </a:lnSpc>
              <a:spcBef>
                <a:spcPts val="1000"/>
              </a:spcBef>
              <a:spcAft>
                <a:spcPts val="1000"/>
              </a:spcAft>
              <a:buNone/>
            </a:pPr>
            <a:endParaRPr sz="1200">
              <a:latin typeface="Lexend"/>
              <a:ea typeface="Lexend"/>
              <a:cs typeface="Lexend"/>
              <a:sym typeface="Lexend"/>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82" name="Shape 82"/>
        <p:cNvGrpSpPr/>
        <p:nvPr/>
      </p:nvGrpSpPr>
      <p:grpSpPr>
        <a:xfrm>
          <a:off x="0" y="0"/>
          <a:ext cx="0" cy="0"/>
        </a:xfrm>
      </p:grpSpPr>
      <p:sp>
        <p:nvSpPr>
          <p:cNvPr id="83" name="Google Shape;83;p10"/>
          <p:cNvSpPr txBox="1"/>
          <p:nvPr>
            <p:ph type="title"/>
          </p:nvPr>
        </p:nvSpPr>
        <p:spPr>
          <a:xfrm>
            <a:off x="468000" y="266700"/>
            <a:ext cx="5577000" cy="432000"/>
          </a:xfrm>
          <a:prstGeom prst="rect">
            <a:avLst/>
          </a:prstGeom>
        </p:spPr>
        <p:txBody>
          <a:bodyPr spcFirstLastPara="1" wrap="square" lIns="0" tIns="91425" rIns="91425" bIns="91425" anchor="t" anchorCtr="0">
            <a:normAutofit fontScale="90000"/>
          </a:bodyPr>
          <a:lstStyle/>
          <a:p>
            <a:pPr marL="0" lvl="0" indent="0" algn="l" rtl="0">
              <a:spcBef>
                <a:spcPct val="0"/>
              </a:spcBef>
              <a:spcAft>
                <a:spcPct val="0"/>
              </a:spcAft>
              <a:buNone/>
            </a:pPr>
            <a:endParaRPr/>
          </a:p>
        </p:txBody>
      </p:sp>
      <p:sp>
        <p:nvSpPr>
          <p:cNvPr id="84" name="Google Shape;84;p10"/>
          <p:cNvSpPr txBox="1"/>
          <p:nvPr/>
        </p:nvSpPr>
        <p:spPr>
          <a:xfrm>
            <a:off x="3903375" y="9972000"/>
            <a:ext cx="2722800" cy="161100"/>
          </a:xfrm>
          <a:prstGeom prst="rect">
            <a:avLst/>
          </a:prstGeom>
          <a:noFill/>
          <a:ln>
            <a:noFill/>
          </a:ln>
        </p:spPr>
        <p:txBody>
          <a:bodyPr spcFirstLastPara="1" wrap="square" lIns="0" tIns="0" rIns="0" bIns="0" anchor="b" anchorCtr="0">
            <a:noAutofit/>
          </a:bodyPr>
          <a:lstStyle/>
          <a:p>
            <a:pPr marL="0" lvl="0" indent="0" algn="l" rtl="0">
              <a:lnSpc>
                <a:spcPct val="115000"/>
              </a:lnSpc>
              <a:spcBef>
                <a:spcPct val="0"/>
              </a:spcBef>
              <a:spcAft>
                <a:spcPct val="0"/>
              </a:spcAft>
              <a:buNone/>
            </a:pPr>
            <a:r>
              <a:rPr lang="en-GB" sz="900">
                <a:solidFill>
                  <a:srgbClr val="575756"/>
                </a:solidFill>
                <a:latin typeface="Lexend Light"/>
                <a:ea typeface="Lexend Light"/>
                <a:cs typeface="Lexend Light"/>
                <a:sym typeface="Lexend Light"/>
              </a:rPr>
              <a:t>University of York Science Education Group. </a:t>
            </a:r>
            <a:endParaRPr sz="900">
              <a:solidFill>
                <a:srgbClr val="575756"/>
              </a:solidFill>
              <a:latin typeface="Lexend Light"/>
              <a:ea typeface="Lexend Light"/>
              <a:cs typeface="Lexend Light"/>
              <a:sym typeface="Lexend Light"/>
            </a:endParaRPr>
          </a:p>
        </p:txBody>
      </p:sp>
      <p:sp>
        <p:nvSpPr>
          <p:cNvPr id="85" name="Google Shape;85;p10"/>
          <p:cNvSpPr txBox="1"/>
          <p:nvPr/>
        </p:nvSpPr>
        <p:spPr>
          <a:xfrm>
            <a:off x="468000" y="10152000"/>
            <a:ext cx="6064500" cy="161100"/>
          </a:xfrm>
          <a:prstGeom prst="rect">
            <a:avLst/>
          </a:prstGeom>
          <a:noFill/>
          <a:ln>
            <a:noFill/>
          </a:ln>
        </p:spPr>
        <p:txBody>
          <a:bodyPr spcFirstLastPara="1" wrap="square" lIns="0" tIns="0" rIns="0" bIns="0" anchor="t" anchorCtr="0">
            <a:noAutofit/>
          </a:bodyPr>
          <a:lstStyle/>
          <a:p>
            <a:pPr marL="0" lvl="0" indent="0" algn="l" rtl="0">
              <a:lnSpc>
                <a:spcPct val="115000"/>
              </a:lnSpc>
              <a:spcBef>
                <a:spcPct val="0"/>
              </a:spcBef>
              <a:spcAft>
                <a:spcPct val="0"/>
              </a:spcAft>
              <a:buClr>
                <a:srgbClr val="000000"/>
              </a:buClr>
              <a:buSzPts val="1100"/>
              <a:buFont typeface="Arial"/>
              <a:buNone/>
            </a:pPr>
            <a:r>
              <a:rPr lang="en-GB" sz="900">
                <a:solidFill>
                  <a:srgbClr val="575756"/>
                </a:solidFill>
                <a:latin typeface="Lexend Light"/>
                <a:ea typeface="Lexend Light"/>
                <a:cs typeface="Lexend Light"/>
                <a:sym typeface="Lexend Light"/>
              </a:rPr>
              <a:t>Licensed on the </a:t>
            </a:r>
            <a:r>
              <a:rPr lang="en-GB" sz="900" u="sng">
                <a:solidFill>
                  <a:srgbClr val="575756"/>
                </a:solidFill>
                <a:latin typeface="Lexend Light"/>
                <a:ea typeface="Lexend Light"/>
                <a:cs typeface="Lexend Light"/>
                <a:sym typeface="Lexend Light"/>
                <a:hlinkClick r:id="rId3">
                  <a:extLst>
                    <a:ext uri="{A12FA001-AC4F-418D-AE19-62706E023703}">
                      <ahyp:hlinkClr xmlns:ahyp="http://schemas.microsoft.com/office/drawing/2018/hyperlinkcolor" val="tx"/>
                    </a:ext>
                  </a:extLst>
                </a:hlinkClick>
              </a:rPr>
              <a:t>Open Government Licence v3.0</a:t>
            </a:r>
            <a:r>
              <a:rPr lang="en-GB" sz="900">
                <a:solidFill>
                  <a:srgbClr val="575756"/>
                </a:solidFill>
                <a:latin typeface="Lexend Light"/>
                <a:ea typeface="Lexend Light"/>
                <a:cs typeface="Lexend Light"/>
                <a:sym typeface="Lexend Light"/>
              </a:rPr>
              <a:t>, except where otherwise stated. See </a:t>
            </a:r>
            <a:r>
              <a:rPr lang="en-GB" sz="900" u="sng">
                <a:solidFill>
                  <a:srgbClr val="575756"/>
                </a:solidFill>
                <a:latin typeface="Lexend Light"/>
                <a:ea typeface="Lexend Light"/>
                <a:cs typeface="Lexend Light"/>
                <a:sym typeface="Lexend Light"/>
                <a:hlinkClick r:id="rId4">
                  <a:extLst>
                    <a:ext uri="{A12FA001-AC4F-418D-AE19-62706E023703}">
                      <ahyp:hlinkClr xmlns:ahyp="http://schemas.microsoft.com/office/drawing/2018/hyperlinkcolor" val="tx"/>
                    </a:ext>
                  </a:extLst>
                </a:hlinkClick>
              </a:rPr>
              <a:t>Oak terms &amp; conditions</a:t>
            </a:r>
            <a:r>
              <a:rPr lang="en-GB" sz="900">
                <a:solidFill>
                  <a:srgbClr val="575756"/>
                </a:solidFill>
                <a:latin typeface="Lexend Light"/>
                <a:ea typeface="Lexend Light"/>
                <a:cs typeface="Lexend Light"/>
                <a:sym typeface="Lexend Light"/>
              </a:rPr>
              <a:t>.</a:t>
            </a:r>
            <a:endParaRPr sz="900">
              <a:solidFill>
                <a:srgbClr val="575756"/>
              </a:solidFill>
              <a:latin typeface="Lexend Light"/>
              <a:ea typeface="Lexend Light"/>
              <a:cs typeface="Lexend Light"/>
              <a:sym typeface="Lexend Light"/>
            </a:endParaRPr>
          </a:p>
        </p:txBody>
      </p:sp>
      <p:sp>
        <p:nvSpPr>
          <p:cNvPr id="86" name="Google Shape;86;p10"/>
          <p:cNvSpPr txBox="1"/>
          <p:nvPr/>
        </p:nvSpPr>
        <p:spPr>
          <a:xfrm>
            <a:off x="470550" y="9972000"/>
            <a:ext cx="3515700" cy="161100"/>
          </a:xfrm>
          <a:prstGeom prst="rect">
            <a:avLst/>
          </a:prstGeom>
          <a:noFill/>
          <a:ln>
            <a:noFill/>
          </a:ln>
        </p:spPr>
        <p:txBody>
          <a:bodyPr spcFirstLastPara="1" wrap="square" lIns="0" tIns="0" rIns="0" bIns="0" anchor="b" anchorCtr="0">
            <a:noAutofit/>
          </a:bodyPr>
          <a:lstStyle/>
          <a:p>
            <a:pPr marL="0" lvl="0" indent="0" algn="l" rtl="0">
              <a:lnSpc>
                <a:spcPct val="115000"/>
              </a:lnSpc>
              <a:spcBef>
                <a:spcPct val="0"/>
              </a:spcBef>
              <a:spcAft>
                <a:spcPct val="0"/>
              </a:spcAft>
              <a:buClr>
                <a:srgbClr val="000000"/>
              </a:buClr>
              <a:buSzPts val="1100"/>
              <a:buFont typeface="Arial"/>
              <a:buNone/>
            </a:pPr>
            <a:r>
              <a:rPr lang="en-GB" sz="900" b="1">
                <a:solidFill>
                  <a:srgbClr val="575756"/>
                </a:solidFill>
                <a:latin typeface="Lexend"/>
                <a:ea typeface="Lexend"/>
                <a:cs typeface="Lexend"/>
                <a:sym typeface="Lexend"/>
              </a:rPr>
              <a:t>© Oak National Academy 2023</a:t>
            </a:r>
            <a:r>
              <a:rPr lang="en-GB" sz="900">
                <a:solidFill>
                  <a:srgbClr val="575756"/>
                </a:solidFill>
                <a:latin typeface="Lexend Light"/>
                <a:ea typeface="Lexend Light"/>
                <a:cs typeface="Lexend Light"/>
                <a:sym typeface="Lexend Light"/>
              </a:rPr>
              <a:t>. Produced in partnership with</a:t>
            </a:r>
            <a:endParaRPr sz="900">
              <a:solidFill>
                <a:srgbClr val="575756"/>
              </a:solidFill>
              <a:latin typeface="Lexend Light"/>
              <a:ea typeface="Lexend Light"/>
              <a:cs typeface="Lexend Light"/>
              <a:sym typeface="Lexend Light"/>
            </a:endParaRPr>
          </a:p>
        </p:txBody>
      </p:sp>
    </p:spTree>
  </p:cSld>
  <p:clrMapOvr>
    <a:masterClrMapping/>
  </p:clrMapOvr>
  <p:transition/>
  <p:timing/>
</p:sld>
</file>

<file path=ppt/tags/tag1.xml><?xml version="1.0" encoding="utf-8"?>
<p:tagLst xmlns:p="http://schemas.openxmlformats.org/presentationml/2006/main">
  <p:tag name="AS_NET" val="3.1.32"/>
  <p:tag name="AS_OS" val="Microsoft Windows NT 6.2.9200.0"/>
  <p:tag name="AS_RELEASE_DATE" val="2023.09.14"/>
  <p:tag name="AS_TITLE" val="Aspose.Slides for .NET Standard 2.0"/>
  <p:tag name="AS_VERSION" val="23.9"/>
</p:tagLst>
</file>

<file path=ppt/theme/theme1.xml><?xml version="1.0" encoding="utf-8"?>
<a:theme xmlns:r="http://schemas.openxmlformats.org/officeDocument/2006/relationships" xmlns:a="http://schemas.openxmlformats.org/drawingml/2006/main" name="simple-light-2">
  <a:themeElements>
    <a:clrScheme name="Simple Light">
      <a:dk1>
        <a:srgbClr val="000000"/>
      </a:dk1>
      <a:lt1>
        <a:srgbClr val="FFFFFF"/>
      </a:lt1>
      <a:dk2>
        <a:srgbClr val="000000"/>
      </a:dk2>
      <a:lt2>
        <a:srgbClr val="F0F0F0"/>
      </a:lt2>
      <a:accent1>
        <a:srgbClr val="25AB38"/>
      </a:accent1>
      <a:accent2>
        <a:srgbClr val="374CF1"/>
      </a:accent2>
      <a:accent3>
        <a:srgbClr val="D02AA7"/>
      </a:accent3>
      <a:accent4>
        <a:srgbClr val="845AD9"/>
      </a:accent4>
      <a:accent5>
        <a:srgbClr val="037B7D"/>
      </a:accent5>
      <a:accent6>
        <a:srgbClr val="E51D4D"/>
      </a:accent6>
      <a:hlink>
        <a:srgbClr val="25AB38"/>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simple-light-2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aragraphs>21</Paragraphs>
  <Slides>2</Slides>
  <Notes>2</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2</vt:i4>
      </vt:variant>
    </vt:vector>
  </HeadingPairs>
  <TitlesOfParts>
    <vt:vector baseType="lpstr" size="7">
      <vt:lpstr>Arial</vt:lpstr>
      <vt:lpstr>Lexend</vt:lpstr>
      <vt:lpstr>Kalam</vt:lpstr>
      <vt:lpstr>Lexend Light</vt:lpstr>
      <vt:lpstr>simple-light-2</vt:lpstr>
      <vt:lpstr>Photosynthesis
</vt:lpstr>
      <vt:lpstr>PowerPoint Presentation</vt:lpstr>
    </vt:vector>
  </TitlesOfParts>
  <LinksUpToDate>0</LinksUpToDate>
  <SharedDoc>0</SharedDoc>
  <HyperlinksChanged>0</HyperlinksChanged>
  <Application>Aspose.Slides for .NET</Application>
  <AppVersion>23.0900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2023-10-08T17:17:58.635</cp:lastPrinted>
  <dcterms:created xsi:type="dcterms:W3CDTF">2023-10-08T17:17:58Z</dcterms:created>
  <dcterms:modified xsi:type="dcterms:W3CDTF">2023-10-08T17:21:32Z</dcterms:modified>
</cp:coreProperties>
</file>