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5" r:id="rId3"/>
  </p:sldMasterIdLst>
  <p:notesMasterIdLst>
    <p:notesMasterId r:id="rId4"/>
  </p:notesMasterIdLst>
  <p:sldIdLst>
    <p:sldId id="256" r:id="rId5"/>
    <p:sldId id="257" r:id="rId6"/>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4a89f37add_0_129: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4a89f37add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804980cfdd_0_12: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804980cfd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7.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7.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 FRONT Answers 1">
  <p:cSld name="SECTION_HEADER_1_1_1_1_1_1_1_1_1_2_2">
    <p:spTree>
      <p:nvGrpSpPr>
        <p:cNvPr id="9" name="Shape 9"/>
        <p:cNvGrpSpPr/>
        <p:nvPr/>
      </p:nvGrpSpPr>
      <p:grpSpPr>
        <a:xfrm>
          <a:off x="0" y="0"/>
          <a:ext cx="0" cy="0"/>
          <a:chOff x="0" y="0"/>
          <a:chExt cx="0" cy="0"/>
        </a:xfrm>
      </p:grpSpPr>
      <p:sp>
        <p:nvSpPr>
          <p:cNvPr id="10" name="Google Shape;10;p2"/>
          <p:cNvSpPr txBox="1"/>
          <p:nvPr>
            <p:ph type="title"/>
          </p:nvPr>
        </p:nvSpPr>
        <p:spPr>
          <a:xfrm>
            <a:off x="468000" y="266700"/>
            <a:ext cx="5577000" cy="432000"/>
          </a:xfrm>
          <a:prstGeom prst="rect">
            <a:avLst/>
          </a:prstGeom>
        </p:spPr>
        <p:txBody>
          <a:bodyPr anchorCtr="0" anchor="t" bIns="91425" lIns="0" spcFirstLastPara="1" rIns="91425" wrap="square" tIns="91425">
            <a:normAutofit/>
          </a:bodyPr>
          <a:lstStyle>
            <a:lvl1pPr lvl="0" rtl="0">
              <a:spcBef>
                <a:spcPts val="0"/>
              </a:spcBef>
              <a:spcAft>
                <a:spcPts val="0"/>
              </a:spcAft>
              <a:buSzPts val="1800"/>
              <a:buFont typeface="Lexend"/>
              <a:buNone/>
              <a:defRPr b="1" sz="1800">
                <a:latin typeface="Lexend"/>
                <a:ea typeface="Lexend"/>
                <a:cs typeface="Lexend"/>
                <a:sym typeface="Lexend"/>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1" name="Google Shape;11;p2"/>
          <p:cNvSpPr txBox="1"/>
          <p:nvPr>
            <p:ph idx="1" type="subTitle"/>
          </p:nvPr>
        </p:nvSpPr>
        <p:spPr>
          <a:xfrm>
            <a:off x="468000" y="9981175"/>
            <a:ext cx="5898900" cy="360000"/>
          </a:xfrm>
          <a:prstGeom prst="rect">
            <a:avLst/>
          </a:prstGeom>
        </p:spPr>
        <p:txBody>
          <a:bodyPr anchorCtr="0" anchor="ctr" bIns="0" lIns="0" spcFirstLastPara="1" rIns="0" wrap="square" tIns="0">
            <a:normAutofit/>
          </a:bodyPr>
          <a:lstStyle>
            <a:lvl1pPr lvl="0" rtl="0">
              <a:spcBef>
                <a:spcPts val="0"/>
              </a:spcBef>
              <a:spcAft>
                <a:spcPts val="0"/>
              </a:spcAft>
              <a:buSzPts val="900"/>
              <a:buFont typeface="Lexend"/>
              <a:buNone/>
              <a:defRPr sz="9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id="12" name="Google Shape;12;p2"/>
          <p:cNvPicPr preferRelativeResize="0"/>
          <p:nvPr/>
        </p:nvPicPr>
        <p:blipFill>
          <a:blip r:embed="rId2">
            <a:alphaModFix/>
          </a:blip>
          <a:stretch>
            <a:fillRect/>
          </a:stretch>
        </p:blipFill>
        <p:spPr>
          <a:xfrm>
            <a:off x="6886512" y="10041210"/>
            <a:ext cx="181075" cy="246288"/>
          </a:xfrm>
          <a:prstGeom prst="rect">
            <a:avLst/>
          </a:prstGeom>
          <a:noFill/>
          <a:ln>
            <a:noFill/>
          </a:ln>
        </p:spPr>
      </p:pic>
      <p:pic>
        <p:nvPicPr>
          <p:cNvPr id="13" name="Google Shape;13;p2"/>
          <p:cNvPicPr preferRelativeResize="0"/>
          <p:nvPr/>
        </p:nvPicPr>
        <p:blipFill rotWithShape="1">
          <a:blip r:embed="rId3">
            <a:alphaModFix/>
          </a:blip>
          <a:srcRect b="0" l="4603" r="4603" t="0"/>
          <a:stretch/>
        </p:blipFill>
        <p:spPr>
          <a:xfrm>
            <a:off x="466825" y="698750"/>
            <a:ext cx="6623999" cy="75600"/>
          </a:xfrm>
          <a:prstGeom prst="rect">
            <a:avLst/>
          </a:prstGeom>
          <a:noFill/>
          <a:ln>
            <a:noFill/>
          </a:ln>
        </p:spPr>
      </p:pic>
      <p:pic>
        <p:nvPicPr>
          <p:cNvPr id="14" name="Google Shape;14;p2"/>
          <p:cNvPicPr preferRelativeResize="0"/>
          <p:nvPr/>
        </p:nvPicPr>
        <p:blipFill>
          <a:blip r:embed="rId4">
            <a:alphaModFix/>
          </a:blip>
          <a:stretch>
            <a:fillRect/>
          </a:stretch>
        </p:blipFill>
        <p:spPr>
          <a:xfrm>
            <a:off x="6261625" y="161271"/>
            <a:ext cx="805956" cy="498600"/>
          </a:xfrm>
          <a:prstGeom prst="rect">
            <a:avLst/>
          </a:prstGeom>
          <a:noFill/>
          <a:ln>
            <a:noFill/>
          </a:ln>
        </p:spPr>
      </p:pic>
    </p:spTree>
  </p:cSld>
  <p:clrMapOvr>
    <a:masterClrMapping/>
  </p:clrMapOvr>
  <p:extLst>
    <p:ext uri="{DCECCB84-F9BA-43D5-87BE-67443E8EF086}">
      <p15:sldGuideLst>
        <p15:guide id="1" orient="horz" pos="544">
          <p15:clr>
            <a:srgbClr val="D9D9D9"/>
          </p15:clr>
        </p15:guide>
        <p15:guide id="2" orient="horz" pos="1916">
          <p15:clr>
            <a:srgbClr val="D9D9D9"/>
          </p15:clr>
        </p15:guide>
        <p15:guide id="3" orient="horz" pos="3368">
          <p15:clr>
            <a:srgbClr val="D9D9D9"/>
          </p15:clr>
        </p15:guide>
        <p15:guide id="4" orient="horz" pos="4762">
          <p15:clr>
            <a:srgbClr val="D9D9D9"/>
          </p15:clr>
        </p15:guide>
        <p15:guide id="5" pos="295">
          <p15:clr>
            <a:srgbClr val="FF0000"/>
          </p15:clr>
        </p15:guide>
        <p15:guide id="6" pos="4467">
          <p15:clr>
            <a:srgbClr val="FF0000"/>
          </p15:clr>
        </p15:guide>
        <p15:guide id="7" pos="1519">
          <p15:clr>
            <a:srgbClr val="D9D9D9"/>
          </p15:clr>
        </p15:guide>
        <p15:guide id="8" pos="1764">
          <p15:clr>
            <a:srgbClr val="D9D9D9"/>
          </p15:clr>
        </p15:guide>
        <p15:guide id="9" pos="3243">
          <p15:clr>
            <a:srgbClr val="D9D9D9"/>
          </p15:clr>
        </p15:guide>
        <p15:guide id="10" pos="2998">
          <p15:clr>
            <a:srgbClr val="D9D9D9"/>
          </p15:clr>
        </p15:guide>
        <p15:guide id="11" pos="3120">
          <p15:clr>
            <a:srgbClr val="D9D9D9"/>
          </p15:clr>
        </p15:guide>
        <p15:guide id="12" pos="1642">
          <p15:clr>
            <a:srgbClr val="D9D9D9"/>
          </p15:clr>
        </p15:guide>
        <p15:guide id="13" pos="2381">
          <p15:clr>
            <a:srgbClr val="D9D9D9"/>
          </p15:clr>
        </p15:guide>
        <p15:guide id="14" pos="2154">
          <p15:clr>
            <a:srgbClr val="FF0000"/>
          </p15:clr>
        </p15:guide>
        <p15:guide id="15" pos="2608">
          <p15:clr>
            <a:srgbClr val="FF0000"/>
          </p15:clr>
        </p15:guide>
        <p15:guide id="16" orient="horz" pos="227">
          <p15:clr>
            <a:srgbClr val="FF000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 FRONT Answers 1 1">
  <p:cSld name="SECTION_HEADER_1_1_1_1_1_1_1_1_1_2_1">
    <p:spTree>
      <p:nvGrpSpPr>
        <p:cNvPr id="15" name="Shape 15"/>
        <p:cNvGrpSpPr/>
        <p:nvPr/>
      </p:nvGrpSpPr>
      <p:grpSpPr>
        <a:xfrm>
          <a:off x="0" y="0"/>
          <a:ext cx="0" cy="0"/>
          <a:chOff x="0" y="0"/>
          <a:chExt cx="0" cy="0"/>
        </a:xfrm>
      </p:grpSpPr>
      <p:sp>
        <p:nvSpPr>
          <p:cNvPr id="16" name="Google Shape;16;p3"/>
          <p:cNvSpPr txBox="1"/>
          <p:nvPr>
            <p:ph type="title"/>
          </p:nvPr>
        </p:nvSpPr>
        <p:spPr>
          <a:xfrm>
            <a:off x="468000" y="266700"/>
            <a:ext cx="5577000" cy="432000"/>
          </a:xfrm>
          <a:prstGeom prst="rect">
            <a:avLst/>
          </a:prstGeom>
        </p:spPr>
        <p:txBody>
          <a:bodyPr anchorCtr="0" anchor="t" bIns="91425" lIns="0" spcFirstLastPara="1" rIns="91425" wrap="square" tIns="91425">
            <a:normAutofit/>
          </a:bodyPr>
          <a:lstStyle>
            <a:lvl1pPr lvl="0" rtl="0">
              <a:spcBef>
                <a:spcPts val="0"/>
              </a:spcBef>
              <a:spcAft>
                <a:spcPts val="0"/>
              </a:spcAft>
              <a:buSzPts val="1800"/>
              <a:buFont typeface="Lexend"/>
              <a:buNone/>
              <a:defRPr b="1" sz="1800">
                <a:latin typeface="Lexend"/>
                <a:ea typeface="Lexend"/>
                <a:cs typeface="Lexend"/>
                <a:sym typeface="Lexend"/>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7" name="Google Shape;17;p3"/>
          <p:cNvSpPr txBox="1"/>
          <p:nvPr>
            <p:ph idx="1" type="subTitle"/>
          </p:nvPr>
        </p:nvSpPr>
        <p:spPr>
          <a:xfrm>
            <a:off x="466825" y="1780150"/>
            <a:ext cx="66240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8" name="Google Shape;18;p3"/>
          <p:cNvSpPr txBox="1"/>
          <p:nvPr>
            <p:ph idx="2" type="subTitle"/>
          </p:nvPr>
        </p:nvSpPr>
        <p:spPr>
          <a:xfrm>
            <a:off x="2807400" y="4759500"/>
            <a:ext cx="19452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9" name="Google Shape;19;p3"/>
          <p:cNvSpPr txBox="1"/>
          <p:nvPr>
            <p:ph idx="3" type="subTitle"/>
          </p:nvPr>
        </p:nvSpPr>
        <p:spPr>
          <a:xfrm>
            <a:off x="468000" y="9981175"/>
            <a:ext cx="5898900" cy="360000"/>
          </a:xfrm>
          <a:prstGeom prst="rect">
            <a:avLst/>
          </a:prstGeom>
        </p:spPr>
        <p:txBody>
          <a:bodyPr anchorCtr="0" anchor="ctr" bIns="0" lIns="0" spcFirstLastPara="1" rIns="0" wrap="square" tIns="0">
            <a:normAutofit/>
          </a:bodyPr>
          <a:lstStyle>
            <a:lvl1pPr lvl="0" rtl="0">
              <a:spcBef>
                <a:spcPts val="0"/>
              </a:spcBef>
              <a:spcAft>
                <a:spcPts val="0"/>
              </a:spcAft>
              <a:buSzPts val="900"/>
              <a:buFont typeface="Lexend"/>
              <a:buNone/>
              <a:defRPr sz="9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0" name="Google Shape;20;p3"/>
          <p:cNvSpPr txBox="1"/>
          <p:nvPr>
            <p:ph idx="4" type="subTitle"/>
          </p:nvPr>
        </p:nvSpPr>
        <p:spPr>
          <a:xfrm>
            <a:off x="4127250" y="3042000"/>
            <a:ext cx="29532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1" name="Google Shape;21;p3"/>
          <p:cNvSpPr txBox="1"/>
          <p:nvPr>
            <p:ph idx="5" type="subTitle"/>
          </p:nvPr>
        </p:nvSpPr>
        <p:spPr>
          <a:xfrm>
            <a:off x="468000" y="5866375"/>
            <a:ext cx="6581700" cy="41058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2" name="Google Shape;22;p3"/>
          <p:cNvSpPr txBox="1"/>
          <p:nvPr>
            <p:ph idx="6" type="subTitle"/>
          </p:nvPr>
        </p:nvSpPr>
        <p:spPr>
          <a:xfrm>
            <a:off x="466825" y="3042000"/>
            <a:ext cx="29532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3" name="Google Shape;23;p3"/>
          <p:cNvSpPr txBox="1"/>
          <p:nvPr>
            <p:ph idx="7" type="subTitle"/>
          </p:nvPr>
        </p:nvSpPr>
        <p:spPr>
          <a:xfrm>
            <a:off x="466825" y="4759500"/>
            <a:ext cx="19452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4" name="Google Shape;24;p3"/>
          <p:cNvSpPr txBox="1"/>
          <p:nvPr>
            <p:ph idx="8" type="subTitle"/>
          </p:nvPr>
        </p:nvSpPr>
        <p:spPr>
          <a:xfrm>
            <a:off x="5147975" y="4759500"/>
            <a:ext cx="19452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id="25" name="Google Shape;25;p3"/>
          <p:cNvPicPr preferRelativeResize="0"/>
          <p:nvPr/>
        </p:nvPicPr>
        <p:blipFill>
          <a:blip r:embed="rId2">
            <a:alphaModFix/>
          </a:blip>
          <a:stretch>
            <a:fillRect/>
          </a:stretch>
        </p:blipFill>
        <p:spPr>
          <a:xfrm>
            <a:off x="6886512" y="10041210"/>
            <a:ext cx="181075" cy="246288"/>
          </a:xfrm>
          <a:prstGeom prst="rect">
            <a:avLst/>
          </a:prstGeom>
          <a:noFill/>
          <a:ln>
            <a:noFill/>
          </a:ln>
        </p:spPr>
      </p:pic>
      <p:pic>
        <p:nvPicPr>
          <p:cNvPr id="26" name="Google Shape;26;p3"/>
          <p:cNvPicPr preferRelativeResize="0"/>
          <p:nvPr/>
        </p:nvPicPr>
        <p:blipFill rotWithShape="1">
          <a:blip r:embed="rId3">
            <a:alphaModFix/>
          </a:blip>
          <a:srcRect b="0" l="4603" r="4603" t="0"/>
          <a:stretch/>
        </p:blipFill>
        <p:spPr>
          <a:xfrm>
            <a:off x="466825" y="698750"/>
            <a:ext cx="6623999" cy="75600"/>
          </a:xfrm>
          <a:prstGeom prst="rect">
            <a:avLst/>
          </a:prstGeom>
          <a:noFill/>
          <a:ln>
            <a:noFill/>
          </a:ln>
        </p:spPr>
      </p:pic>
      <p:grpSp>
        <p:nvGrpSpPr>
          <p:cNvPr id="27" name="Google Shape;27;p3"/>
          <p:cNvGrpSpPr/>
          <p:nvPr/>
        </p:nvGrpSpPr>
        <p:grpSpPr>
          <a:xfrm>
            <a:off x="466900" y="962525"/>
            <a:ext cx="2953200" cy="162000"/>
            <a:chOff x="466900" y="962525"/>
            <a:chExt cx="2953200" cy="162000"/>
          </a:xfrm>
        </p:grpSpPr>
        <p:sp>
          <p:nvSpPr>
            <p:cNvPr id="28" name="Google Shape;28;p3"/>
            <p:cNvSpPr txBox="1"/>
            <p:nvPr/>
          </p:nvSpPr>
          <p:spPr>
            <a:xfrm>
              <a:off x="466900" y="962525"/>
              <a:ext cx="295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en-GB" sz="1000">
                  <a:solidFill>
                    <a:schemeClr val="dk2"/>
                  </a:solidFill>
                  <a:latin typeface="Lexend"/>
                  <a:ea typeface="Lexend"/>
                  <a:cs typeface="Lexend"/>
                  <a:sym typeface="Lexend"/>
                </a:rPr>
                <a:t>Name</a:t>
              </a:r>
              <a:r>
                <a:rPr b="1" lang="en-GB" sz="1000">
                  <a:solidFill>
                    <a:schemeClr val="dk2"/>
                  </a:solidFill>
                  <a:latin typeface="Lexend"/>
                  <a:ea typeface="Lexend"/>
                  <a:cs typeface="Lexend"/>
                  <a:sym typeface="Lexend"/>
                </a:rPr>
                <a:t>: </a:t>
              </a:r>
              <a:endParaRPr b="1" sz="1000">
                <a:solidFill>
                  <a:schemeClr val="dk2"/>
                </a:solidFill>
                <a:latin typeface="Lexend"/>
                <a:ea typeface="Lexend"/>
                <a:cs typeface="Lexend"/>
                <a:sym typeface="Lexend"/>
              </a:endParaRPr>
            </a:p>
          </p:txBody>
        </p:sp>
        <p:cxnSp>
          <p:nvCxnSpPr>
            <p:cNvPr id="29" name="Google Shape;29;p3"/>
            <p:cNvCxnSpPr/>
            <p:nvPr/>
          </p:nvCxnSpPr>
          <p:spPr>
            <a:xfrm flipH="1" rot="10800000">
              <a:off x="943904" y="1116425"/>
              <a:ext cx="1998900" cy="8100"/>
            </a:xfrm>
            <a:prstGeom prst="straightConnector1">
              <a:avLst/>
            </a:prstGeom>
            <a:noFill/>
            <a:ln cap="flat" cmpd="sng" w="9525">
              <a:solidFill>
                <a:schemeClr val="dk2"/>
              </a:solidFill>
              <a:prstDash val="solid"/>
              <a:round/>
              <a:headEnd len="med" w="med" type="none"/>
              <a:tailEnd len="med" w="med" type="none"/>
            </a:ln>
          </p:spPr>
        </p:cxnSp>
      </p:grpSp>
      <p:pic>
        <p:nvPicPr>
          <p:cNvPr id="30" name="Google Shape;30;p3"/>
          <p:cNvPicPr preferRelativeResize="0"/>
          <p:nvPr/>
        </p:nvPicPr>
        <p:blipFill>
          <a:blip r:embed="rId4">
            <a:alphaModFix/>
          </a:blip>
          <a:stretch>
            <a:fillRect/>
          </a:stretch>
        </p:blipFill>
        <p:spPr>
          <a:xfrm>
            <a:off x="6261625" y="161271"/>
            <a:ext cx="805956" cy="498600"/>
          </a:xfrm>
          <a:prstGeom prst="rect">
            <a:avLst/>
          </a:prstGeom>
          <a:noFill/>
          <a:ln>
            <a:noFill/>
          </a:ln>
        </p:spPr>
      </p:pic>
      <p:sp>
        <p:nvSpPr>
          <p:cNvPr id="31" name="Google Shape;31;p3"/>
          <p:cNvSpPr txBox="1"/>
          <p:nvPr>
            <p:ph idx="9" type="subTitle"/>
          </p:nvPr>
        </p:nvSpPr>
        <p:spPr>
          <a:xfrm>
            <a:off x="466825" y="1369800"/>
            <a:ext cx="6624000" cy="360000"/>
          </a:xfrm>
          <a:prstGeom prst="rect">
            <a:avLst/>
          </a:prstGeom>
        </p:spPr>
        <p:txBody>
          <a:bodyPr anchorCtr="0" anchor="t" bIns="0" lIns="0" spcFirstLastPara="1" rIns="0" wrap="square" tIns="0">
            <a:normAutofit/>
          </a:bodyPr>
          <a:lstStyle>
            <a:lvl1pPr lvl="0" rtl="0">
              <a:spcBef>
                <a:spcPts val="0"/>
              </a:spcBef>
              <a:spcAft>
                <a:spcPts val="0"/>
              </a:spcAft>
              <a:buSzPts val="1400"/>
              <a:buNone/>
              <a:defRPr b="1"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extLst>
    <p:ext uri="{DCECCB84-F9BA-43D5-87BE-67443E8EF086}">
      <p15:sldGuideLst>
        <p15:guide id="1" orient="horz" pos="544">
          <p15:clr>
            <a:srgbClr val="D9D9D9"/>
          </p15:clr>
        </p15:guide>
        <p15:guide id="2" orient="horz" pos="1916">
          <p15:clr>
            <a:srgbClr val="D9D9D9"/>
          </p15:clr>
        </p15:guide>
        <p15:guide id="3" orient="horz" pos="3368">
          <p15:clr>
            <a:srgbClr val="D9D9D9"/>
          </p15:clr>
        </p15:guide>
        <p15:guide id="4" orient="horz" pos="4762">
          <p15:clr>
            <a:srgbClr val="D9D9D9"/>
          </p15:clr>
        </p15:guide>
        <p15:guide id="5" pos="295">
          <p15:clr>
            <a:srgbClr val="FF0000"/>
          </p15:clr>
        </p15:guide>
        <p15:guide id="6" pos="4467">
          <p15:clr>
            <a:srgbClr val="FF0000"/>
          </p15:clr>
        </p15:guide>
        <p15:guide id="7" pos="1519">
          <p15:clr>
            <a:srgbClr val="D9D9D9"/>
          </p15:clr>
        </p15:guide>
        <p15:guide id="8" pos="1764">
          <p15:clr>
            <a:srgbClr val="D9D9D9"/>
          </p15:clr>
        </p15:guide>
        <p15:guide id="9" pos="3243">
          <p15:clr>
            <a:srgbClr val="D9D9D9"/>
          </p15:clr>
        </p15:guide>
        <p15:guide id="10" pos="2998">
          <p15:clr>
            <a:srgbClr val="D9D9D9"/>
          </p15:clr>
        </p15:guide>
        <p15:guide id="11" pos="3120">
          <p15:clr>
            <a:srgbClr val="D9D9D9"/>
          </p15:clr>
        </p15:guide>
        <p15:guide id="12" pos="1642">
          <p15:clr>
            <a:srgbClr val="D9D9D9"/>
          </p15:clr>
        </p15:guide>
        <p15:guide id="13" pos="2381">
          <p15:clr>
            <a:srgbClr val="D9D9D9"/>
          </p15:clr>
        </p15:guide>
        <p15:guide id="14" pos="2154">
          <p15:clr>
            <a:srgbClr val="FF0000"/>
          </p15:clr>
        </p15:guide>
        <p15:guide id="15" pos="2608">
          <p15:clr>
            <a:srgbClr val="FF0000"/>
          </p15:clr>
        </p15:guide>
        <p15:guide id="16" orient="horz" pos="227">
          <p15:clr>
            <a:srgbClr val="FF000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sk 1">
  <p:cSld name="SECTION_HEADER_1_1_1_1_1_1_1_1_1_1">
    <p:spTree>
      <p:nvGrpSpPr>
        <p:cNvPr id="32" name="Shape 32"/>
        <p:cNvGrpSpPr/>
        <p:nvPr/>
      </p:nvGrpSpPr>
      <p:grpSpPr>
        <a:xfrm>
          <a:off x="0" y="0"/>
          <a:ext cx="0" cy="0"/>
          <a:chOff x="0" y="0"/>
          <a:chExt cx="0" cy="0"/>
        </a:xfrm>
      </p:grpSpPr>
      <p:sp>
        <p:nvSpPr>
          <p:cNvPr id="33" name="Google Shape;33;p4"/>
          <p:cNvSpPr txBox="1"/>
          <p:nvPr>
            <p:ph idx="1" type="subTitle"/>
          </p:nvPr>
        </p:nvSpPr>
        <p:spPr>
          <a:xfrm>
            <a:off x="466825" y="1627750"/>
            <a:ext cx="66240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4" name="Google Shape;34;p4"/>
          <p:cNvSpPr txBox="1"/>
          <p:nvPr>
            <p:ph idx="2" type="subTitle"/>
          </p:nvPr>
        </p:nvSpPr>
        <p:spPr>
          <a:xfrm>
            <a:off x="4127250" y="2889600"/>
            <a:ext cx="29532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5" name="Google Shape;35;p4"/>
          <p:cNvSpPr txBox="1"/>
          <p:nvPr>
            <p:ph idx="3" type="subTitle"/>
          </p:nvPr>
        </p:nvSpPr>
        <p:spPr>
          <a:xfrm>
            <a:off x="466825" y="2889600"/>
            <a:ext cx="29532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id="36" name="Google Shape;36;p4"/>
          <p:cNvPicPr preferRelativeResize="0"/>
          <p:nvPr/>
        </p:nvPicPr>
        <p:blipFill>
          <a:blip r:embed="rId2">
            <a:alphaModFix/>
          </a:blip>
          <a:stretch>
            <a:fillRect/>
          </a:stretch>
        </p:blipFill>
        <p:spPr>
          <a:xfrm>
            <a:off x="6886512" y="10041210"/>
            <a:ext cx="181075" cy="246288"/>
          </a:xfrm>
          <a:prstGeom prst="rect">
            <a:avLst/>
          </a:prstGeom>
          <a:noFill/>
          <a:ln>
            <a:noFill/>
          </a:ln>
        </p:spPr>
      </p:pic>
      <p:sp>
        <p:nvSpPr>
          <p:cNvPr id="37" name="Google Shape;37;p4"/>
          <p:cNvSpPr txBox="1"/>
          <p:nvPr>
            <p:ph idx="4" type="subTitle"/>
          </p:nvPr>
        </p:nvSpPr>
        <p:spPr>
          <a:xfrm>
            <a:off x="466825" y="531600"/>
            <a:ext cx="6624000" cy="360000"/>
          </a:xfrm>
          <a:prstGeom prst="rect">
            <a:avLst/>
          </a:prstGeom>
        </p:spPr>
        <p:txBody>
          <a:bodyPr anchorCtr="0" anchor="t" bIns="0" lIns="0" spcFirstLastPara="1" rIns="0" wrap="square" tIns="0">
            <a:normAutofit/>
          </a:bodyPr>
          <a:lstStyle>
            <a:lvl1pPr lvl="0" rtl="0">
              <a:spcBef>
                <a:spcPts val="0"/>
              </a:spcBef>
              <a:spcAft>
                <a:spcPts val="0"/>
              </a:spcAft>
              <a:buSzPts val="1400"/>
              <a:buNone/>
              <a:defRPr b="1"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extLst>
    <p:ext uri="{DCECCB84-F9BA-43D5-87BE-67443E8EF086}">
      <p15:sldGuideLst>
        <p15:guide id="1" orient="horz" pos="454">
          <p15:clr>
            <a:srgbClr val="D9D9D9"/>
          </p15:clr>
        </p15:guide>
        <p15:guide id="2" orient="horz" pos="544">
          <p15:clr>
            <a:srgbClr val="D9D9D9"/>
          </p15:clr>
        </p15:guide>
        <p15:guide id="3" orient="horz" pos="1916">
          <p15:clr>
            <a:srgbClr val="D9D9D9"/>
          </p15:clr>
        </p15:guide>
        <p15:guide id="4" orient="horz" pos="3368">
          <p15:clr>
            <a:srgbClr val="D9D9D9"/>
          </p15:clr>
        </p15:guide>
        <p15:guide id="5" orient="horz" pos="4762">
          <p15:clr>
            <a:srgbClr val="D9D9D9"/>
          </p15:clr>
        </p15:guide>
        <p15:guide id="6" orient="horz" pos="6282">
          <p15:clr>
            <a:srgbClr val="D9D9D9"/>
          </p15:clr>
        </p15:guide>
        <p15:guide id="7" pos="295">
          <p15:clr>
            <a:srgbClr val="FF0000"/>
          </p15:clr>
        </p15:guide>
        <p15:guide id="8" pos="4467">
          <p15:clr>
            <a:srgbClr val="FF0000"/>
          </p15:clr>
        </p15:guide>
        <p15:guide id="9" pos="1519">
          <p15:clr>
            <a:srgbClr val="D9D9D9"/>
          </p15:clr>
        </p15:guide>
        <p15:guide id="10" pos="1764">
          <p15:clr>
            <a:srgbClr val="D9D9D9"/>
          </p15:clr>
        </p15:guide>
        <p15:guide id="11" pos="3243">
          <p15:clr>
            <a:srgbClr val="D9D9D9"/>
          </p15:clr>
        </p15:guide>
        <p15:guide id="12" pos="2998">
          <p15:clr>
            <a:srgbClr val="D9D9D9"/>
          </p15:clr>
        </p15:guide>
        <p15:guide id="13" pos="3120">
          <p15:clr>
            <a:srgbClr val="D9D9D9"/>
          </p15:clr>
        </p15:guide>
        <p15:guide id="14" pos="1642">
          <p15:clr>
            <a:srgbClr val="D9D9D9"/>
          </p15:clr>
        </p15:guide>
        <p15:guide id="15" pos="2381">
          <p15:clr>
            <a:srgbClr val="D9D9D9"/>
          </p15:clr>
        </p15:guide>
        <p15:guide id="16" pos="2154">
          <p15:clr>
            <a:srgbClr val="FF0000"/>
          </p15:clr>
        </p15:guide>
        <p15:guide id="17" pos="2608">
          <p15:clr>
            <a:srgbClr val="FF0000"/>
          </p15:clr>
        </p15:guide>
        <p15:guide id="18" orient="horz" pos="227">
          <p15:clr>
            <a:srgbClr val="FF000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sk 2">
  <p:cSld name="SECTION_HEADER_1_1_1_1_1_1_1_1_1_1_1">
    <p:spTree>
      <p:nvGrpSpPr>
        <p:cNvPr id="38" name="Shape 38"/>
        <p:cNvGrpSpPr/>
        <p:nvPr/>
      </p:nvGrpSpPr>
      <p:grpSpPr>
        <a:xfrm>
          <a:off x="0" y="0"/>
          <a:ext cx="0" cy="0"/>
          <a:chOff x="0" y="0"/>
          <a:chExt cx="0" cy="0"/>
        </a:xfrm>
      </p:grpSpPr>
      <p:sp>
        <p:nvSpPr>
          <p:cNvPr id="39" name="Google Shape;39;p5"/>
          <p:cNvSpPr txBox="1"/>
          <p:nvPr>
            <p:ph idx="1" type="subTitle"/>
          </p:nvPr>
        </p:nvSpPr>
        <p:spPr>
          <a:xfrm>
            <a:off x="2807400" y="1386138"/>
            <a:ext cx="19452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0" name="Google Shape;40;p5"/>
          <p:cNvSpPr txBox="1"/>
          <p:nvPr>
            <p:ph idx="2" type="subTitle"/>
          </p:nvPr>
        </p:nvSpPr>
        <p:spPr>
          <a:xfrm>
            <a:off x="467950" y="2493013"/>
            <a:ext cx="6624000" cy="41058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1" name="Google Shape;41;p5"/>
          <p:cNvSpPr txBox="1"/>
          <p:nvPr>
            <p:ph idx="3" type="subTitle"/>
          </p:nvPr>
        </p:nvSpPr>
        <p:spPr>
          <a:xfrm>
            <a:off x="466825" y="1386138"/>
            <a:ext cx="19452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2" name="Google Shape;42;p5"/>
          <p:cNvSpPr txBox="1"/>
          <p:nvPr>
            <p:ph idx="4" type="subTitle"/>
          </p:nvPr>
        </p:nvSpPr>
        <p:spPr>
          <a:xfrm>
            <a:off x="5147975" y="1386138"/>
            <a:ext cx="19452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id="43" name="Google Shape;43;p5"/>
          <p:cNvPicPr preferRelativeResize="0"/>
          <p:nvPr/>
        </p:nvPicPr>
        <p:blipFill>
          <a:blip r:embed="rId2">
            <a:alphaModFix/>
          </a:blip>
          <a:stretch>
            <a:fillRect/>
          </a:stretch>
        </p:blipFill>
        <p:spPr>
          <a:xfrm>
            <a:off x="6886512" y="10041210"/>
            <a:ext cx="181075" cy="246288"/>
          </a:xfrm>
          <a:prstGeom prst="rect">
            <a:avLst/>
          </a:prstGeom>
          <a:noFill/>
          <a:ln>
            <a:noFill/>
          </a:ln>
        </p:spPr>
      </p:pic>
      <p:sp>
        <p:nvSpPr>
          <p:cNvPr id="44" name="Google Shape;44;p5"/>
          <p:cNvSpPr txBox="1"/>
          <p:nvPr>
            <p:ph idx="5" type="subTitle"/>
          </p:nvPr>
        </p:nvSpPr>
        <p:spPr>
          <a:xfrm>
            <a:off x="466825" y="531600"/>
            <a:ext cx="6624000" cy="360000"/>
          </a:xfrm>
          <a:prstGeom prst="rect">
            <a:avLst/>
          </a:prstGeom>
        </p:spPr>
        <p:txBody>
          <a:bodyPr anchorCtr="0" anchor="t" bIns="0" lIns="0" spcFirstLastPara="1" rIns="0" wrap="square" tIns="0">
            <a:normAutofit/>
          </a:bodyPr>
          <a:lstStyle>
            <a:lvl1pPr lvl="0" rtl="0">
              <a:spcBef>
                <a:spcPts val="0"/>
              </a:spcBef>
              <a:spcAft>
                <a:spcPts val="0"/>
              </a:spcAft>
              <a:buSzPts val="1400"/>
              <a:buNone/>
              <a:defRPr b="1"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extLst>
    <p:ext uri="{DCECCB84-F9BA-43D5-87BE-67443E8EF086}">
      <p15:sldGuideLst>
        <p15:guide id="1" orient="horz" pos="454">
          <p15:clr>
            <a:srgbClr val="D9D9D9"/>
          </p15:clr>
        </p15:guide>
        <p15:guide id="2" orient="horz" pos="544">
          <p15:clr>
            <a:srgbClr val="D9D9D9"/>
          </p15:clr>
        </p15:guide>
        <p15:guide id="3" orient="horz" pos="1916">
          <p15:clr>
            <a:srgbClr val="D9D9D9"/>
          </p15:clr>
        </p15:guide>
        <p15:guide id="4" orient="horz" pos="3368">
          <p15:clr>
            <a:srgbClr val="D9D9D9"/>
          </p15:clr>
        </p15:guide>
        <p15:guide id="5" orient="horz" pos="4762">
          <p15:clr>
            <a:srgbClr val="D9D9D9"/>
          </p15:clr>
        </p15:guide>
        <p15:guide id="6" orient="horz" pos="6282">
          <p15:clr>
            <a:srgbClr val="D9D9D9"/>
          </p15:clr>
        </p15:guide>
        <p15:guide id="7" pos="295">
          <p15:clr>
            <a:srgbClr val="FF0000"/>
          </p15:clr>
        </p15:guide>
        <p15:guide id="8" pos="4467">
          <p15:clr>
            <a:srgbClr val="FF0000"/>
          </p15:clr>
        </p15:guide>
        <p15:guide id="9" pos="1519">
          <p15:clr>
            <a:srgbClr val="D9D9D9"/>
          </p15:clr>
        </p15:guide>
        <p15:guide id="10" pos="1764">
          <p15:clr>
            <a:srgbClr val="D9D9D9"/>
          </p15:clr>
        </p15:guide>
        <p15:guide id="11" pos="3243">
          <p15:clr>
            <a:srgbClr val="D9D9D9"/>
          </p15:clr>
        </p15:guide>
        <p15:guide id="12" pos="2998">
          <p15:clr>
            <a:srgbClr val="D9D9D9"/>
          </p15:clr>
        </p15:guide>
        <p15:guide id="13" pos="3120">
          <p15:clr>
            <a:srgbClr val="D9D9D9"/>
          </p15:clr>
        </p15:guide>
        <p15:guide id="14" pos="1642">
          <p15:clr>
            <a:srgbClr val="D9D9D9"/>
          </p15:clr>
        </p15:guide>
        <p15:guide id="15" pos="2381">
          <p15:clr>
            <a:srgbClr val="D9D9D9"/>
          </p15:clr>
        </p15:guide>
        <p15:guide id="16" pos="2154">
          <p15:clr>
            <a:srgbClr val="FF0000"/>
          </p15:clr>
        </p15:guide>
        <p15:guide id="17" pos="2608">
          <p15:clr>
            <a:srgbClr val="FF0000"/>
          </p15:clr>
        </p15:guide>
        <p15:guide id="18" orient="horz" pos="227">
          <p15:clr>
            <a:srgbClr val="FF000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sk 3">
  <p:cSld name="SECTION_HEADER_1_1_1_1_1_1_1_1_1_1_1_2">
    <p:spTree>
      <p:nvGrpSpPr>
        <p:cNvPr id="45" name="Shape 45"/>
        <p:cNvGrpSpPr/>
        <p:nvPr/>
      </p:nvGrpSpPr>
      <p:grpSpPr>
        <a:xfrm>
          <a:off x="0" y="0"/>
          <a:ext cx="0" cy="0"/>
          <a:chOff x="0" y="0"/>
          <a:chExt cx="0" cy="0"/>
        </a:xfrm>
      </p:grpSpPr>
      <p:sp>
        <p:nvSpPr>
          <p:cNvPr id="46" name="Google Shape;46;p6"/>
          <p:cNvSpPr txBox="1"/>
          <p:nvPr>
            <p:ph idx="1" type="subTitle"/>
          </p:nvPr>
        </p:nvSpPr>
        <p:spPr>
          <a:xfrm>
            <a:off x="466825" y="3880200"/>
            <a:ext cx="19452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7" name="Google Shape;47;p6"/>
          <p:cNvSpPr txBox="1"/>
          <p:nvPr>
            <p:ph idx="2" type="subTitle"/>
          </p:nvPr>
        </p:nvSpPr>
        <p:spPr>
          <a:xfrm>
            <a:off x="2807400" y="3880200"/>
            <a:ext cx="19452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8" name="Google Shape;48;p6"/>
          <p:cNvSpPr txBox="1"/>
          <p:nvPr>
            <p:ph idx="3" type="subTitle"/>
          </p:nvPr>
        </p:nvSpPr>
        <p:spPr>
          <a:xfrm>
            <a:off x="5147975" y="3880200"/>
            <a:ext cx="19452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9" name="Google Shape;49;p6"/>
          <p:cNvSpPr txBox="1"/>
          <p:nvPr>
            <p:ph idx="4" type="subTitle"/>
          </p:nvPr>
        </p:nvSpPr>
        <p:spPr>
          <a:xfrm>
            <a:off x="466825" y="1702200"/>
            <a:ext cx="66240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0" name="Google Shape;50;p6"/>
          <p:cNvSpPr txBox="1"/>
          <p:nvPr>
            <p:ph idx="5" type="subTitle"/>
          </p:nvPr>
        </p:nvSpPr>
        <p:spPr>
          <a:xfrm>
            <a:off x="466825" y="2964050"/>
            <a:ext cx="29532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1" name="Google Shape;51;p6"/>
          <p:cNvSpPr txBox="1"/>
          <p:nvPr>
            <p:ph idx="6" type="subTitle"/>
          </p:nvPr>
        </p:nvSpPr>
        <p:spPr>
          <a:xfrm>
            <a:off x="4127250" y="2964050"/>
            <a:ext cx="2953200" cy="3600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id="52" name="Google Shape;52;p6"/>
          <p:cNvPicPr preferRelativeResize="0"/>
          <p:nvPr/>
        </p:nvPicPr>
        <p:blipFill>
          <a:blip r:embed="rId2">
            <a:alphaModFix/>
          </a:blip>
          <a:stretch>
            <a:fillRect/>
          </a:stretch>
        </p:blipFill>
        <p:spPr>
          <a:xfrm>
            <a:off x="6886512" y="10041210"/>
            <a:ext cx="181075" cy="246288"/>
          </a:xfrm>
          <a:prstGeom prst="rect">
            <a:avLst/>
          </a:prstGeom>
          <a:noFill/>
          <a:ln>
            <a:noFill/>
          </a:ln>
        </p:spPr>
      </p:pic>
      <p:sp>
        <p:nvSpPr>
          <p:cNvPr id="53" name="Google Shape;53;p6"/>
          <p:cNvSpPr txBox="1"/>
          <p:nvPr>
            <p:ph idx="7" type="subTitle"/>
          </p:nvPr>
        </p:nvSpPr>
        <p:spPr>
          <a:xfrm>
            <a:off x="466825" y="531600"/>
            <a:ext cx="6624000" cy="360000"/>
          </a:xfrm>
          <a:prstGeom prst="rect">
            <a:avLst/>
          </a:prstGeom>
        </p:spPr>
        <p:txBody>
          <a:bodyPr anchorCtr="0" anchor="t" bIns="0" lIns="0" spcFirstLastPara="1" rIns="0" wrap="square" tIns="0">
            <a:normAutofit/>
          </a:bodyPr>
          <a:lstStyle>
            <a:lvl1pPr lvl="0" rtl="0">
              <a:spcBef>
                <a:spcPts val="0"/>
              </a:spcBef>
              <a:spcAft>
                <a:spcPts val="0"/>
              </a:spcAft>
              <a:buSzPts val="1400"/>
              <a:buNone/>
              <a:defRPr b="1"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extLst>
    <p:ext uri="{DCECCB84-F9BA-43D5-87BE-67443E8EF086}">
      <p15:sldGuideLst>
        <p15:guide id="1" orient="horz" pos="454">
          <p15:clr>
            <a:srgbClr val="D9D9D9"/>
          </p15:clr>
        </p15:guide>
        <p15:guide id="2" orient="horz" pos="544">
          <p15:clr>
            <a:srgbClr val="D9D9D9"/>
          </p15:clr>
        </p15:guide>
        <p15:guide id="3" orient="horz" pos="1916">
          <p15:clr>
            <a:srgbClr val="D9D9D9"/>
          </p15:clr>
        </p15:guide>
        <p15:guide id="4" orient="horz" pos="3368">
          <p15:clr>
            <a:srgbClr val="D9D9D9"/>
          </p15:clr>
        </p15:guide>
        <p15:guide id="5" orient="horz" pos="4762">
          <p15:clr>
            <a:srgbClr val="D9D9D9"/>
          </p15:clr>
        </p15:guide>
        <p15:guide id="6" orient="horz" pos="6282">
          <p15:clr>
            <a:srgbClr val="D9D9D9"/>
          </p15:clr>
        </p15:guide>
        <p15:guide id="7" pos="295">
          <p15:clr>
            <a:srgbClr val="FF0000"/>
          </p15:clr>
        </p15:guide>
        <p15:guide id="8" pos="4467">
          <p15:clr>
            <a:srgbClr val="FF0000"/>
          </p15:clr>
        </p15:guide>
        <p15:guide id="9" pos="1519">
          <p15:clr>
            <a:srgbClr val="D9D9D9"/>
          </p15:clr>
        </p15:guide>
        <p15:guide id="10" pos="1764">
          <p15:clr>
            <a:srgbClr val="D9D9D9"/>
          </p15:clr>
        </p15:guide>
        <p15:guide id="11" pos="3243">
          <p15:clr>
            <a:srgbClr val="D9D9D9"/>
          </p15:clr>
        </p15:guide>
        <p15:guide id="12" pos="2998">
          <p15:clr>
            <a:srgbClr val="D9D9D9"/>
          </p15:clr>
        </p15:guide>
        <p15:guide id="13" pos="3120">
          <p15:clr>
            <a:srgbClr val="D9D9D9"/>
          </p15:clr>
        </p15:guide>
        <p15:guide id="14" pos="1642">
          <p15:clr>
            <a:srgbClr val="D9D9D9"/>
          </p15:clr>
        </p15:guide>
        <p15:guide id="15" pos="2381">
          <p15:clr>
            <a:srgbClr val="D9D9D9"/>
          </p15:clr>
        </p15:guide>
        <p15:guide id="16" pos="2154">
          <p15:clr>
            <a:srgbClr val="FF0000"/>
          </p15:clr>
        </p15:guide>
        <p15:guide id="17" pos="2608">
          <p15:clr>
            <a:srgbClr val="FF0000"/>
          </p15:clr>
        </p15:guide>
        <p15:guide id="18" orient="horz" pos="227">
          <p15:clr>
            <a:srgbClr val="FF0000"/>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sk 4">
  <p:cSld name="SECTION_HEADER_1_1_1_1_1_1_1_1_1_1_1_2_1">
    <p:spTree>
      <p:nvGrpSpPr>
        <p:cNvPr id="54" name="Shape 54"/>
        <p:cNvGrpSpPr/>
        <p:nvPr/>
      </p:nvGrpSpPr>
      <p:grpSpPr>
        <a:xfrm>
          <a:off x="0" y="0"/>
          <a:ext cx="0" cy="0"/>
          <a:chOff x="0" y="0"/>
          <a:chExt cx="0" cy="0"/>
        </a:xfrm>
      </p:grpSpPr>
      <p:sp>
        <p:nvSpPr>
          <p:cNvPr id="55" name="Google Shape;55;p7"/>
          <p:cNvSpPr txBox="1"/>
          <p:nvPr>
            <p:ph idx="1" type="subTitle"/>
          </p:nvPr>
        </p:nvSpPr>
        <p:spPr>
          <a:xfrm>
            <a:off x="468000" y="1327649"/>
            <a:ext cx="6624000" cy="3843600"/>
          </a:xfrm>
          <a:prstGeom prst="rect">
            <a:avLst/>
          </a:prstGeom>
          <a:ln cap="flat" cmpd="sng" w="9525">
            <a:solidFill>
              <a:srgbClr val="B7B7B7"/>
            </a:solidFill>
            <a:prstDash val="solid"/>
            <a:round/>
            <a:headEnd len="sm" w="sm" type="none"/>
            <a:tailEnd len="sm" w="sm" type="none"/>
          </a:ln>
        </p:spPr>
        <p:txBody>
          <a:bodyPr anchorCtr="0" anchor="t" bIns="0" lIns="0" spcFirstLastPara="1" rIns="0" wrap="square" tIns="0">
            <a:normAutofit/>
          </a:bodyPr>
          <a:lstStyle>
            <a:lvl1pPr lvl="0" rtl="0">
              <a:spcBef>
                <a:spcPts val="0"/>
              </a:spcBef>
              <a:spcAft>
                <a:spcPts val="0"/>
              </a:spcAft>
              <a:buSzPts val="1200"/>
              <a:buFont typeface="Lexend"/>
              <a:buNone/>
              <a:defRPr sz="1200">
                <a:latin typeface="Lexend"/>
                <a:ea typeface="Lexend"/>
                <a:cs typeface="Lexend"/>
                <a:sym typeface="Lexen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id="56" name="Google Shape;56;p7"/>
          <p:cNvPicPr preferRelativeResize="0"/>
          <p:nvPr/>
        </p:nvPicPr>
        <p:blipFill>
          <a:blip r:embed="rId2">
            <a:alphaModFix/>
          </a:blip>
          <a:stretch>
            <a:fillRect/>
          </a:stretch>
        </p:blipFill>
        <p:spPr>
          <a:xfrm>
            <a:off x="6886512" y="10041210"/>
            <a:ext cx="181075" cy="246288"/>
          </a:xfrm>
          <a:prstGeom prst="rect">
            <a:avLst/>
          </a:prstGeom>
          <a:noFill/>
          <a:ln>
            <a:noFill/>
          </a:ln>
        </p:spPr>
      </p:pic>
      <p:sp>
        <p:nvSpPr>
          <p:cNvPr id="57" name="Google Shape;57;p7"/>
          <p:cNvSpPr txBox="1"/>
          <p:nvPr>
            <p:ph idx="2" type="subTitle"/>
          </p:nvPr>
        </p:nvSpPr>
        <p:spPr>
          <a:xfrm>
            <a:off x="466825" y="531600"/>
            <a:ext cx="6624000" cy="360000"/>
          </a:xfrm>
          <a:prstGeom prst="rect">
            <a:avLst/>
          </a:prstGeom>
        </p:spPr>
        <p:txBody>
          <a:bodyPr anchorCtr="0" anchor="t" bIns="0" lIns="0" spcFirstLastPara="1" rIns="0" wrap="square" tIns="0">
            <a:normAutofit/>
          </a:bodyPr>
          <a:lstStyle>
            <a:lvl1pPr lvl="0" rtl="0">
              <a:spcBef>
                <a:spcPts val="0"/>
              </a:spcBef>
              <a:spcAft>
                <a:spcPts val="0"/>
              </a:spcAft>
              <a:buSzPts val="1400"/>
              <a:buNone/>
              <a:defRPr b="1"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extLst>
    <p:ext uri="{DCECCB84-F9BA-43D5-87BE-67443E8EF086}">
      <p15:sldGuideLst>
        <p15:guide id="1" orient="horz" pos="454">
          <p15:clr>
            <a:srgbClr val="D9D9D9"/>
          </p15:clr>
        </p15:guide>
        <p15:guide id="2" orient="horz" pos="544">
          <p15:clr>
            <a:srgbClr val="D9D9D9"/>
          </p15:clr>
        </p15:guide>
        <p15:guide id="3" orient="horz" pos="1916">
          <p15:clr>
            <a:srgbClr val="D9D9D9"/>
          </p15:clr>
        </p15:guide>
        <p15:guide id="4" orient="horz" pos="3368">
          <p15:clr>
            <a:srgbClr val="D9D9D9"/>
          </p15:clr>
        </p15:guide>
        <p15:guide id="5" orient="horz" pos="4762">
          <p15:clr>
            <a:srgbClr val="D9D9D9"/>
          </p15:clr>
        </p15:guide>
        <p15:guide id="6" orient="horz" pos="6282">
          <p15:clr>
            <a:srgbClr val="D9D9D9"/>
          </p15:clr>
        </p15:guide>
        <p15:guide id="7" pos="295">
          <p15:clr>
            <a:srgbClr val="FF0000"/>
          </p15:clr>
        </p15:guide>
        <p15:guide id="8" pos="4467">
          <p15:clr>
            <a:srgbClr val="FF0000"/>
          </p15:clr>
        </p15:guide>
        <p15:guide id="9" pos="1519">
          <p15:clr>
            <a:srgbClr val="D9D9D9"/>
          </p15:clr>
        </p15:guide>
        <p15:guide id="10" pos="1764">
          <p15:clr>
            <a:srgbClr val="D9D9D9"/>
          </p15:clr>
        </p15:guide>
        <p15:guide id="11" pos="3243">
          <p15:clr>
            <a:srgbClr val="D9D9D9"/>
          </p15:clr>
        </p15:guide>
        <p15:guide id="12" pos="2998">
          <p15:clr>
            <a:srgbClr val="D9D9D9"/>
          </p15:clr>
        </p15:guide>
        <p15:guide id="13" pos="3120">
          <p15:clr>
            <a:srgbClr val="D9D9D9"/>
          </p15:clr>
        </p15:guide>
        <p15:guide id="14" pos="1642">
          <p15:clr>
            <a:srgbClr val="D9D9D9"/>
          </p15:clr>
        </p15:guide>
        <p15:guide id="15" pos="2381">
          <p15:clr>
            <a:srgbClr val="D9D9D9"/>
          </p15:clr>
        </p15:guide>
        <p15:guide id="16" pos="2154">
          <p15:clr>
            <a:srgbClr val="FF0000"/>
          </p15:clr>
        </p15:guide>
        <p15:guide id="17" pos="2608">
          <p15:clr>
            <a:srgbClr val="FF0000"/>
          </p15:clr>
        </p15:guide>
        <p15:guide id="18" orient="horz" pos="227">
          <p15:clr>
            <a:srgbClr val="FF000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lements to copy and paste">
  <p:cSld name="SECTION_HEADER_1_1_1_1_1_1_1_1_1_1_1_2_1_1">
    <p:spTree>
      <p:nvGrpSpPr>
        <p:cNvPr id="58" name="Shape 58"/>
        <p:cNvGrpSpPr/>
        <p:nvPr/>
      </p:nvGrpSpPr>
      <p:grpSpPr>
        <a:xfrm>
          <a:off x="0" y="0"/>
          <a:ext cx="0" cy="0"/>
          <a:chOff x="0" y="0"/>
          <a:chExt cx="0" cy="0"/>
        </a:xfrm>
      </p:grpSpPr>
      <p:sp>
        <p:nvSpPr>
          <p:cNvPr id="59" name="Google Shape;59;p8"/>
          <p:cNvSpPr txBox="1"/>
          <p:nvPr/>
        </p:nvSpPr>
        <p:spPr>
          <a:xfrm>
            <a:off x="493450" y="416654"/>
            <a:ext cx="6624000" cy="2154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en-GB">
                <a:latin typeface="Lexend"/>
                <a:ea typeface="Lexend"/>
                <a:cs typeface="Lexend"/>
                <a:sym typeface="Lexend"/>
              </a:rPr>
              <a:t>Elements to copy and paste</a:t>
            </a:r>
            <a:endParaRPr sz="1100">
              <a:latin typeface="Lexend"/>
              <a:ea typeface="Lexend"/>
              <a:cs typeface="Lexend"/>
              <a:sym typeface="Lexend"/>
            </a:endParaRPr>
          </a:p>
        </p:txBody>
      </p:sp>
      <p:pic>
        <p:nvPicPr>
          <p:cNvPr id="60" name="Google Shape;60;p8"/>
          <p:cNvPicPr preferRelativeResize="0"/>
          <p:nvPr/>
        </p:nvPicPr>
        <p:blipFill>
          <a:blip r:embed="rId2">
            <a:alphaModFix/>
          </a:blip>
          <a:stretch>
            <a:fillRect/>
          </a:stretch>
        </p:blipFill>
        <p:spPr>
          <a:xfrm>
            <a:off x="6886512" y="10041210"/>
            <a:ext cx="181075" cy="246288"/>
          </a:xfrm>
          <a:prstGeom prst="rect">
            <a:avLst/>
          </a:prstGeom>
          <a:noFill/>
          <a:ln>
            <a:noFill/>
          </a:ln>
        </p:spPr>
      </p:pic>
    </p:spTree>
  </p:cSld>
  <p:clrMapOvr>
    <a:masterClrMapping/>
  </p:clrMapOvr>
  <p:extLst>
    <p:ext uri="{DCECCB84-F9BA-43D5-87BE-67443E8EF086}">
      <p15:sldGuideLst>
        <p15:guide id="1" orient="horz" pos="454">
          <p15:clr>
            <a:srgbClr val="D9D9D9"/>
          </p15:clr>
        </p15:guide>
        <p15:guide id="2" orient="horz" pos="544">
          <p15:clr>
            <a:srgbClr val="D9D9D9"/>
          </p15:clr>
        </p15:guide>
        <p15:guide id="3" orient="horz" pos="1916">
          <p15:clr>
            <a:srgbClr val="D9D9D9"/>
          </p15:clr>
        </p15:guide>
        <p15:guide id="4" orient="horz" pos="3368">
          <p15:clr>
            <a:srgbClr val="D9D9D9"/>
          </p15:clr>
        </p15:guide>
        <p15:guide id="5" orient="horz" pos="4762">
          <p15:clr>
            <a:srgbClr val="D9D9D9"/>
          </p15:clr>
        </p15:guide>
        <p15:guide id="6" orient="horz" pos="6282">
          <p15:clr>
            <a:srgbClr val="D9D9D9"/>
          </p15:clr>
        </p15:guide>
        <p15:guide id="7" pos="295">
          <p15:clr>
            <a:srgbClr val="FF0000"/>
          </p15:clr>
        </p15:guide>
        <p15:guide id="8" pos="4467">
          <p15:clr>
            <a:srgbClr val="FF0000"/>
          </p15:clr>
        </p15:guide>
        <p15:guide id="9" pos="1519">
          <p15:clr>
            <a:srgbClr val="D9D9D9"/>
          </p15:clr>
        </p15:guide>
        <p15:guide id="10" pos="1764">
          <p15:clr>
            <a:srgbClr val="D9D9D9"/>
          </p15:clr>
        </p15:guide>
        <p15:guide id="11" pos="3243">
          <p15:clr>
            <a:srgbClr val="D9D9D9"/>
          </p15:clr>
        </p15:guide>
        <p15:guide id="12" pos="2998">
          <p15:clr>
            <a:srgbClr val="D9D9D9"/>
          </p15:clr>
        </p15:guide>
        <p15:guide id="13" pos="3120">
          <p15:clr>
            <a:srgbClr val="D9D9D9"/>
          </p15:clr>
        </p15:guide>
        <p15:guide id="14" pos="1642">
          <p15:clr>
            <a:srgbClr val="D9D9D9"/>
          </p15:clr>
        </p15:guide>
        <p15:guide id="15" pos="2381">
          <p15:clr>
            <a:srgbClr val="D9D9D9"/>
          </p15:clr>
        </p15:guide>
        <p15:guide id="16" pos="2154">
          <p15:clr>
            <a:srgbClr val="FF0000"/>
          </p15:clr>
        </p15:guide>
        <p15:guide id="17" pos="2608">
          <p15:clr>
            <a:srgbClr val="FF0000"/>
          </p15:clr>
        </p15:guide>
        <p15:guide id="18" orient="horz" pos="227">
          <p15:clr>
            <a:srgbClr val="FF000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200"/>
              <a:buFont typeface="Lexend"/>
              <a:buNone/>
              <a:defRPr b="1" i="0" sz="2200" u="none" cap="none" strike="noStrike">
                <a:solidFill>
                  <a:schemeClr val="dk1"/>
                </a:solidFill>
                <a:latin typeface="Lexend"/>
                <a:ea typeface="Lexend"/>
                <a:cs typeface="Lexend"/>
                <a:sym typeface="Lexend"/>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0" lIns="0" spcFirstLastPara="1" rIns="0" wrap="square" tIns="0">
            <a:normAutofit/>
          </a:bodyPr>
          <a:lstStyle>
            <a:lvl1pPr indent="-342900" lvl="0" marL="457200" marR="0" rtl="0" algn="l">
              <a:lnSpc>
                <a:spcPct val="115000"/>
              </a:lnSpc>
              <a:spcBef>
                <a:spcPts val="0"/>
              </a:spcBef>
              <a:spcAft>
                <a:spcPts val="0"/>
              </a:spcAft>
              <a:buClr>
                <a:schemeClr val="dk2"/>
              </a:buClr>
              <a:buSzPts val="1800"/>
              <a:buFont typeface="Lexend"/>
              <a:buChar char="●"/>
              <a:defRPr i="0" sz="1800" u="none" cap="none" strike="noStrike">
                <a:solidFill>
                  <a:schemeClr val="dk2"/>
                </a:solidFill>
                <a:latin typeface="Lexend"/>
                <a:ea typeface="Lexend"/>
                <a:cs typeface="Lexend"/>
                <a:sym typeface="Lexend"/>
              </a:defRPr>
            </a:lvl1pPr>
            <a:lvl2pPr indent="-317500" lvl="1" marL="914400" marR="0" rtl="0" algn="l">
              <a:lnSpc>
                <a:spcPct val="115000"/>
              </a:lnSpc>
              <a:spcBef>
                <a:spcPts val="0"/>
              </a:spcBef>
              <a:spcAft>
                <a:spcPts val="0"/>
              </a:spcAft>
              <a:buClr>
                <a:schemeClr val="dk2"/>
              </a:buClr>
              <a:buSzPts val="1400"/>
              <a:buFont typeface="Lexend"/>
              <a:buChar char="○"/>
              <a:defRPr i="0" sz="1400" u="none" cap="none" strike="noStrike">
                <a:solidFill>
                  <a:schemeClr val="dk2"/>
                </a:solidFill>
                <a:latin typeface="Lexend"/>
                <a:ea typeface="Lexend"/>
                <a:cs typeface="Lexend"/>
                <a:sym typeface="Lexend"/>
              </a:defRPr>
            </a:lvl2pPr>
            <a:lvl3pPr indent="-317500" lvl="2" marL="1371600" marR="0" rtl="0" algn="l">
              <a:lnSpc>
                <a:spcPct val="115000"/>
              </a:lnSpc>
              <a:spcBef>
                <a:spcPts val="0"/>
              </a:spcBef>
              <a:spcAft>
                <a:spcPts val="0"/>
              </a:spcAft>
              <a:buClr>
                <a:schemeClr val="dk2"/>
              </a:buClr>
              <a:buSzPts val="1400"/>
              <a:buFont typeface="Lexend"/>
              <a:buChar char="■"/>
              <a:defRPr i="0" sz="1400" u="none" cap="none" strike="noStrike">
                <a:solidFill>
                  <a:schemeClr val="dk2"/>
                </a:solidFill>
                <a:latin typeface="Lexend"/>
                <a:ea typeface="Lexend"/>
                <a:cs typeface="Lexend"/>
                <a:sym typeface="Lexend"/>
              </a:defRPr>
            </a:lvl3pPr>
            <a:lvl4pPr indent="-317500" lvl="3" marL="1828800" marR="0" rtl="0" algn="l">
              <a:lnSpc>
                <a:spcPct val="115000"/>
              </a:lnSpc>
              <a:spcBef>
                <a:spcPts val="0"/>
              </a:spcBef>
              <a:spcAft>
                <a:spcPts val="0"/>
              </a:spcAft>
              <a:buClr>
                <a:schemeClr val="dk2"/>
              </a:buClr>
              <a:buSzPts val="1400"/>
              <a:buFont typeface="Lexend"/>
              <a:buChar char="●"/>
              <a:defRPr i="0" sz="1400" u="none" cap="none" strike="noStrike">
                <a:solidFill>
                  <a:schemeClr val="dk2"/>
                </a:solidFill>
                <a:latin typeface="Lexend"/>
                <a:ea typeface="Lexend"/>
                <a:cs typeface="Lexend"/>
                <a:sym typeface="Lexend"/>
              </a:defRPr>
            </a:lvl4pPr>
            <a:lvl5pPr indent="-317500" lvl="4" marL="2286000" marR="0" rtl="0" algn="l">
              <a:lnSpc>
                <a:spcPct val="115000"/>
              </a:lnSpc>
              <a:spcBef>
                <a:spcPts val="0"/>
              </a:spcBef>
              <a:spcAft>
                <a:spcPts val="0"/>
              </a:spcAft>
              <a:buClr>
                <a:schemeClr val="dk2"/>
              </a:buClr>
              <a:buSzPts val="1400"/>
              <a:buFont typeface="Lexend"/>
              <a:buChar char="○"/>
              <a:defRPr i="0" sz="1400" u="none" cap="none" strike="noStrike">
                <a:solidFill>
                  <a:schemeClr val="dk2"/>
                </a:solidFill>
                <a:latin typeface="Lexend"/>
                <a:ea typeface="Lexend"/>
                <a:cs typeface="Lexend"/>
                <a:sym typeface="Lexend"/>
              </a:defRPr>
            </a:lvl5pPr>
            <a:lvl6pPr indent="-317500" lvl="5" marL="2743200" marR="0" rtl="0" algn="l">
              <a:lnSpc>
                <a:spcPct val="115000"/>
              </a:lnSpc>
              <a:spcBef>
                <a:spcPts val="0"/>
              </a:spcBef>
              <a:spcAft>
                <a:spcPts val="0"/>
              </a:spcAft>
              <a:buClr>
                <a:schemeClr val="dk2"/>
              </a:buClr>
              <a:buSzPts val="1400"/>
              <a:buFont typeface="Lexend"/>
              <a:buChar char="■"/>
              <a:defRPr i="0" sz="1400" u="none" cap="none" strike="noStrike">
                <a:solidFill>
                  <a:schemeClr val="dk2"/>
                </a:solidFill>
                <a:latin typeface="Lexend"/>
                <a:ea typeface="Lexend"/>
                <a:cs typeface="Lexend"/>
                <a:sym typeface="Lexend"/>
              </a:defRPr>
            </a:lvl6pPr>
            <a:lvl7pPr indent="-317500" lvl="6" marL="3200400" marR="0" rtl="0" algn="l">
              <a:lnSpc>
                <a:spcPct val="115000"/>
              </a:lnSpc>
              <a:spcBef>
                <a:spcPts val="0"/>
              </a:spcBef>
              <a:spcAft>
                <a:spcPts val="0"/>
              </a:spcAft>
              <a:buClr>
                <a:schemeClr val="dk2"/>
              </a:buClr>
              <a:buSzPts val="1400"/>
              <a:buFont typeface="Lexend"/>
              <a:buChar char="●"/>
              <a:defRPr i="0" sz="1400" u="none" cap="none" strike="noStrike">
                <a:solidFill>
                  <a:schemeClr val="dk2"/>
                </a:solidFill>
                <a:latin typeface="Lexend"/>
                <a:ea typeface="Lexend"/>
                <a:cs typeface="Lexend"/>
                <a:sym typeface="Lexend"/>
              </a:defRPr>
            </a:lvl7pPr>
            <a:lvl8pPr indent="-317500" lvl="7" marL="3657600" marR="0" rtl="0" algn="l">
              <a:lnSpc>
                <a:spcPct val="115000"/>
              </a:lnSpc>
              <a:spcBef>
                <a:spcPts val="0"/>
              </a:spcBef>
              <a:spcAft>
                <a:spcPts val="0"/>
              </a:spcAft>
              <a:buClr>
                <a:schemeClr val="dk2"/>
              </a:buClr>
              <a:buSzPts val="1400"/>
              <a:buFont typeface="Lexend"/>
              <a:buChar char="○"/>
              <a:defRPr i="0" sz="1400" u="none" cap="none" strike="noStrike">
                <a:solidFill>
                  <a:schemeClr val="dk2"/>
                </a:solidFill>
                <a:latin typeface="Lexend"/>
                <a:ea typeface="Lexend"/>
                <a:cs typeface="Lexend"/>
                <a:sym typeface="Lexend"/>
              </a:defRPr>
            </a:lvl8pPr>
            <a:lvl9pPr indent="-317500" lvl="8" marL="4114800" marR="0" rtl="0" algn="l">
              <a:lnSpc>
                <a:spcPct val="115000"/>
              </a:lnSpc>
              <a:spcBef>
                <a:spcPts val="0"/>
              </a:spcBef>
              <a:spcAft>
                <a:spcPts val="0"/>
              </a:spcAft>
              <a:buClr>
                <a:schemeClr val="dk2"/>
              </a:buClr>
              <a:buSzPts val="1400"/>
              <a:buFont typeface="Lexend"/>
              <a:buChar char="■"/>
              <a:defRPr i="0" sz="1400" u="none" cap="none" strike="noStrike">
                <a:solidFill>
                  <a:schemeClr val="dk2"/>
                </a:solidFill>
                <a:latin typeface="Lexend"/>
                <a:ea typeface="Lexend"/>
                <a:cs typeface="Lexend"/>
                <a:sym typeface="Lexend"/>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www.nationalarchives.gov.uk/doc/open-government-licence/version/3/" TargetMode="External"/><Relationship Id="rId4" Type="http://schemas.openxmlformats.org/officeDocument/2006/relationships/hyperlink" Target="https://www.thenational.academy/legal/terms-and-condition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468000" y="266700"/>
            <a:ext cx="5670600" cy="432000"/>
          </a:xfrm>
          <a:prstGeom prst="rect">
            <a:avLst/>
          </a:prstGeom>
        </p:spPr>
        <p:txBody>
          <a:bodyPr anchorCtr="0" anchor="t" bIns="91425" lIns="0" spcFirstLastPara="1" rIns="91425" wrap="square" tIns="91425">
            <a:normAutofit fontScale="90000"/>
          </a:bodyPr>
          <a:lstStyle/>
          <a:p>
            <a:pPr indent="0" lvl="0" marL="0" rtl="0" algn="l">
              <a:spcBef>
                <a:spcPts val="0"/>
              </a:spcBef>
              <a:spcAft>
                <a:spcPts val="0"/>
              </a:spcAft>
              <a:buClr>
                <a:schemeClr val="dk1"/>
              </a:buClr>
              <a:buSzPct val="61111"/>
              <a:buFont typeface="Arial"/>
              <a:buNone/>
            </a:pPr>
            <a:r>
              <a:rPr lang="en-GB"/>
              <a:t>Photosynthesis</a:t>
            </a:r>
            <a:endParaRPr/>
          </a:p>
          <a:p>
            <a:pPr indent="0" lvl="0" marL="0" rtl="0" algn="l">
              <a:spcBef>
                <a:spcPts val="0"/>
              </a:spcBef>
              <a:spcAft>
                <a:spcPts val="0"/>
              </a:spcAft>
              <a:buNone/>
            </a:pPr>
            <a:r>
              <a:t/>
            </a:r>
            <a:endParaRPr/>
          </a:p>
        </p:txBody>
      </p:sp>
      <p:sp>
        <p:nvSpPr>
          <p:cNvPr id="66" name="Google Shape;66;p9"/>
          <p:cNvSpPr txBox="1"/>
          <p:nvPr>
            <p:ph idx="1" type="subTitle"/>
          </p:nvPr>
        </p:nvSpPr>
        <p:spPr>
          <a:xfrm>
            <a:off x="468000" y="9981175"/>
            <a:ext cx="5898900" cy="360000"/>
          </a:xfrm>
          <a:prstGeom prst="rect">
            <a:avLst/>
          </a:prstGeom>
        </p:spPr>
        <p:txBody>
          <a:bodyPr anchorCtr="0" anchor="ctr" bIns="0" lIns="0" spcFirstLastPara="1" rIns="0" wrap="square" tIns="0">
            <a:normAutofit/>
          </a:bodyPr>
          <a:lstStyle/>
          <a:p>
            <a:pPr indent="0" lvl="0" marL="0" rtl="0" algn="l">
              <a:spcBef>
                <a:spcPts val="0"/>
              </a:spcBef>
              <a:spcAft>
                <a:spcPts val="0"/>
              </a:spcAft>
              <a:buNone/>
            </a:pPr>
            <a:r>
              <a:rPr b="1" lang="en-GB"/>
              <a:t>Science</a:t>
            </a:r>
            <a:r>
              <a:rPr lang="en-GB"/>
              <a:t> Photosynthesis</a:t>
            </a:r>
            <a:endParaRPr/>
          </a:p>
        </p:txBody>
      </p:sp>
      <p:sp>
        <p:nvSpPr>
          <p:cNvPr id="67" name="Google Shape;67;p9"/>
          <p:cNvSpPr txBox="1"/>
          <p:nvPr/>
        </p:nvSpPr>
        <p:spPr>
          <a:xfrm>
            <a:off x="466825" y="912600"/>
            <a:ext cx="6624000" cy="360000"/>
          </a:xfrm>
          <a:prstGeom prst="rect">
            <a:avLst/>
          </a:prstGeom>
          <a:noFill/>
          <a:ln>
            <a:noFill/>
          </a:ln>
        </p:spPr>
        <p:txBody>
          <a:bodyPr anchorCtr="0" anchor="t" bIns="0" lIns="0" spcFirstLastPara="1" rIns="0" wrap="square" tIns="0">
            <a:normAutofit/>
          </a:bodyPr>
          <a:lstStyle/>
          <a:p>
            <a:pPr indent="0" lvl="0" marL="0" rtl="0" algn="l">
              <a:lnSpc>
                <a:spcPct val="115000"/>
              </a:lnSpc>
              <a:spcBef>
                <a:spcPts val="0"/>
              </a:spcBef>
              <a:spcAft>
                <a:spcPts val="0"/>
              </a:spcAft>
              <a:buNone/>
            </a:pPr>
            <a:r>
              <a:rPr b="1" lang="en-GB">
                <a:solidFill>
                  <a:srgbClr val="000000"/>
                </a:solidFill>
                <a:latin typeface="Lexend"/>
                <a:ea typeface="Lexend"/>
                <a:cs typeface="Lexend"/>
                <a:sym typeface="Lexend"/>
              </a:rPr>
              <a:t>Task 1  </a:t>
            </a:r>
            <a:r>
              <a:rPr lang="en-GB">
                <a:latin typeface="Lexend"/>
                <a:ea typeface="Lexend"/>
                <a:cs typeface="Lexend"/>
                <a:sym typeface="Lexend"/>
              </a:rPr>
              <a:t>How producers make their own food</a:t>
            </a:r>
            <a:endParaRPr>
              <a:solidFill>
                <a:srgbClr val="000000"/>
              </a:solidFill>
              <a:latin typeface="Lexend"/>
              <a:ea typeface="Lexend"/>
              <a:cs typeface="Lexend"/>
              <a:sym typeface="Lexend"/>
            </a:endParaRPr>
          </a:p>
        </p:txBody>
      </p:sp>
      <p:sp>
        <p:nvSpPr>
          <p:cNvPr id="68" name="Google Shape;68;p9"/>
          <p:cNvSpPr txBox="1"/>
          <p:nvPr/>
        </p:nvSpPr>
        <p:spPr>
          <a:xfrm>
            <a:off x="466825" y="1475350"/>
            <a:ext cx="6564600" cy="3645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Clr>
                <a:schemeClr val="dk1"/>
              </a:buClr>
              <a:buSzPts val="1100"/>
              <a:buFont typeface="Arial"/>
              <a:buNone/>
            </a:pPr>
            <a:r>
              <a:rPr lang="en-GB" sz="1200">
                <a:latin typeface="Lexend"/>
                <a:ea typeface="Lexend"/>
                <a:cs typeface="Lexend"/>
                <a:sym typeface="Lexend"/>
              </a:rPr>
              <a:t>Putting the houseplant next to the window will help the plant to grow bigger because:</a:t>
            </a:r>
            <a:endParaRPr sz="1200">
              <a:latin typeface="Lexend"/>
              <a:ea typeface="Lexend"/>
              <a:cs typeface="Lexend"/>
              <a:sym typeface="Lexend"/>
            </a:endParaRPr>
          </a:p>
          <a:p>
            <a:pPr indent="-304800" lvl="0" marL="457200" rtl="0" algn="l">
              <a:lnSpc>
                <a:spcPct val="115000"/>
              </a:lnSpc>
              <a:spcBef>
                <a:spcPts val="1000"/>
              </a:spcBef>
              <a:spcAft>
                <a:spcPts val="0"/>
              </a:spcAft>
              <a:buSzPts val="1200"/>
              <a:buFont typeface="Kalam"/>
              <a:buChar char="●"/>
            </a:pPr>
            <a:r>
              <a:rPr lang="en-GB" sz="1200">
                <a:latin typeface="Kalam"/>
                <a:ea typeface="Kalam"/>
                <a:cs typeface="Kalam"/>
                <a:sym typeface="Kalam"/>
              </a:rPr>
              <a:t>It will get more light from the Sun.</a:t>
            </a:r>
            <a:endParaRPr sz="1200">
              <a:latin typeface="Kalam"/>
              <a:ea typeface="Kalam"/>
              <a:cs typeface="Kalam"/>
              <a:sym typeface="Kalam"/>
            </a:endParaRPr>
          </a:p>
          <a:p>
            <a:pPr indent="-304800" lvl="0" marL="457200" rtl="0" algn="l">
              <a:lnSpc>
                <a:spcPct val="115000"/>
              </a:lnSpc>
              <a:spcBef>
                <a:spcPts val="0"/>
              </a:spcBef>
              <a:spcAft>
                <a:spcPts val="0"/>
              </a:spcAft>
              <a:buSzPts val="1200"/>
              <a:buFont typeface="Kalam"/>
              <a:buChar char="●"/>
            </a:pPr>
            <a:r>
              <a:rPr lang="en-GB" sz="1200">
                <a:latin typeface="Kalam"/>
                <a:ea typeface="Kalam"/>
                <a:cs typeface="Kalam"/>
                <a:sym typeface="Kalam"/>
              </a:rPr>
              <a:t>Light transfers energy from the Sun to the plant’s leaf cells.</a:t>
            </a:r>
            <a:endParaRPr sz="1200">
              <a:latin typeface="Kalam"/>
              <a:ea typeface="Kalam"/>
              <a:cs typeface="Kalam"/>
              <a:sym typeface="Kalam"/>
            </a:endParaRPr>
          </a:p>
          <a:p>
            <a:pPr indent="-304800" lvl="0" marL="457200" rtl="0" algn="l">
              <a:lnSpc>
                <a:spcPct val="115000"/>
              </a:lnSpc>
              <a:spcBef>
                <a:spcPts val="0"/>
              </a:spcBef>
              <a:spcAft>
                <a:spcPts val="0"/>
              </a:spcAft>
              <a:buSzPts val="1200"/>
              <a:buFont typeface="Kalam"/>
              <a:buChar char="●"/>
            </a:pPr>
            <a:r>
              <a:rPr lang="en-GB" sz="1200">
                <a:latin typeface="Kalam"/>
                <a:ea typeface="Kalam"/>
                <a:cs typeface="Kalam"/>
                <a:sym typeface="Kalam"/>
              </a:rPr>
              <a:t>This provides energy for photosynthesis.</a:t>
            </a:r>
            <a:endParaRPr sz="1200">
              <a:latin typeface="Kalam"/>
              <a:ea typeface="Kalam"/>
              <a:cs typeface="Kalam"/>
              <a:sym typeface="Kalam"/>
            </a:endParaRPr>
          </a:p>
          <a:p>
            <a:pPr indent="-304800" lvl="0" marL="457200" rtl="0" algn="l">
              <a:lnSpc>
                <a:spcPct val="115000"/>
              </a:lnSpc>
              <a:spcBef>
                <a:spcPts val="0"/>
              </a:spcBef>
              <a:spcAft>
                <a:spcPts val="0"/>
              </a:spcAft>
              <a:buSzPts val="1200"/>
              <a:buFont typeface="Kalam"/>
              <a:buChar char="●"/>
            </a:pPr>
            <a:r>
              <a:rPr lang="en-GB" sz="1200">
                <a:latin typeface="Kalam"/>
                <a:ea typeface="Kalam"/>
                <a:cs typeface="Kalam"/>
                <a:sym typeface="Kalam"/>
              </a:rPr>
              <a:t>Photosynthesis makes the plant’s food.</a:t>
            </a:r>
            <a:endParaRPr sz="1200">
              <a:latin typeface="Kalam"/>
              <a:ea typeface="Kalam"/>
              <a:cs typeface="Kalam"/>
              <a:sym typeface="Kalam"/>
            </a:endParaRPr>
          </a:p>
          <a:p>
            <a:pPr indent="-304800" lvl="0" marL="457200" rtl="0" algn="l">
              <a:lnSpc>
                <a:spcPct val="115000"/>
              </a:lnSpc>
              <a:spcBef>
                <a:spcPts val="0"/>
              </a:spcBef>
              <a:spcAft>
                <a:spcPts val="0"/>
              </a:spcAft>
              <a:buSzPts val="1200"/>
              <a:buFont typeface="Kalam"/>
              <a:buChar char="●"/>
            </a:pPr>
            <a:r>
              <a:rPr lang="en-GB" sz="1200">
                <a:latin typeface="Kalam"/>
                <a:ea typeface="Kalam"/>
                <a:cs typeface="Kalam"/>
                <a:sym typeface="Kalam"/>
              </a:rPr>
              <a:t>This food is used as:</a:t>
            </a:r>
            <a:endParaRPr sz="1200">
              <a:latin typeface="Kalam"/>
              <a:ea typeface="Kalam"/>
              <a:cs typeface="Kalam"/>
              <a:sym typeface="Kalam"/>
            </a:endParaRPr>
          </a:p>
          <a:p>
            <a:pPr indent="-304800" lvl="1" marL="914400" marR="0" rtl="0" algn="l">
              <a:lnSpc>
                <a:spcPct val="115000"/>
              </a:lnSpc>
              <a:spcBef>
                <a:spcPts val="0"/>
              </a:spcBef>
              <a:spcAft>
                <a:spcPts val="0"/>
              </a:spcAft>
              <a:buSzPts val="1200"/>
              <a:buFont typeface="Kalam"/>
              <a:buChar char="○"/>
            </a:pPr>
            <a:r>
              <a:rPr lang="en-GB" sz="1200">
                <a:latin typeface="Kalam"/>
                <a:ea typeface="Kalam"/>
                <a:cs typeface="Kalam"/>
                <a:sym typeface="Kalam"/>
              </a:rPr>
              <a:t>a source of materials for growth</a:t>
            </a:r>
            <a:endParaRPr sz="1200">
              <a:latin typeface="Kalam"/>
              <a:ea typeface="Kalam"/>
              <a:cs typeface="Kalam"/>
              <a:sym typeface="Kalam"/>
            </a:endParaRPr>
          </a:p>
          <a:p>
            <a:pPr indent="-304800" lvl="1" marL="914400" marR="0" rtl="0" algn="l">
              <a:lnSpc>
                <a:spcPct val="115000"/>
              </a:lnSpc>
              <a:spcBef>
                <a:spcPts val="0"/>
              </a:spcBef>
              <a:spcAft>
                <a:spcPts val="0"/>
              </a:spcAft>
              <a:buSzPts val="1200"/>
              <a:buFont typeface="Kalam"/>
              <a:buChar char="○"/>
            </a:pPr>
            <a:r>
              <a:rPr lang="en-GB" sz="1200">
                <a:latin typeface="Kalam"/>
                <a:ea typeface="Kalam"/>
                <a:cs typeface="Kalam"/>
                <a:sym typeface="Kalam"/>
              </a:rPr>
              <a:t>a source of energy for life processes.</a:t>
            </a:r>
            <a:endParaRPr sz="1200">
              <a:latin typeface="Kalam"/>
              <a:ea typeface="Kalam"/>
              <a:cs typeface="Kalam"/>
              <a:sym typeface="Kalam"/>
            </a:endParaRPr>
          </a:p>
          <a:p>
            <a:pPr indent="0" lvl="0" marL="0" rtl="0" algn="l">
              <a:lnSpc>
                <a:spcPct val="115000"/>
              </a:lnSpc>
              <a:spcBef>
                <a:spcPts val="1000"/>
              </a:spcBef>
              <a:spcAft>
                <a:spcPts val="0"/>
              </a:spcAft>
              <a:buClr>
                <a:schemeClr val="dk1"/>
              </a:buClr>
              <a:buSzPts val="1100"/>
              <a:buFont typeface="Arial"/>
              <a:buNone/>
            </a:pPr>
            <a:r>
              <a:t/>
            </a:r>
            <a:endParaRPr sz="1200">
              <a:latin typeface="Lexend"/>
              <a:ea typeface="Lexend"/>
              <a:cs typeface="Lexend"/>
              <a:sym typeface="Lexend"/>
            </a:endParaRPr>
          </a:p>
          <a:p>
            <a:pPr indent="0" lvl="0" marL="0" rtl="0" algn="l">
              <a:lnSpc>
                <a:spcPct val="115000"/>
              </a:lnSpc>
              <a:spcBef>
                <a:spcPts val="1000"/>
              </a:spcBef>
              <a:spcAft>
                <a:spcPts val="0"/>
              </a:spcAft>
              <a:buNone/>
            </a:pPr>
            <a:r>
              <a:t/>
            </a:r>
            <a:endParaRPr sz="1200">
              <a:latin typeface="Lexend"/>
              <a:ea typeface="Lexend"/>
              <a:cs typeface="Lexend"/>
              <a:sym typeface="Lexend"/>
            </a:endParaRPr>
          </a:p>
          <a:p>
            <a:pPr indent="0" lvl="0" marL="0" rtl="0" algn="l">
              <a:lnSpc>
                <a:spcPct val="115000"/>
              </a:lnSpc>
              <a:spcBef>
                <a:spcPts val="1000"/>
              </a:spcBef>
              <a:spcAft>
                <a:spcPts val="0"/>
              </a:spcAft>
              <a:buClr>
                <a:srgbClr val="000000"/>
              </a:buClr>
              <a:buSzPts val="1100"/>
              <a:buFont typeface="Arial"/>
              <a:buNone/>
            </a:pPr>
            <a:r>
              <a:t/>
            </a:r>
            <a:endParaRPr sz="2000">
              <a:solidFill>
                <a:srgbClr val="000000"/>
              </a:solidFill>
              <a:latin typeface="Lexend"/>
              <a:ea typeface="Lexend"/>
              <a:cs typeface="Lexend"/>
              <a:sym typeface="Lexend"/>
            </a:endParaRPr>
          </a:p>
          <a:p>
            <a:pPr indent="0" lvl="0" marL="0" rtl="0" algn="l">
              <a:lnSpc>
                <a:spcPct val="115000"/>
              </a:lnSpc>
              <a:spcBef>
                <a:spcPts val="1000"/>
              </a:spcBef>
              <a:spcAft>
                <a:spcPts val="0"/>
              </a:spcAft>
              <a:buClr>
                <a:srgbClr val="000000"/>
              </a:buClr>
              <a:buSzPts val="1100"/>
              <a:buFont typeface="Arial"/>
              <a:buNone/>
            </a:pPr>
            <a:r>
              <a:t/>
            </a:r>
            <a:endParaRPr sz="1200">
              <a:latin typeface="Lexend"/>
              <a:ea typeface="Lexend"/>
              <a:cs typeface="Lexend"/>
              <a:sym typeface="Lexend"/>
            </a:endParaRPr>
          </a:p>
          <a:p>
            <a:pPr indent="0" lvl="0" marL="0" rtl="0" algn="l">
              <a:lnSpc>
                <a:spcPct val="115000"/>
              </a:lnSpc>
              <a:spcBef>
                <a:spcPts val="1000"/>
              </a:spcBef>
              <a:spcAft>
                <a:spcPts val="1000"/>
              </a:spcAft>
              <a:buNone/>
            </a:pPr>
            <a:r>
              <a:t/>
            </a:r>
            <a:endParaRPr sz="1200">
              <a:latin typeface="Lexend"/>
              <a:ea typeface="Lexend"/>
              <a:cs typeface="Lexend"/>
              <a:sym typeface="Lexend"/>
            </a:endParaRPr>
          </a:p>
        </p:txBody>
      </p:sp>
      <p:pic>
        <p:nvPicPr>
          <p:cNvPr id="69" name="Google Shape;69;p9"/>
          <p:cNvPicPr preferRelativeResize="0"/>
          <p:nvPr/>
        </p:nvPicPr>
        <p:blipFill rotWithShape="1">
          <a:blip r:embed="rId3">
            <a:alphaModFix/>
          </a:blip>
          <a:srcRect b="-813" l="-246" r="75062" t="63669"/>
          <a:stretch/>
        </p:blipFill>
        <p:spPr>
          <a:xfrm>
            <a:off x="5113799" y="1778175"/>
            <a:ext cx="1702403" cy="1512451"/>
          </a:xfrm>
          <a:prstGeom prst="rect">
            <a:avLst/>
          </a:prstGeom>
          <a:noFill/>
          <a:ln>
            <a:noFill/>
          </a:ln>
        </p:spPr>
      </p:pic>
      <p:sp>
        <p:nvSpPr>
          <p:cNvPr id="70" name="Google Shape;70;p9"/>
          <p:cNvSpPr txBox="1"/>
          <p:nvPr/>
        </p:nvSpPr>
        <p:spPr>
          <a:xfrm>
            <a:off x="5504550" y="3231600"/>
            <a:ext cx="2080500" cy="33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latin typeface="Lexend"/>
                <a:ea typeface="Lexend"/>
                <a:cs typeface="Lexend"/>
                <a:sym typeface="Lexend"/>
              </a:rPr>
              <a:t>Izzy’s houseplant</a:t>
            </a:r>
            <a:endParaRPr sz="1200">
              <a:latin typeface="Lexend"/>
              <a:ea typeface="Lexend"/>
              <a:cs typeface="Lexend"/>
              <a:sym typeface="Lexend"/>
            </a:endParaRPr>
          </a:p>
        </p:txBody>
      </p:sp>
      <p:cxnSp>
        <p:nvCxnSpPr>
          <p:cNvPr id="71" name="Google Shape;71;p9"/>
          <p:cNvCxnSpPr/>
          <p:nvPr/>
        </p:nvCxnSpPr>
        <p:spPr>
          <a:xfrm>
            <a:off x="485775" y="4181475"/>
            <a:ext cx="6467400" cy="0"/>
          </a:xfrm>
          <a:prstGeom prst="straightConnector1">
            <a:avLst/>
          </a:prstGeom>
          <a:noFill/>
          <a:ln cap="flat" cmpd="sng" w="9525">
            <a:solidFill>
              <a:srgbClr val="000000"/>
            </a:solidFill>
            <a:prstDash val="solid"/>
            <a:round/>
            <a:headEnd len="med" w="med" type="none"/>
            <a:tailEnd len="med" w="med" type="none"/>
          </a:ln>
        </p:spPr>
      </p:cxnSp>
      <p:sp>
        <p:nvSpPr>
          <p:cNvPr id="72" name="Google Shape;72;p9"/>
          <p:cNvSpPr txBox="1"/>
          <p:nvPr/>
        </p:nvSpPr>
        <p:spPr>
          <a:xfrm>
            <a:off x="407475" y="4456350"/>
            <a:ext cx="6624000" cy="360000"/>
          </a:xfrm>
          <a:prstGeom prst="rect">
            <a:avLst/>
          </a:prstGeom>
          <a:noFill/>
          <a:ln>
            <a:noFill/>
          </a:ln>
        </p:spPr>
        <p:txBody>
          <a:bodyPr anchorCtr="0" anchor="t" bIns="0" lIns="0" spcFirstLastPara="1" rIns="0" wrap="square" tIns="0">
            <a:normAutofit/>
          </a:bodyPr>
          <a:lstStyle/>
          <a:p>
            <a:pPr indent="0" lvl="0" marL="0" rtl="0" algn="l">
              <a:lnSpc>
                <a:spcPct val="115000"/>
              </a:lnSpc>
              <a:spcBef>
                <a:spcPts val="0"/>
              </a:spcBef>
              <a:spcAft>
                <a:spcPts val="0"/>
              </a:spcAft>
              <a:buNone/>
            </a:pPr>
            <a:r>
              <a:rPr b="1" lang="en-GB">
                <a:solidFill>
                  <a:srgbClr val="000000"/>
                </a:solidFill>
                <a:latin typeface="Lexend"/>
                <a:ea typeface="Lexend"/>
                <a:cs typeface="Lexend"/>
                <a:sym typeface="Lexend"/>
              </a:rPr>
              <a:t>Task </a:t>
            </a:r>
            <a:r>
              <a:rPr b="1" lang="en-GB">
                <a:latin typeface="Lexend"/>
                <a:ea typeface="Lexend"/>
                <a:cs typeface="Lexend"/>
                <a:sym typeface="Lexend"/>
              </a:rPr>
              <a:t>2</a:t>
            </a:r>
            <a:r>
              <a:rPr b="1" lang="en-GB">
                <a:solidFill>
                  <a:srgbClr val="000000"/>
                </a:solidFill>
                <a:latin typeface="Lexend"/>
                <a:ea typeface="Lexend"/>
                <a:cs typeface="Lexend"/>
                <a:sym typeface="Lexend"/>
              </a:rPr>
              <a:t>  </a:t>
            </a:r>
            <a:r>
              <a:rPr lang="en-GB">
                <a:latin typeface="Lexend"/>
                <a:ea typeface="Lexend"/>
                <a:cs typeface="Lexend"/>
                <a:sym typeface="Lexend"/>
              </a:rPr>
              <a:t>The reactants and products of photosynthesis</a:t>
            </a:r>
            <a:endParaRPr>
              <a:solidFill>
                <a:srgbClr val="000000"/>
              </a:solidFill>
              <a:latin typeface="Lexend"/>
              <a:ea typeface="Lexend"/>
              <a:cs typeface="Lexend"/>
              <a:sym typeface="Lexend"/>
            </a:endParaRPr>
          </a:p>
        </p:txBody>
      </p:sp>
      <p:pic>
        <p:nvPicPr>
          <p:cNvPr id="73" name="Google Shape;73;p9"/>
          <p:cNvPicPr preferRelativeResize="0"/>
          <p:nvPr/>
        </p:nvPicPr>
        <p:blipFill rotWithShape="1">
          <a:blip r:embed="rId3">
            <a:alphaModFix/>
          </a:blip>
          <a:srcRect b="0" l="21468" r="42069" t="40754"/>
          <a:stretch/>
        </p:blipFill>
        <p:spPr>
          <a:xfrm>
            <a:off x="2236552" y="4928035"/>
            <a:ext cx="1102262" cy="1078766"/>
          </a:xfrm>
          <a:prstGeom prst="rect">
            <a:avLst/>
          </a:prstGeom>
          <a:noFill/>
          <a:ln>
            <a:noFill/>
          </a:ln>
        </p:spPr>
      </p:pic>
      <p:pic>
        <p:nvPicPr>
          <p:cNvPr id="74" name="Google Shape;74;p9"/>
          <p:cNvPicPr preferRelativeResize="0"/>
          <p:nvPr/>
        </p:nvPicPr>
        <p:blipFill rotWithShape="1">
          <a:blip r:embed="rId4">
            <a:alphaModFix/>
          </a:blip>
          <a:srcRect b="54018" l="-2186" r="48864" t="5675"/>
          <a:stretch/>
        </p:blipFill>
        <p:spPr>
          <a:xfrm flipH="1">
            <a:off x="1935643" y="4876010"/>
            <a:ext cx="872808" cy="670790"/>
          </a:xfrm>
          <a:prstGeom prst="rect">
            <a:avLst/>
          </a:prstGeom>
          <a:noFill/>
          <a:ln>
            <a:noFill/>
          </a:ln>
        </p:spPr>
      </p:pic>
      <p:pic>
        <p:nvPicPr>
          <p:cNvPr id="75" name="Google Shape;75;p9"/>
          <p:cNvPicPr preferRelativeResize="0"/>
          <p:nvPr/>
        </p:nvPicPr>
        <p:blipFill rotWithShape="1">
          <a:blip r:embed="rId3">
            <a:alphaModFix/>
          </a:blip>
          <a:srcRect b="0" l="54036" r="-2060" t="0"/>
          <a:stretch/>
        </p:blipFill>
        <p:spPr>
          <a:xfrm>
            <a:off x="4021125" y="4850636"/>
            <a:ext cx="1027050" cy="1232364"/>
          </a:xfrm>
          <a:prstGeom prst="rect">
            <a:avLst/>
          </a:prstGeom>
          <a:noFill/>
          <a:ln>
            <a:noFill/>
          </a:ln>
        </p:spPr>
      </p:pic>
      <p:cxnSp>
        <p:nvCxnSpPr>
          <p:cNvPr id="76" name="Google Shape;76;p9"/>
          <p:cNvCxnSpPr/>
          <p:nvPr/>
        </p:nvCxnSpPr>
        <p:spPr>
          <a:xfrm>
            <a:off x="3456975" y="5731875"/>
            <a:ext cx="644700" cy="600"/>
          </a:xfrm>
          <a:prstGeom prst="straightConnector1">
            <a:avLst/>
          </a:prstGeom>
          <a:noFill/>
          <a:ln cap="flat" cmpd="sng" w="28575">
            <a:solidFill>
              <a:srgbClr val="000000"/>
            </a:solidFill>
            <a:prstDash val="solid"/>
            <a:round/>
            <a:headEnd len="med" w="med" type="none"/>
            <a:tailEnd len="med" w="med" type="triangle"/>
          </a:ln>
        </p:spPr>
      </p:cxnSp>
      <p:sp>
        <p:nvSpPr>
          <p:cNvPr id="77" name="Google Shape;77;p9"/>
          <p:cNvSpPr txBox="1"/>
          <p:nvPr/>
        </p:nvSpPr>
        <p:spPr>
          <a:xfrm>
            <a:off x="3507225" y="5183300"/>
            <a:ext cx="872700" cy="42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1000"/>
              </a:spcAft>
              <a:buNone/>
            </a:pPr>
            <a:r>
              <a:rPr lang="en-GB" sz="1200">
                <a:solidFill>
                  <a:srgbClr val="000000"/>
                </a:solidFill>
                <a:latin typeface="Lexend"/>
                <a:ea typeface="Lexend"/>
                <a:cs typeface="Lexend"/>
                <a:sym typeface="Lexend"/>
              </a:rPr>
              <a:t>4 months later</a:t>
            </a:r>
            <a:endParaRPr sz="1200">
              <a:solidFill>
                <a:srgbClr val="000000"/>
              </a:solidFill>
              <a:latin typeface="Lexend"/>
              <a:ea typeface="Lexend"/>
              <a:cs typeface="Lexend"/>
              <a:sym typeface="Lexend"/>
            </a:endParaRPr>
          </a:p>
        </p:txBody>
      </p:sp>
      <p:sp>
        <p:nvSpPr>
          <p:cNvPr id="78" name="Google Shape;78;p9"/>
          <p:cNvSpPr txBox="1"/>
          <p:nvPr/>
        </p:nvSpPr>
        <p:spPr>
          <a:xfrm>
            <a:off x="437550" y="6042275"/>
            <a:ext cx="5967600" cy="39723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t/>
            </a:r>
            <a:endParaRPr b="1" sz="1200">
              <a:solidFill>
                <a:srgbClr val="000000"/>
              </a:solidFill>
              <a:latin typeface="Lexend"/>
              <a:ea typeface="Lexend"/>
              <a:cs typeface="Lexend"/>
              <a:sym typeface="Lexend"/>
            </a:endParaRPr>
          </a:p>
          <a:p>
            <a:pPr indent="-304800" lvl="0" marL="457200" rtl="0" algn="l">
              <a:lnSpc>
                <a:spcPct val="115000"/>
              </a:lnSpc>
              <a:spcBef>
                <a:spcPts val="1000"/>
              </a:spcBef>
              <a:spcAft>
                <a:spcPts val="0"/>
              </a:spcAft>
              <a:buClr>
                <a:srgbClr val="000000"/>
              </a:buClr>
              <a:buSzPts val="1200"/>
              <a:buFont typeface="Lexend"/>
              <a:buAutoNum type="arabicPeriod"/>
            </a:pPr>
            <a:r>
              <a:rPr lang="en-GB" sz="1200">
                <a:solidFill>
                  <a:srgbClr val="000000"/>
                </a:solidFill>
                <a:latin typeface="Lexend"/>
                <a:ea typeface="Lexend"/>
                <a:cs typeface="Lexend"/>
                <a:sym typeface="Lexend"/>
              </a:rPr>
              <a:t>Write down what the plant has taken in to enable it to grow.</a:t>
            </a:r>
            <a:endParaRPr sz="1200">
              <a:solidFill>
                <a:srgbClr val="000000"/>
              </a:solidFill>
              <a:latin typeface="Lexend"/>
              <a:ea typeface="Lexend"/>
              <a:cs typeface="Lexend"/>
              <a:sym typeface="Lexend"/>
            </a:endParaRPr>
          </a:p>
          <a:p>
            <a:pPr indent="0" lvl="0" marL="457200" rtl="0" algn="l">
              <a:lnSpc>
                <a:spcPct val="115000"/>
              </a:lnSpc>
              <a:spcBef>
                <a:spcPts val="1000"/>
              </a:spcBef>
              <a:spcAft>
                <a:spcPts val="0"/>
              </a:spcAft>
              <a:buNone/>
            </a:pPr>
            <a:r>
              <a:rPr lang="en-GB" sz="1200">
                <a:solidFill>
                  <a:schemeClr val="dk1"/>
                </a:solidFill>
                <a:latin typeface="Kalam"/>
                <a:ea typeface="Kalam"/>
                <a:cs typeface="Kalam"/>
                <a:sym typeface="Kalam"/>
              </a:rPr>
              <a:t>The plant took in water (from the soil) and carbon dioxide (from the air) for photosynthesis. The plant also took in light to provide energy for photosynthesis.</a:t>
            </a:r>
            <a:endParaRPr sz="1200">
              <a:solidFill>
                <a:schemeClr val="dk1"/>
              </a:solidFill>
              <a:latin typeface="Kalam"/>
              <a:ea typeface="Kalam"/>
              <a:cs typeface="Kalam"/>
              <a:sym typeface="Kalam"/>
            </a:endParaRPr>
          </a:p>
          <a:p>
            <a:pPr indent="0" lvl="0" marL="457200" rtl="0" algn="l">
              <a:lnSpc>
                <a:spcPct val="115000"/>
              </a:lnSpc>
              <a:spcBef>
                <a:spcPts val="1000"/>
              </a:spcBef>
              <a:spcAft>
                <a:spcPts val="0"/>
              </a:spcAft>
              <a:buNone/>
            </a:pPr>
            <a:r>
              <a:t/>
            </a:r>
            <a:endParaRPr sz="1200">
              <a:solidFill>
                <a:schemeClr val="dk1"/>
              </a:solidFill>
              <a:latin typeface="Kalam"/>
              <a:ea typeface="Kalam"/>
              <a:cs typeface="Kalam"/>
              <a:sym typeface="Kalam"/>
            </a:endParaRPr>
          </a:p>
          <a:p>
            <a:pPr indent="-304800" lvl="0" marL="457200" rtl="0" algn="l">
              <a:lnSpc>
                <a:spcPct val="115000"/>
              </a:lnSpc>
              <a:spcBef>
                <a:spcPts val="1000"/>
              </a:spcBef>
              <a:spcAft>
                <a:spcPts val="0"/>
              </a:spcAft>
              <a:buClr>
                <a:srgbClr val="000000"/>
              </a:buClr>
              <a:buSzPts val="1200"/>
              <a:buFont typeface="Lexend"/>
              <a:buAutoNum type="arabicPeriod"/>
            </a:pPr>
            <a:r>
              <a:rPr lang="en-GB" sz="1200">
                <a:solidFill>
                  <a:srgbClr val="000000"/>
                </a:solidFill>
                <a:latin typeface="Lexend"/>
                <a:ea typeface="Lexend"/>
                <a:cs typeface="Lexend"/>
                <a:sym typeface="Lexend"/>
              </a:rPr>
              <a:t>After 4 months the mass of the </a:t>
            </a:r>
            <a:r>
              <a:rPr b="1" lang="en-GB" sz="1200">
                <a:solidFill>
                  <a:srgbClr val="000000"/>
                </a:solidFill>
                <a:latin typeface="Lexend"/>
                <a:ea typeface="Lexend"/>
                <a:cs typeface="Lexend"/>
                <a:sym typeface="Lexend"/>
              </a:rPr>
              <a:t>plant</a:t>
            </a:r>
            <a:r>
              <a:rPr lang="en-GB" sz="1200">
                <a:solidFill>
                  <a:srgbClr val="000000"/>
                </a:solidFill>
                <a:latin typeface="Lexend"/>
                <a:ea typeface="Lexend"/>
                <a:cs typeface="Lexend"/>
                <a:sym typeface="Lexend"/>
              </a:rPr>
              <a:t> had </a:t>
            </a:r>
            <a:r>
              <a:rPr b="1" lang="en-GB" sz="1200">
                <a:solidFill>
                  <a:srgbClr val="000000"/>
                </a:solidFill>
                <a:latin typeface="Lexend"/>
                <a:ea typeface="Lexend"/>
                <a:cs typeface="Lexend"/>
                <a:sym typeface="Lexend"/>
              </a:rPr>
              <a:t>increased</a:t>
            </a:r>
            <a:r>
              <a:rPr lang="en-GB" sz="1200">
                <a:solidFill>
                  <a:srgbClr val="000000"/>
                </a:solidFill>
                <a:latin typeface="Lexend"/>
                <a:ea typeface="Lexend"/>
                <a:cs typeface="Lexend"/>
                <a:sym typeface="Lexend"/>
              </a:rPr>
              <a:t>, but the mass of the </a:t>
            </a:r>
            <a:r>
              <a:rPr b="1" lang="en-GB" sz="1200">
                <a:solidFill>
                  <a:srgbClr val="000000"/>
                </a:solidFill>
                <a:latin typeface="Lexend"/>
                <a:ea typeface="Lexend"/>
                <a:cs typeface="Lexend"/>
                <a:sym typeface="Lexend"/>
              </a:rPr>
              <a:t>soil</a:t>
            </a:r>
            <a:r>
              <a:rPr lang="en-GB" sz="1200">
                <a:solidFill>
                  <a:srgbClr val="000000"/>
                </a:solidFill>
                <a:latin typeface="Lexend"/>
                <a:ea typeface="Lexend"/>
                <a:cs typeface="Lexend"/>
                <a:sym typeface="Lexend"/>
              </a:rPr>
              <a:t> was the same as it was at the start.  Explain why.</a:t>
            </a:r>
            <a:endParaRPr sz="1200">
              <a:solidFill>
                <a:srgbClr val="000000"/>
              </a:solidFill>
              <a:latin typeface="Lexend"/>
              <a:ea typeface="Lexend"/>
              <a:cs typeface="Lexend"/>
              <a:sym typeface="Lexend"/>
            </a:endParaRPr>
          </a:p>
          <a:p>
            <a:pPr indent="-410400" lvl="0" marL="446399" rtl="0" algn="l">
              <a:lnSpc>
                <a:spcPct val="115000"/>
              </a:lnSpc>
              <a:spcBef>
                <a:spcPts val="1000"/>
              </a:spcBef>
              <a:spcAft>
                <a:spcPts val="0"/>
              </a:spcAft>
              <a:buNone/>
            </a:pPr>
            <a:r>
              <a:rPr lang="en-GB" sz="1800">
                <a:solidFill>
                  <a:schemeClr val="dk1"/>
                </a:solidFill>
                <a:latin typeface="Kalam"/>
                <a:ea typeface="Kalam"/>
                <a:cs typeface="Kalam"/>
                <a:sym typeface="Kalam"/>
              </a:rPr>
              <a:t>    </a:t>
            </a:r>
            <a:r>
              <a:rPr lang="en-GB" sz="1200">
                <a:solidFill>
                  <a:schemeClr val="dk1"/>
                </a:solidFill>
                <a:latin typeface="Kalam"/>
                <a:ea typeface="Kalam"/>
                <a:cs typeface="Kalam"/>
                <a:sym typeface="Kalam"/>
              </a:rPr>
              <a:t>The mass of the plant increased because it used carbohydrate from photosynthesis to make new cells and tissues. Most of the mass of this carbohydrate came from carbon dioxide from the air. The plant took in water from the soil, but this water was replaced so the mass of soil didn’t decrease.</a:t>
            </a:r>
            <a:endParaRPr sz="600">
              <a:latin typeface="Lexend"/>
              <a:ea typeface="Lexend"/>
              <a:cs typeface="Lexend"/>
              <a:sym typeface="Lexend"/>
            </a:endParaRPr>
          </a:p>
          <a:p>
            <a:pPr indent="-410400" lvl="0" marL="903599" rtl="0" algn="l">
              <a:lnSpc>
                <a:spcPct val="115000"/>
              </a:lnSpc>
              <a:spcBef>
                <a:spcPts val="1000"/>
              </a:spcBef>
              <a:spcAft>
                <a:spcPts val="0"/>
              </a:spcAft>
              <a:buNone/>
            </a:pPr>
            <a:r>
              <a:t/>
            </a:r>
            <a:endParaRPr sz="600">
              <a:solidFill>
                <a:srgbClr val="000000"/>
              </a:solidFill>
              <a:latin typeface="Lexend"/>
              <a:ea typeface="Lexend"/>
              <a:cs typeface="Lexend"/>
              <a:sym typeface="Lexend"/>
            </a:endParaRPr>
          </a:p>
          <a:p>
            <a:pPr indent="0" lvl="0" marL="0" rtl="0" algn="l">
              <a:lnSpc>
                <a:spcPct val="115000"/>
              </a:lnSpc>
              <a:spcBef>
                <a:spcPts val="1000"/>
              </a:spcBef>
              <a:spcAft>
                <a:spcPts val="0"/>
              </a:spcAft>
              <a:buNone/>
            </a:pPr>
            <a:r>
              <a:t/>
            </a:r>
            <a:endParaRPr sz="1200">
              <a:latin typeface="Lexend"/>
              <a:ea typeface="Lexend"/>
              <a:cs typeface="Lexend"/>
              <a:sym typeface="Lexend"/>
            </a:endParaRPr>
          </a:p>
          <a:p>
            <a:pPr indent="0" lvl="0" marL="0" rtl="0" algn="l">
              <a:lnSpc>
                <a:spcPct val="115000"/>
              </a:lnSpc>
              <a:spcBef>
                <a:spcPts val="1000"/>
              </a:spcBef>
              <a:spcAft>
                <a:spcPts val="1000"/>
              </a:spcAft>
              <a:buNone/>
            </a:pPr>
            <a:r>
              <a:t/>
            </a:r>
            <a:endParaRPr sz="1200">
              <a:latin typeface="Lexend"/>
              <a:ea typeface="Lexend"/>
              <a:cs typeface="Lexend"/>
              <a:sym typeface="Lexen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0"/>
          <p:cNvSpPr txBox="1"/>
          <p:nvPr>
            <p:ph type="title"/>
          </p:nvPr>
        </p:nvSpPr>
        <p:spPr>
          <a:xfrm>
            <a:off x="468000" y="266700"/>
            <a:ext cx="5577000" cy="432000"/>
          </a:xfrm>
          <a:prstGeom prst="rect">
            <a:avLst/>
          </a:prstGeom>
        </p:spPr>
        <p:txBody>
          <a:bodyPr anchorCtr="0" anchor="t" bIns="91425" lIns="0" spcFirstLastPara="1" rIns="91425" wrap="square" tIns="91425">
            <a:normAutofit fontScale="90000"/>
          </a:bodyPr>
          <a:lstStyle/>
          <a:p>
            <a:pPr indent="0" lvl="0" marL="0" rtl="0" algn="l">
              <a:spcBef>
                <a:spcPts val="0"/>
              </a:spcBef>
              <a:spcAft>
                <a:spcPts val="0"/>
              </a:spcAft>
              <a:buNone/>
            </a:pPr>
            <a:r>
              <a:t/>
            </a:r>
            <a:endParaRPr/>
          </a:p>
        </p:txBody>
      </p:sp>
      <p:sp>
        <p:nvSpPr>
          <p:cNvPr id="84" name="Google Shape;84;p10"/>
          <p:cNvSpPr txBox="1"/>
          <p:nvPr/>
        </p:nvSpPr>
        <p:spPr>
          <a:xfrm>
            <a:off x="3903375" y="9972000"/>
            <a:ext cx="2722800" cy="161100"/>
          </a:xfrm>
          <a:prstGeom prst="rect">
            <a:avLst/>
          </a:prstGeom>
          <a:noFill/>
          <a:ln>
            <a:noFill/>
          </a:ln>
        </p:spPr>
        <p:txBody>
          <a:bodyPr anchorCtr="0" anchor="b" bIns="0" lIns="0" spcFirstLastPara="1" rIns="0" wrap="square" tIns="0">
            <a:noAutofit/>
          </a:bodyPr>
          <a:lstStyle/>
          <a:p>
            <a:pPr indent="0" lvl="0" marL="0" rtl="0" algn="l">
              <a:lnSpc>
                <a:spcPct val="115000"/>
              </a:lnSpc>
              <a:spcBef>
                <a:spcPts val="0"/>
              </a:spcBef>
              <a:spcAft>
                <a:spcPts val="0"/>
              </a:spcAft>
              <a:buNone/>
            </a:pPr>
            <a:r>
              <a:rPr lang="en-GB" sz="900">
                <a:solidFill>
                  <a:srgbClr val="575756"/>
                </a:solidFill>
                <a:latin typeface="Lexend Light"/>
                <a:ea typeface="Lexend Light"/>
                <a:cs typeface="Lexend Light"/>
                <a:sym typeface="Lexend Light"/>
              </a:rPr>
              <a:t>University of York Science Education Group. </a:t>
            </a:r>
            <a:endParaRPr sz="900">
              <a:solidFill>
                <a:srgbClr val="575756"/>
              </a:solidFill>
              <a:latin typeface="Lexend Light"/>
              <a:ea typeface="Lexend Light"/>
              <a:cs typeface="Lexend Light"/>
              <a:sym typeface="Lexend Light"/>
            </a:endParaRPr>
          </a:p>
        </p:txBody>
      </p:sp>
      <p:sp>
        <p:nvSpPr>
          <p:cNvPr id="85" name="Google Shape;85;p10"/>
          <p:cNvSpPr txBox="1"/>
          <p:nvPr/>
        </p:nvSpPr>
        <p:spPr>
          <a:xfrm>
            <a:off x="468000" y="10152000"/>
            <a:ext cx="6064500" cy="161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rgbClr val="000000"/>
              </a:buClr>
              <a:buSzPts val="1100"/>
              <a:buFont typeface="Arial"/>
              <a:buNone/>
            </a:pPr>
            <a:r>
              <a:rPr lang="en-GB" sz="900">
                <a:solidFill>
                  <a:srgbClr val="575756"/>
                </a:solidFill>
                <a:latin typeface="Lexend Light"/>
                <a:ea typeface="Lexend Light"/>
                <a:cs typeface="Lexend Light"/>
                <a:sym typeface="Lexend Light"/>
              </a:rPr>
              <a:t>Licensed on the </a:t>
            </a:r>
            <a:r>
              <a:rPr lang="en-GB" sz="900" u="sng">
                <a:solidFill>
                  <a:srgbClr val="575756"/>
                </a:solidFill>
                <a:latin typeface="Lexend Light"/>
                <a:ea typeface="Lexend Light"/>
                <a:cs typeface="Lexend Light"/>
                <a:sym typeface="Lexend Light"/>
                <a:hlinkClick r:id="rId3">
                  <a:extLst>
                    <a:ext uri="{A12FA001-AC4F-418D-AE19-62706E023703}">
                      <ahyp:hlinkClr val="tx"/>
                    </a:ext>
                  </a:extLst>
                </a:hlinkClick>
              </a:rPr>
              <a:t>Open Government Licence v3.0</a:t>
            </a:r>
            <a:r>
              <a:rPr lang="en-GB" sz="900">
                <a:solidFill>
                  <a:srgbClr val="575756"/>
                </a:solidFill>
                <a:latin typeface="Lexend Light"/>
                <a:ea typeface="Lexend Light"/>
                <a:cs typeface="Lexend Light"/>
                <a:sym typeface="Lexend Light"/>
              </a:rPr>
              <a:t>, except where otherwise stated. See </a:t>
            </a:r>
            <a:r>
              <a:rPr lang="en-GB" sz="900" u="sng">
                <a:solidFill>
                  <a:srgbClr val="575756"/>
                </a:solidFill>
                <a:latin typeface="Lexend Light"/>
                <a:ea typeface="Lexend Light"/>
                <a:cs typeface="Lexend Light"/>
                <a:sym typeface="Lexend Light"/>
                <a:hlinkClick r:id="rId4">
                  <a:extLst>
                    <a:ext uri="{A12FA001-AC4F-418D-AE19-62706E023703}">
                      <ahyp:hlinkClr val="tx"/>
                    </a:ext>
                  </a:extLst>
                </a:hlinkClick>
              </a:rPr>
              <a:t>Oak terms &amp; conditions</a:t>
            </a:r>
            <a:r>
              <a:rPr lang="en-GB" sz="900">
                <a:solidFill>
                  <a:srgbClr val="575756"/>
                </a:solidFill>
                <a:latin typeface="Lexend Light"/>
                <a:ea typeface="Lexend Light"/>
                <a:cs typeface="Lexend Light"/>
                <a:sym typeface="Lexend Light"/>
              </a:rPr>
              <a:t>.</a:t>
            </a:r>
            <a:endParaRPr sz="900">
              <a:solidFill>
                <a:srgbClr val="575756"/>
              </a:solidFill>
              <a:latin typeface="Lexend Light"/>
              <a:ea typeface="Lexend Light"/>
              <a:cs typeface="Lexend Light"/>
              <a:sym typeface="Lexend Light"/>
            </a:endParaRPr>
          </a:p>
        </p:txBody>
      </p:sp>
      <p:sp>
        <p:nvSpPr>
          <p:cNvPr id="86" name="Google Shape;86;p10"/>
          <p:cNvSpPr txBox="1"/>
          <p:nvPr/>
        </p:nvSpPr>
        <p:spPr>
          <a:xfrm>
            <a:off x="470550" y="9972000"/>
            <a:ext cx="3515700" cy="161100"/>
          </a:xfrm>
          <a:prstGeom prst="rect">
            <a:avLst/>
          </a:prstGeom>
          <a:noFill/>
          <a:ln>
            <a:noFill/>
          </a:ln>
        </p:spPr>
        <p:txBody>
          <a:bodyPr anchorCtr="0" anchor="b" bIns="0" lIns="0" spcFirstLastPara="1" rIns="0" wrap="square" tIns="0">
            <a:noAutofit/>
          </a:bodyPr>
          <a:lstStyle/>
          <a:p>
            <a:pPr indent="0" lvl="0" marL="0" rtl="0" algn="l">
              <a:lnSpc>
                <a:spcPct val="115000"/>
              </a:lnSpc>
              <a:spcBef>
                <a:spcPts val="0"/>
              </a:spcBef>
              <a:spcAft>
                <a:spcPts val="0"/>
              </a:spcAft>
              <a:buClr>
                <a:srgbClr val="000000"/>
              </a:buClr>
              <a:buSzPts val="1100"/>
              <a:buFont typeface="Arial"/>
              <a:buNone/>
            </a:pPr>
            <a:r>
              <a:rPr b="1" lang="en-GB" sz="900">
                <a:solidFill>
                  <a:srgbClr val="575756"/>
                </a:solidFill>
                <a:latin typeface="Lexend"/>
                <a:ea typeface="Lexend"/>
                <a:cs typeface="Lexend"/>
                <a:sym typeface="Lexend"/>
              </a:rPr>
              <a:t>© Oak National Academy 2023</a:t>
            </a:r>
            <a:r>
              <a:rPr lang="en-GB" sz="900">
                <a:solidFill>
                  <a:srgbClr val="575756"/>
                </a:solidFill>
                <a:latin typeface="Lexend Light"/>
                <a:ea typeface="Lexend Light"/>
                <a:cs typeface="Lexend Light"/>
                <a:sym typeface="Lexend Light"/>
              </a:rPr>
              <a:t>. Produced in partnership with</a:t>
            </a:r>
            <a:endParaRPr sz="900">
              <a:solidFill>
                <a:srgbClr val="575756"/>
              </a:solidFill>
              <a:latin typeface="Lexend Light"/>
              <a:ea typeface="Lexend Light"/>
              <a:cs typeface="Lexend Light"/>
              <a:sym typeface="Lexend 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000000"/>
      </a:dk2>
      <a:lt2>
        <a:srgbClr val="F0F0F0"/>
      </a:lt2>
      <a:accent1>
        <a:srgbClr val="25AB38"/>
      </a:accent1>
      <a:accent2>
        <a:srgbClr val="374CF1"/>
      </a:accent2>
      <a:accent3>
        <a:srgbClr val="D02AA7"/>
      </a:accent3>
      <a:accent4>
        <a:srgbClr val="845AD9"/>
      </a:accent4>
      <a:accent5>
        <a:srgbClr val="037B7D"/>
      </a:accent5>
      <a:accent6>
        <a:srgbClr val="E51D4D"/>
      </a:accent6>
      <a:hlink>
        <a:srgbClr val="25AB3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