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F5BE-CAED-4091-8918-39EBCDE057A2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24D14-D2AA-4EA7-904B-FF29C94647D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69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F5BE-CAED-4091-8918-39EBCDE057A2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24D14-D2AA-4EA7-904B-FF29C946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9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F5BE-CAED-4091-8918-39EBCDE057A2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24D14-D2AA-4EA7-904B-FF29C946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1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F5BE-CAED-4091-8918-39EBCDE057A2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24D14-D2AA-4EA7-904B-FF29C946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7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F5BE-CAED-4091-8918-39EBCDE057A2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24D14-D2AA-4EA7-904B-FF29C94647D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6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F5BE-CAED-4091-8918-39EBCDE057A2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24D14-D2AA-4EA7-904B-FF29C946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8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F5BE-CAED-4091-8918-39EBCDE057A2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24D14-D2AA-4EA7-904B-FF29C946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4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F5BE-CAED-4091-8918-39EBCDE057A2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24D14-D2AA-4EA7-904B-FF29C946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7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F5BE-CAED-4091-8918-39EBCDE057A2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24D14-D2AA-4EA7-904B-FF29C946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3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94F5BE-CAED-4091-8918-39EBCDE057A2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224D14-D2AA-4EA7-904B-FF29C946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7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F5BE-CAED-4091-8918-39EBCDE057A2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24D14-D2AA-4EA7-904B-FF29C946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0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94F5BE-CAED-4091-8918-39EBCDE057A2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5224D14-D2AA-4EA7-904B-FF29C94647D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60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07/s13735-018-0154-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Music Recommender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1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Music </a:t>
            </a:r>
            <a:r>
              <a:rPr lang="en-US" dirty="0" smtClean="0"/>
              <a:t>Recommender </a:t>
            </a:r>
            <a:r>
              <a:rPr lang="en-US" dirty="0"/>
              <a:t>S</a:t>
            </a:r>
            <a:r>
              <a:rPr lang="en-US" dirty="0" smtClean="0"/>
              <a:t>ystems </a:t>
            </a:r>
            <a:r>
              <a:rPr lang="en-US" dirty="0" smtClean="0"/>
              <a:t>help user find the music of their interest. MSRs uses different techniques such as content-based filtering, collaborative filtering etc.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Today's </a:t>
            </a:r>
            <a:r>
              <a:rPr lang="en-US" dirty="0" smtClean="0"/>
              <a:t>MRSs are </a:t>
            </a:r>
            <a:r>
              <a:rPr lang="en-US" dirty="0"/>
              <a:t>doing well for users in finding the interesting music. However, to get more satisfactory results, MRSs should </a:t>
            </a:r>
            <a:r>
              <a:rPr lang="en-US" dirty="0" smtClean="0"/>
              <a:t>also consider </a:t>
            </a:r>
            <a:r>
              <a:rPr lang="en-US" dirty="0"/>
              <a:t>the </a:t>
            </a:r>
            <a:r>
              <a:rPr lang="en-US" dirty="0" smtClean="0"/>
              <a:t>contextual factors such as listening context, the weather and the user’s emotional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9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to be considered for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Listening </a:t>
            </a:r>
            <a:r>
              <a:rPr lang="en-US" sz="2400" b="1" dirty="0" smtClean="0"/>
              <a:t>context</a:t>
            </a:r>
            <a:endParaRPr lang="en-US" sz="2400" b="1" dirty="0"/>
          </a:p>
          <a:p>
            <a:r>
              <a:rPr lang="en-US" dirty="0"/>
              <a:t>The contextual aspects have a considerable influence on the preferences </a:t>
            </a:r>
            <a:r>
              <a:rPr lang="en-US" dirty="0" smtClean="0"/>
              <a:t>and interests of </a:t>
            </a:r>
            <a:r>
              <a:rPr lang="en-US" dirty="0"/>
              <a:t>the user. For example, you would like to hear different music while: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Having </a:t>
            </a:r>
            <a:r>
              <a:rPr lang="en-US" dirty="0"/>
              <a:t>dinner with someone special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</a:t>
            </a:r>
            <a:r>
              <a:rPr lang="en-US" dirty="0"/>
              <a:t>Working out at gym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</a:t>
            </a:r>
            <a:r>
              <a:rPr lang="en-US" dirty="0"/>
              <a:t>Traveling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</a:t>
            </a:r>
            <a:r>
              <a:rPr lang="en-US" dirty="0"/>
              <a:t>Relaxing at home etc.</a:t>
            </a:r>
          </a:p>
        </p:txBody>
      </p:sp>
    </p:spTree>
    <p:extLst>
      <p:ext uri="{BB962C8B-B14F-4D97-AF65-F5344CB8AC3E}">
        <p14:creationId xmlns:p14="http://schemas.microsoft.com/office/powerpoint/2010/main" val="341807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to be considered for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Weather</a:t>
            </a:r>
            <a:endParaRPr lang="en-US" sz="2400" b="1" dirty="0" smtClean="0"/>
          </a:p>
          <a:p>
            <a:r>
              <a:rPr lang="en-US" dirty="0" smtClean="0"/>
              <a:t>Weather is </a:t>
            </a:r>
            <a:r>
              <a:rPr lang="en-US" dirty="0"/>
              <a:t>also a contextual aspect that may affect the user's </a:t>
            </a:r>
            <a:r>
              <a:rPr lang="en-US" dirty="0" smtClean="0"/>
              <a:t>preferences and interests. </a:t>
            </a:r>
            <a:r>
              <a:rPr lang="en-US" dirty="0"/>
              <a:t>For example, </a:t>
            </a:r>
            <a:r>
              <a:rPr lang="en-US" dirty="0" smtClean="0"/>
              <a:t>your </a:t>
            </a:r>
            <a:r>
              <a:rPr lang="en-US" dirty="0"/>
              <a:t>music interest can vary when weather is: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</a:t>
            </a:r>
            <a:r>
              <a:rPr lang="en-US" dirty="0"/>
              <a:t>Rainy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</a:t>
            </a:r>
            <a:r>
              <a:rPr lang="en-US" dirty="0"/>
              <a:t>Sunny </a:t>
            </a:r>
          </a:p>
        </p:txBody>
      </p:sp>
    </p:spTree>
    <p:extLst>
      <p:ext uri="{BB962C8B-B14F-4D97-AF65-F5344CB8AC3E}">
        <p14:creationId xmlns:p14="http://schemas.microsoft.com/office/powerpoint/2010/main" val="419507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to be considered for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Emotions</a:t>
            </a:r>
            <a:endParaRPr lang="en-US" sz="2400" b="1" dirty="0"/>
          </a:p>
          <a:p>
            <a:r>
              <a:rPr lang="en-US" dirty="0"/>
              <a:t>Emotions have the direct relationship with the music preferences. People choose different music in different emotional states, for </a:t>
            </a:r>
            <a:r>
              <a:rPr lang="en-US" dirty="0" smtClean="0"/>
              <a:t>example,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</a:t>
            </a:r>
            <a:r>
              <a:rPr lang="en-US" dirty="0" smtClean="0"/>
              <a:t>S</a:t>
            </a:r>
            <a:r>
              <a:rPr lang="en-US" dirty="0" smtClean="0"/>
              <a:t>low </a:t>
            </a:r>
            <a:r>
              <a:rPr lang="en-US" dirty="0"/>
              <a:t>music when they are </a:t>
            </a:r>
            <a:r>
              <a:rPr lang="en-US" dirty="0" smtClean="0"/>
              <a:t>sad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Fast </a:t>
            </a:r>
            <a:r>
              <a:rPr lang="en-US" dirty="0"/>
              <a:t>music when they are happy etc.</a:t>
            </a:r>
          </a:p>
        </p:txBody>
      </p:sp>
    </p:spTree>
    <p:extLst>
      <p:ext uri="{BB962C8B-B14F-4D97-AF65-F5344CB8AC3E}">
        <p14:creationId xmlns:p14="http://schemas.microsoft.com/office/powerpoint/2010/main" val="263578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Our </a:t>
            </a:r>
            <a:r>
              <a:rPr lang="en-US" dirty="0"/>
              <a:t>aim is to cover the contextual as well as the weather characteristics to recommend the music items to a user.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We </a:t>
            </a:r>
            <a:r>
              <a:rPr lang="en-US" dirty="0"/>
              <a:t>will also try to make recommendations based on the user's present emotions.</a:t>
            </a:r>
          </a:p>
        </p:txBody>
      </p:sp>
    </p:spTree>
    <p:extLst>
      <p:ext uri="{BB962C8B-B14F-4D97-AF65-F5344CB8AC3E}">
        <p14:creationId xmlns:p14="http://schemas.microsoft.com/office/powerpoint/2010/main" val="385100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</a:t>
            </a:r>
            <a:r>
              <a:rPr lang="en-US" dirty="0" smtClean="0">
                <a:hlinkClick r:id="rId2"/>
              </a:rPr>
              <a:t>Current </a:t>
            </a:r>
            <a:r>
              <a:rPr lang="en-US" dirty="0">
                <a:hlinkClick r:id="rId2"/>
              </a:rPr>
              <a:t>challenges and visions in music recommender systems research</a:t>
            </a:r>
            <a:r>
              <a:rPr lang="en-US" dirty="0"/>
              <a:t> (</a:t>
            </a:r>
            <a:r>
              <a:rPr lang="en-US" i="1" dirty="0"/>
              <a:t>Markus </a:t>
            </a:r>
            <a:r>
              <a:rPr lang="en-US" i="1" dirty="0" err="1" smtClean="0"/>
              <a:t>Schedl</a:t>
            </a:r>
            <a:r>
              <a:rPr lang="en-US" i="1" dirty="0" smtClean="0"/>
              <a:t>, </a:t>
            </a:r>
            <a:r>
              <a:rPr lang="en-US" i="1" dirty="0" err="1" smtClean="0"/>
              <a:t>Hamed</a:t>
            </a:r>
            <a:r>
              <a:rPr lang="en-US" i="1" dirty="0" smtClean="0"/>
              <a:t> </a:t>
            </a:r>
            <a:r>
              <a:rPr lang="en-US" i="1" dirty="0" err="1"/>
              <a:t>ZamaniChing</a:t>
            </a:r>
            <a:r>
              <a:rPr lang="en-US" i="1" dirty="0"/>
              <a:t>-Wei </a:t>
            </a:r>
            <a:r>
              <a:rPr lang="en-US" i="1" dirty="0" smtClean="0"/>
              <a:t>Chen, </a:t>
            </a:r>
            <a:r>
              <a:rPr lang="en-US" i="1" dirty="0" err="1" smtClean="0"/>
              <a:t>Yashar</a:t>
            </a:r>
            <a:r>
              <a:rPr lang="en-US" i="1" dirty="0" smtClean="0"/>
              <a:t> </a:t>
            </a:r>
            <a:r>
              <a:rPr lang="en-US" i="1" dirty="0" err="1" smtClean="0"/>
              <a:t>Deldjoo</a:t>
            </a:r>
            <a:r>
              <a:rPr lang="en-US" i="1" dirty="0" smtClean="0"/>
              <a:t>, Mehdi </a:t>
            </a:r>
            <a:r>
              <a:rPr lang="en-US" i="1" dirty="0" err="1"/>
              <a:t>Elahi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55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340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</TotalTime>
  <Words>276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Music Recommender System</vt:lpstr>
      <vt:lpstr>Introduction</vt:lpstr>
      <vt:lpstr>Factors to be considered for recommendations</vt:lpstr>
      <vt:lpstr>Factors to be considered for recommendations</vt:lpstr>
      <vt:lpstr>Factors to be considered for recommendations</vt:lpstr>
      <vt:lpstr>Our aim</vt:lpstr>
      <vt:lpstr>Reference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Recommender System</dc:title>
  <dc:creator>HP</dc:creator>
  <cp:lastModifiedBy>HP</cp:lastModifiedBy>
  <cp:revision>20</cp:revision>
  <dcterms:created xsi:type="dcterms:W3CDTF">2018-10-09T07:18:36Z</dcterms:created>
  <dcterms:modified xsi:type="dcterms:W3CDTF">2018-10-09T07:47:04Z</dcterms:modified>
</cp:coreProperties>
</file>