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4762500" cy="4508500"/>
  <p:notesSz cx="4762500" cy="4508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slide" Target="slides/slide32.xml" /><Relationship Id="rId38" Type="http://schemas.openxmlformats.org/officeDocument/2006/relationships/slide" Target="slides/slide33.xml" /><Relationship Id="rId39" Type="http://schemas.openxmlformats.org/officeDocument/2006/relationships/slide" Target="slides/slide34.xml" /><Relationship Id="rId4" Type="http://schemas.openxmlformats.org/officeDocument/2006/relationships/theme" Target="theme/theme1.xml" /><Relationship Id="rId40" Type="http://schemas.openxmlformats.org/officeDocument/2006/relationships/slide" Target="slides/slide35.xml" /><Relationship Id="rId41" Type="http://schemas.openxmlformats.org/officeDocument/2006/relationships/slide" Target="slides/slide36.xml" /><Relationship Id="rId42" Type="http://schemas.openxmlformats.org/officeDocument/2006/relationships/slide" Target="slides/slide37.xml" /><Relationship Id="rId43" Type="http://schemas.openxmlformats.org/officeDocument/2006/relationships/slide" Target="slides/slide38.xml" /><Relationship Id="rId44" Type="http://schemas.openxmlformats.org/officeDocument/2006/relationships/slide" Target="slides/slide39.xml" /><Relationship Id="rId45" Type="http://schemas.openxmlformats.org/officeDocument/2006/relationships/slide" Target="slides/slide40.xml" /><Relationship Id="rId46" Type="http://schemas.openxmlformats.org/officeDocument/2006/relationships/slide" Target="slides/slide41.xml" /><Relationship Id="rId47" Type="http://schemas.openxmlformats.org/officeDocument/2006/relationships/slide" Target="slides/slide42.xml" /><Relationship Id="rId48" Type="http://schemas.openxmlformats.org/officeDocument/2006/relationships/slide" Target="slides/slide43.xml" /><Relationship Id="rId49" Type="http://schemas.openxmlformats.org/officeDocument/2006/relationships/slide" Target="slides/slide44.xml" /><Relationship Id="rId5" Type="http://schemas.openxmlformats.org/officeDocument/2006/relationships/slideMaster" Target="slideMasters/slideMaster1.xml" /><Relationship Id="rId50" Type="http://schemas.openxmlformats.org/officeDocument/2006/relationships/slide" Target="slides/slide45.xml" /><Relationship Id="rId51" Type="http://schemas.openxmlformats.org/officeDocument/2006/relationships/slide" Target="slides/slide46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1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3.pn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4.pn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5.pn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6.png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7.png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8.png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9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0.png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1.png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2.png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3.png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4.png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5.png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6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762500" cy="45084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21200" cy="44069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762500" cy="4432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59300" cy="4445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4457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84700" cy="45084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08500" cy="45084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33900" cy="45084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610100" cy="45084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97400" cy="45084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610099" cy="4495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368800" cy="4216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648199" cy="4495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648200" cy="4495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648200" cy="4495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648200" cy="4495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993900" cy="1701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146300" cy="18669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247900" cy="2032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362200" cy="22352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25700" cy="23622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657600" cy="24892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762500" cy="4063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654300" cy="265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743200" cy="27432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832100" cy="2857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971800" cy="2971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060700" cy="304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149600" cy="314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225800" cy="32131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327400" cy="33401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390900" cy="3403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467100" cy="34671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419600" cy="4114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543300" cy="3568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191000" cy="36322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229100" cy="3695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267200" cy="3860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35400" cy="38481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305300" cy="38989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343400" cy="39751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445000" cy="41655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457700" cy="4203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470400" cy="4241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762500" cy="4305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08500" cy="4381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2024-10-02T13:55:19+01:00</dcterms:modified>
</cp:coreProperties>
</file>