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5994400" cy="3365500"/>
  <p:notesSz cx="5994400" cy="3365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5994400" cy="3365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2024-10-02T13:55:46+01:00</dcterms:modified>
</cp:coreProperties>
</file>