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3428892"/>
  <p:notesSz cx="20116800" cy="1342889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342889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2024-03-29T13:25:27+00:00</dcterms:modified>
</cp:coreProperties>
</file>